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9.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0.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1.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2.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4.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5.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6.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7.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8.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9.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0.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1.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2.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3.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24.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25.xml" ContentType="application/vnd.openxmlformats-officedocument.them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26.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27.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28.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29.xml" ContentType="application/vnd.openxmlformats-officedocument.theme+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theme/theme30.xml" ContentType="application/vnd.openxmlformats-officedocument.theme+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theme/theme31.xml" ContentType="application/vnd.openxmlformats-officedocument.theme+xml"/>
  <Override PartName="/ppt/theme/theme3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29" r:id="rId1"/>
    <p:sldMasterId id="2147484091" r:id="rId2"/>
    <p:sldMasterId id="2147484103" r:id="rId3"/>
    <p:sldMasterId id="2147484131" r:id="rId4"/>
    <p:sldMasterId id="2147484146" r:id="rId5"/>
    <p:sldMasterId id="2147484174" r:id="rId6"/>
    <p:sldMasterId id="2147484186" r:id="rId7"/>
    <p:sldMasterId id="2147485021" r:id="rId8"/>
    <p:sldMasterId id="2147485042" r:id="rId9"/>
    <p:sldMasterId id="2147485054" r:id="rId10"/>
    <p:sldMasterId id="2147485066" r:id="rId11"/>
    <p:sldMasterId id="2147485081" r:id="rId12"/>
    <p:sldMasterId id="2147485094" r:id="rId13"/>
    <p:sldMasterId id="2147485106" r:id="rId14"/>
    <p:sldMasterId id="2147485117" r:id="rId15"/>
    <p:sldMasterId id="2147485148" r:id="rId16"/>
    <p:sldMasterId id="2147485181" r:id="rId17"/>
    <p:sldMasterId id="2147485193" r:id="rId18"/>
    <p:sldMasterId id="2147485220" r:id="rId19"/>
    <p:sldMasterId id="2147485232" r:id="rId20"/>
    <p:sldMasterId id="2147485244" r:id="rId21"/>
    <p:sldMasterId id="2147485258" r:id="rId22"/>
    <p:sldMasterId id="2147485270" r:id="rId23"/>
    <p:sldMasterId id="2147485283" r:id="rId24"/>
    <p:sldMasterId id="2147485298" r:id="rId25"/>
    <p:sldMasterId id="2147485312" r:id="rId26"/>
    <p:sldMasterId id="2147485328" r:id="rId27"/>
    <p:sldMasterId id="2147485340" r:id="rId28"/>
    <p:sldMasterId id="2147485353" r:id="rId29"/>
    <p:sldMasterId id="2147485366" r:id="rId30"/>
    <p:sldMasterId id="2147485381" r:id="rId31"/>
  </p:sldMasterIdLst>
  <p:notesMasterIdLst>
    <p:notesMasterId r:id="rId54"/>
  </p:notesMasterIdLst>
  <p:sldIdLst>
    <p:sldId id="1113" r:id="rId32"/>
    <p:sldId id="823" r:id="rId33"/>
    <p:sldId id="1104" r:id="rId34"/>
    <p:sldId id="609" r:id="rId35"/>
    <p:sldId id="1091" r:id="rId36"/>
    <p:sldId id="557" r:id="rId37"/>
    <p:sldId id="275" r:id="rId38"/>
    <p:sldId id="1111" r:id="rId39"/>
    <p:sldId id="314" r:id="rId40"/>
    <p:sldId id="1109" r:id="rId41"/>
    <p:sldId id="259" r:id="rId42"/>
    <p:sldId id="1112" r:id="rId43"/>
    <p:sldId id="922" r:id="rId44"/>
    <p:sldId id="451" r:id="rId45"/>
    <p:sldId id="336" r:id="rId46"/>
    <p:sldId id="633" r:id="rId47"/>
    <p:sldId id="634" r:id="rId48"/>
    <p:sldId id="578" r:id="rId49"/>
    <p:sldId id="840" r:id="rId50"/>
    <p:sldId id="626" r:id="rId51"/>
    <p:sldId id="510" r:id="rId52"/>
    <p:sldId id="970" r:id="rId53"/>
  </p:sldIdLst>
  <p:sldSz cx="12192000" cy="6858000"/>
  <p:notesSz cx="6794500" cy="9906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9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CCD4"/>
    <a:srgbClr val="33CCCC"/>
    <a:srgbClr val="F7F7F7"/>
    <a:srgbClr val="FF33CC"/>
    <a:srgbClr val="669900"/>
    <a:srgbClr val="002060"/>
    <a:srgbClr val="FF0000"/>
    <a:srgbClr val="1402FE"/>
    <a:srgbClr val="FFFF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40" autoAdjust="0"/>
    <p:restoredTop sz="94737" autoAdjust="0"/>
  </p:normalViewPr>
  <p:slideViewPr>
    <p:cSldViewPr>
      <p:cViewPr varScale="1">
        <p:scale>
          <a:sx n="101" d="100"/>
          <a:sy n="101" d="100"/>
        </p:scale>
        <p:origin x="144" y="312"/>
      </p:cViewPr>
      <p:guideLst>
        <p:guide orient="horz" pos="2160"/>
        <p:guide pos="3904"/>
      </p:guideLst>
    </p:cSldViewPr>
  </p:slideViewPr>
  <p:outlineViewPr>
    <p:cViewPr>
      <p:scale>
        <a:sx n="25" d="100"/>
        <a:sy n="25" d="100"/>
      </p:scale>
      <p:origin x="0" y="0"/>
    </p:cViewPr>
  </p:outlineViewPr>
  <p:notesTextViewPr>
    <p:cViewPr>
      <p:scale>
        <a:sx n="100" d="100"/>
        <a:sy n="100" d="100"/>
      </p:scale>
      <p:origin x="0" y="0"/>
    </p:cViewPr>
  </p:notesTextViewPr>
  <p:sorterViewPr>
    <p:cViewPr>
      <p:scale>
        <a:sx n="66" d="100"/>
        <a:sy n="66" d="100"/>
      </p:scale>
      <p:origin x="0" y="399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Master" Target="slideMasters/slideMaster26.xml"/><Relationship Id="rId39" Type="http://schemas.openxmlformats.org/officeDocument/2006/relationships/slide" Target="slides/slide8.xml"/><Relationship Id="rId21" Type="http://schemas.openxmlformats.org/officeDocument/2006/relationships/slideMaster" Target="slideMasters/slideMaster21.xml"/><Relationship Id="rId34" Type="http://schemas.openxmlformats.org/officeDocument/2006/relationships/slide" Target="slides/slide3.xml"/><Relationship Id="rId42" Type="http://schemas.openxmlformats.org/officeDocument/2006/relationships/slide" Target="slides/slide11.xml"/><Relationship Id="rId47" Type="http://schemas.openxmlformats.org/officeDocument/2006/relationships/slide" Target="slides/slide16.xml"/><Relationship Id="rId50" Type="http://schemas.openxmlformats.org/officeDocument/2006/relationships/slide" Target="slides/slide19.xml"/><Relationship Id="rId55"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Master" Target="slideMasters/slideMaster29.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1.xml"/><Relationship Id="rId37" Type="http://schemas.openxmlformats.org/officeDocument/2006/relationships/slide" Target="slides/slide6.xml"/><Relationship Id="rId40" Type="http://schemas.openxmlformats.org/officeDocument/2006/relationships/slide" Target="slides/slide9.xml"/><Relationship Id="rId45" Type="http://schemas.openxmlformats.org/officeDocument/2006/relationships/slide" Target="slides/slide14.xml"/><Relationship Id="rId53" Type="http://schemas.openxmlformats.org/officeDocument/2006/relationships/slide" Target="slides/slide22.xml"/><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Master" Target="slideMasters/slideMaster1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 Target="slides/slide4.xml"/><Relationship Id="rId43" Type="http://schemas.openxmlformats.org/officeDocument/2006/relationships/slide" Target="slides/slide12.xml"/><Relationship Id="rId48" Type="http://schemas.openxmlformats.org/officeDocument/2006/relationships/slide" Target="slides/slide17.xml"/><Relationship Id="rId5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20.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2.xml"/><Relationship Id="rId38" Type="http://schemas.openxmlformats.org/officeDocument/2006/relationships/slide" Target="slides/slide7.xml"/><Relationship Id="rId46" Type="http://schemas.openxmlformats.org/officeDocument/2006/relationships/slide" Target="slides/slide15.xml"/><Relationship Id="rId20" Type="http://schemas.openxmlformats.org/officeDocument/2006/relationships/slideMaster" Target="slideMasters/slideMaster20.xml"/><Relationship Id="rId41" Type="http://schemas.openxmlformats.org/officeDocument/2006/relationships/slide" Target="slides/slide1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5.xml"/><Relationship Id="rId49" Type="http://schemas.openxmlformats.org/officeDocument/2006/relationships/slide" Target="slides/slide18.xml"/><Relationship Id="rId57"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13.xml"/><Relationship Id="rId52" Type="http://schemas.openxmlformats.org/officeDocument/2006/relationships/slide" Target="slides/slide2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44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423" tIns="47711" rIns="95423" bIns="47711" numCol="1" anchor="t" anchorCtr="0" compatLnSpc="1">
            <a:prstTxWarp prst="textNoShape">
              <a:avLst/>
            </a:prstTxWarp>
          </a:bodyPr>
          <a:lstStyle>
            <a:lvl1pPr defTabSz="954088">
              <a:defRPr sz="1300"/>
            </a:lvl1pPr>
          </a:lstStyle>
          <a:p>
            <a:pPr>
              <a:defRPr/>
            </a:pPr>
            <a:endParaRPr lang="nl-NL" altLang="nl-NL"/>
          </a:p>
        </p:txBody>
      </p:sp>
      <p:sp>
        <p:nvSpPr>
          <p:cNvPr id="21507" name="Rectangle 3"/>
          <p:cNvSpPr>
            <a:spLocks noGrp="1" noChangeArrowheads="1"/>
          </p:cNvSpPr>
          <p:nvPr>
            <p:ph type="dt" idx="1"/>
          </p:nvPr>
        </p:nvSpPr>
        <p:spPr bwMode="auto">
          <a:xfrm>
            <a:off x="3849688" y="0"/>
            <a:ext cx="294481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423" tIns="47711" rIns="95423" bIns="47711" numCol="1" anchor="t" anchorCtr="0" compatLnSpc="1">
            <a:prstTxWarp prst="textNoShape">
              <a:avLst/>
            </a:prstTxWarp>
          </a:bodyPr>
          <a:lstStyle>
            <a:lvl1pPr algn="r" defTabSz="954088">
              <a:defRPr sz="1300"/>
            </a:lvl1pPr>
          </a:lstStyle>
          <a:p>
            <a:pPr>
              <a:defRPr/>
            </a:pPr>
            <a:endParaRPr lang="nl-NL" altLang="nl-NL"/>
          </a:p>
        </p:txBody>
      </p:sp>
      <p:sp>
        <p:nvSpPr>
          <p:cNvPr id="157700" name="Rectangle 4"/>
          <p:cNvSpPr>
            <a:spLocks noGrp="1" noRot="1" noChangeAspect="1" noChangeArrowheads="1" noTextEdit="1"/>
          </p:cNvSpPr>
          <p:nvPr>
            <p:ph type="sldImg" idx="2"/>
          </p:nvPr>
        </p:nvSpPr>
        <p:spPr bwMode="auto">
          <a:xfrm>
            <a:off x="95250" y="742950"/>
            <a:ext cx="6604000" cy="3714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9" name="Rectangle 5"/>
          <p:cNvSpPr>
            <a:spLocks noGrp="1" noChangeArrowheads="1"/>
          </p:cNvSpPr>
          <p:nvPr>
            <p:ph type="body" sz="quarter" idx="3"/>
          </p:nvPr>
        </p:nvSpPr>
        <p:spPr bwMode="auto">
          <a:xfrm>
            <a:off x="904875" y="4705350"/>
            <a:ext cx="498475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423" tIns="47711" rIns="95423" bIns="4771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510" name="Rectangle 6"/>
          <p:cNvSpPr>
            <a:spLocks noGrp="1" noChangeArrowheads="1"/>
          </p:cNvSpPr>
          <p:nvPr>
            <p:ph type="ftr" sz="quarter" idx="4"/>
          </p:nvPr>
        </p:nvSpPr>
        <p:spPr bwMode="auto">
          <a:xfrm>
            <a:off x="0" y="9410700"/>
            <a:ext cx="2944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423" tIns="47711" rIns="95423" bIns="47711" numCol="1" anchor="b" anchorCtr="0" compatLnSpc="1">
            <a:prstTxWarp prst="textNoShape">
              <a:avLst/>
            </a:prstTxWarp>
          </a:bodyPr>
          <a:lstStyle>
            <a:lvl1pPr defTabSz="954088">
              <a:defRPr sz="1300"/>
            </a:lvl1pPr>
          </a:lstStyle>
          <a:p>
            <a:pPr>
              <a:defRPr/>
            </a:pPr>
            <a:endParaRPr lang="nl-NL" altLang="nl-NL"/>
          </a:p>
        </p:txBody>
      </p:sp>
      <p:sp>
        <p:nvSpPr>
          <p:cNvPr id="21511" name="Rectangle 7"/>
          <p:cNvSpPr>
            <a:spLocks noGrp="1" noChangeArrowheads="1"/>
          </p:cNvSpPr>
          <p:nvPr>
            <p:ph type="sldNum" sz="quarter" idx="5"/>
          </p:nvPr>
        </p:nvSpPr>
        <p:spPr bwMode="auto">
          <a:xfrm>
            <a:off x="3849688" y="9410700"/>
            <a:ext cx="294481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423" tIns="47711" rIns="95423" bIns="47711" numCol="1" anchor="b" anchorCtr="0" compatLnSpc="1">
            <a:prstTxWarp prst="textNoShape">
              <a:avLst/>
            </a:prstTxWarp>
          </a:bodyPr>
          <a:lstStyle>
            <a:lvl1pPr algn="r" defTabSz="954088">
              <a:defRPr sz="1300"/>
            </a:lvl1pPr>
          </a:lstStyle>
          <a:p>
            <a:pPr>
              <a:defRPr/>
            </a:pPr>
            <a:fld id="{1A2A5ADF-A195-4A05-BB4F-3F4DAF9C4548}" type="slidenum">
              <a:rPr lang="en-US" altLang="nl-NL"/>
              <a:pPr>
                <a:defRPr/>
              </a:pPr>
              <a:t>‹#›</a:t>
            </a:fld>
            <a:endParaRPr lang="en-US" altLang="nl-NL"/>
          </a:p>
        </p:txBody>
      </p:sp>
    </p:spTree>
    <p:extLst>
      <p:ext uri="{BB962C8B-B14F-4D97-AF65-F5344CB8AC3E}">
        <p14:creationId xmlns:p14="http://schemas.microsoft.com/office/powerpoint/2010/main" val="15541366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18.jpeg"/><Relationship Id="rId2" Type="http://schemas.openxmlformats.org/officeDocument/2006/relationships/image" Target="../media/image19.png"/><Relationship Id="rId1" Type="http://schemas.openxmlformats.org/officeDocument/2006/relationships/slideMaster" Target="../slideMasters/slideMaster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7.jpeg"/><Relationship Id="rId7" Type="http://schemas.openxmlformats.org/officeDocument/2006/relationships/image" Target="../media/image29.jpeg"/><Relationship Id="rId2" Type="http://schemas.openxmlformats.org/officeDocument/2006/relationships/image" Target="../media/image26.png"/><Relationship Id="rId1" Type="http://schemas.openxmlformats.org/officeDocument/2006/relationships/slideMaster" Target="../slideMasters/slideMaster14.xml"/><Relationship Id="rId6" Type="http://schemas.microsoft.com/office/2007/relationships/hdphoto" Target="../media/hdphoto2.wdp"/><Relationship Id="rId11" Type="http://schemas.openxmlformats.org/officeDocument/2006/relationships/image" Target="../media/image31.png"/><Relationship Id="rId5" Type="http://schemas.openxmlformats.org/officeDocument/2006/relationships/image" Target="../media/image28.jpe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30.jpe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8.png"/><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3.png"/><Relationship Id="rId1" Type="http://schemas.openxmlformats.org/officeDocument/2006/relationships/slideMaster" Target="../slideMasters/slideMaster15.xml"/><Relationship Id="rId4" Type="http://schemas.openxmlformats.org/officeDocument/2006/relationships/image" Target="../media/image6.pn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6.png"/><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4.xml"/><Relationship Id="rId4" Type="http://schemas.openxmlformats.org/officeDocument/2006/relationships/image" Target="../media/image6.png"/></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Master" Target="../slideMasters/slideMaster28.xml"/><Relationship Id="rId5" Type="http://schemas.openxmlformats.org/officeDocument/2006/relationships/image" Target="../media/image42.svg"/><Relationship Id="rId4" Type="http://schemas.openxmlformats.org/officeDocument/2006/relationships/image" Target="../media/image41.png"/></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3.jpg"/><Relationship Id="rId1" Type="http://schemas.openxmlformats.org/officeDocument/2006/relationships/slideMaster" Target="../slideMasters/slideMaster28.xml"/><Relationship Id="rId5" Type="http://schemas.openxmlformats.org/officeDocument/2006/relationships/image" Target="../media/image42.svg"/><Relationship Id="rId4" Type="http://schemas.openxmlformats.org/officeDocument/2006/relationships/image" Target="../media/image41.png"/></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3.jpg"/><Relationship Id="rId1" Type="http://schemas.openxmlformats.org/officeDocument/2006/relationships/slideMaster" Target="../slideMasters/slideMaster28.xml"/><Relationship Id="rId5" Type="http://schemas.openxmlformats.org/officeDocument/2006/relationships/image" Target="../media/image42.svg"/><Relationship Id="rId4" Type="http://schemas.openxmlformats.org/officeDocument/2006/relationships/image" Target="../media/image41.png"/></Relationships>
</file>

<file path=ppt/slideLayouts/_rels/slideLayout30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3.jpg"/><Relationship Id="rId1" Type="http://schemas.openxmlformats.org/officeDocument/2006/relationships/slideMaster" Target="../slideMasters/slideMaster28.xml"/><Relationship Id="rId5" Type="http://schemas.openxmlformats.org/officeDocument/2006/relationships/image" Target="../media/image42.svg"/><Relationship Id="rId4" Type="http://schemas.openxmlformats.org/officeDocument/2006/relationships/image" Target="../media/image41.png"/></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3.jpg"/><Relationship Id="rId1" Type="http://schemas.openxmlformats.org/officeDocument/2006/relationships/slideMaster" Target="../slideMasters/slideMaster28.xml"/><Relationship Id="rId5" Type="http://schemas.openxmlformats.org/officeDocument/2006/relationships/image" Target="../media/image42.svg"/><Relationship Id="rId4" Type="http://schemas.openxmlformats.org/officeDocument/2006/relationships/image" Target="../media/image41.png"/></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0.png"/><Relationship Id="rId1" Type="http://schemas.openxmlformats.org/officeDocument/2006/relationships/slideMaster" Target="../slideMasters/slideMaster28.xml"/><Relationship Id="rId5" Type="http://schemas.openxmlformats.org/officeDocument/2006/relationships/image" Target="../media/image42.svg"/><Relationship Id="rId4" Type="http://schemas.openxmlformats.org/officeDocument/2006/relationships/image" Target="../media/image41.png"/></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3.jpg"/><Relationship Id="rId1" Type="http://schemas.openxmlformats.org/officeDocument/2006/relationships/slideMaster" Target="../slideMasters/slideMaster28.xml"/><Relationship Id="rId5" Type="http://schemas.openxmlformats.org/officeDocument/2006/relationships/image" Target="../media/image42.svg"/><Relationship Id="rId4" Type="http://schemas.openxmlformats.org/officeDocument/2006/relationships/image" Target="../media/image41.png"/></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5.jpg"/><Relationship Id="rId1" Type="http://schemas.openxmlformats.org/officeDocument/2006/relationships/slideMaster" Target="../slideMasters/slideMaster28.xml"/><Relationship Id="rId5" Type="http://schemas.openxmlformats.org/officeDocument/2006/relationships/image" Target="../media/image47.svg"/><Relationship Id="rId4" Type="http://schemas.openxmlformats.org/officeDocument/2006/relationships/image" Target="../media/image46.png"/></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5.jpg"/><Relationship Id="rId1" Type="http://schemas.openxmlformats.org/officeDocument/2006/relationships/slideMaster" Target="../slideMasters/slideMaster28.xml"/><Relationship Id="rId5" Type="http://schemas.openxmlformats.org/officeDocument/2006/relationships/image" Target="../media/image47.svg"/><Relationship Id="rId4" Type="http://schemas.openxmlformats.org/officeDocument/2006/relationships/image" Target="../media/image46.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8.jpg"/><Relationship Id="rId1" Type="http://schemas.openxmlformats.org/officeDocument/2006/relationships/slideMaster" Target="../slideMasters/slideMaster28.xml"/><Relationship Id="rId5" Type="http://schemas.openxmlformats.org/officeDocument/2006/relationships/image" Target="../media/image47.svg"/><Relationship Id="rId4" Type="http://schemas.openxmlformats.org/officeDocument/2006/relationships/image" Target="../media/image46.png"/></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5.jpg"/><Relationship Id="rId1" Type="http://schemas.openxmlformats.org/officeDocument/2006/relationships/slideMaster" Target="../slideMasters/slideMaster28.xml"/><Relationship Id="rId5" Type="http://schemas.openxmlformats.org/officeDocument/2006/relationships/image" Target="../media/image47.svg"/><Relationship Id="rId4" Type="http://schemas.openxmlformats.org/officeDocument/2006/relationships/image" Target="../media/image46.png"/></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3.png"/><Relationship Id="rId1" Type="http://schemas.openxmlformats.org/officeDocument/2006/relationships/slideMaster" Target="../slideMasters/slideMaster30.xml"/><Relationship Id="rId4" Type="http://schemas.openxmlformats.org/officeDocument/2006/relationships/image" Target="../media/image6.png"/></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nl-NL"/>
              <a:t>Klik om de stijl te bewerken</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a:t>Klik om de ondertitelstijl van het model te bewerken</a:t>
            </a:r>
          </a:p>
        </p:txBody>
      </p:sp>
    </p:spTree>
    <p:extLst>
      <p:ext uri="{BB962C8B-B14F-4D97-AF65-F5344CB8AC3E}">
        <p14:creationId xmlns:p14="http://schemas.microsoft.com/office/powerpoint/2010/main" val="2726397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94669976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609600" y="1268415"/>
            <a:ext cx="5384800" cy="4857751"/>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268415"/>
            <a:ext cx="5384800" cy="4857751"/>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34188644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9"/>
            <a:ext cx="10972800" cy="1143000"/>
          </a:xfrm>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609600" y="1535114"/>
            <a:ext cx="5386917" cy="639763"/>
          </a:xfrm>
        </p:spPr>
        <p:txBody>
          <a:bodyPr anchor="b"/>
          <a:lstStyle>
            <a:lvl1pPr marL="0" indent="0">
              <a:buNone/>
              <a:defRPr sz="1800" b="1"/>
            </a:lvl1pPr>
            <a:lvl2pPr marL="342866" indent="0">
              <a:buNone/>
              <a:defRPr sz="1500" b="1"/>
            </a:lvl2pPr>
            <a:lvl3pPr marL="685730" indent="0">
              <a:buNone/>
              <a:defRPr sz="1350" b="1"/>
            </a:lvl3pPr>
            <a:lvl4pPr marL="1028595" indent="0">
              <a:buNone/>
              <a:defRPr sz="1200" b="1"/>
            </a:lvl4pPr>
            <a:lvl5pPr marL="1371460" indent="0">
              <a:buNone/>
              <a:defRPr sz="1200" b="1"/>
            </a:lvl5pPr>
            <a:lvl6pPr marL="1714325" indent="0">
              <a:buNone/>
              <a:defRPr sz="1200" b="1"/>
            </a:lvl6pPr>
            <a:lvl7pPr marL="2057190" indent="0">
              <a:buNone/>
              <a:defRPr sz="1200" b="1"/>
            </a:lvl7pPr>
            <a:lvl8pPr marL="2400054" indent="0">
              <a:buNone/>
              <a:defRPr sz="1200" b="1"/>
            </a:lvl8pPr>
            <a:lvl9pPr marL="2742920" indent="0">
              <a:buNone/>
              <a:defRPr sz="12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73" y="1535114"/>
            <a:ext cx="5389033" cy="639763"/>
          </a:xfrm>
        </p:spPr>
        <p:txBody>
          <a:bodyPr anchor="b"/>
          <a:lstStyle>
            <a:lvl1pPr marL="0" indent="0">
              <a:buNone/>
              <a:defRPr sz="1800" b="1"/>
            </a:lvl1pPr>
            <a:lvl2pPr marL="342866" indent="0">
              <a:buNone/>
              <a:defRPr sz="1500" b="1"/>
            </a:lvl2pPr>
            <a:lvl3pPr marL="685730" indent="0">
              <a:buNone/>
              <a:defRPr sz="1350" b="1"/>
            </a:lvl3pPr>
            <a:lvl4pPr marL="1028595" indent="0">
              <a:buNone/>
              <a:defRPr sz="1200" b="1"/>
            </a:lvl4pPr>
            <a:lvl5pPr marL="1371460" indent="0">
              <a:buNone/>
              <a:defRPr sz="1200" b="1"/>
            </a:lvl5pPr>
            <a:lvl6pPr marL="1714325" indent="0">
              <a:buNone/>
              <a:defRPr sz="1200" b="1"/>
            </a:lvl6pPr>
            <a:lvl7pPr marL="2057190" indent="0">
              <a:buNone/>
              <a:defRPr sz="1200" b="1"/>
            </a:lvl7pPr>
            <a:lvl8pPr marL="2400054" indent="0">
              <a:buNone/>
              <a:defRPr sz="1200" b="1"/>
            </a:lvl8pPr>
            <a:lvl9pPr marL="2742920" indent="0">
              <a:buNone/>
              <a:defRPr sz="1200" b="1"/>
            </a:lvl9pPr>
          </a:lstStyle>
          <a:p>
            <a:pPr lvl="0"/>
            <a:r>
              <a:rPr lang="nl-NL"/>
              <a:t>Klik om de modelstijlen te bewerken</a:t>
            </a:r>
          </a:p>
        </p:txBody>
      </p:sp>
      <p:sp>
        <p:nvSpPr>
          <p:cNvPr id="6" name="Tijdelijke aanduiding voor inhoud 5"/>
          <p:cNvSpPr>
            <a:spLocks noGrp="1"/>
          </p:cNvSpPr>
          <p:nvPr>
            <p:ph sz="quarter" idx="4"/>
          </p:nvPr>
        </p:nvSpPr>
        <p:spPr>
          <a:xfrm>
            <a:off x="6193373"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36994028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Tree>
    <p:extLst>
      <p:ext uri="{BB962C8B-B14F-4D97-AF65-F5344CB8AC3E}">
        <p14:creationId xmlns:p14="http://schemas.microsoft.com/office/powerpoint/2010/main" val="226089872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168110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6" y="273050"/>
            <a:ext cx="4011084" cy="1162051"/>
          </a:xfrm>
        </p:spPr>
        <p:txBody>
          <a:bodyPr anchor="b"/>
          <a:lstStyle>
            <a:lvl1pPr algn="l">
              <a:defRPr sz="1500" b="1"/>
            </a:lvl1pPr>
          </a:lstStyle>
          <a:p>
            <a:r>
              <a:rPr lang="nl-NL"/>
              <a:t>Klik om de stijl te bewerken</a:t>
            </a:r>
          </a:p>
        </p:txBody>
      </p:sp>
      <p:sp>
        <p:nvSpPr>
          <p:cNvPr id="3" name="Tijdelijke aanduiding voor inhoud 2"/>
          <p:cNvSpPr>
            <a:spLocks noGrp="1"/>
          </p:cNvSpPr>
          <p:nvPr>
            <p:ph idx="1"/>
          </p:nvPr>
        </p:nvSpPr>
        <p:spPr>
          <a:xfrm>
            <a:off x="4766733" y="273058"/>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6" y="1435104"/>
            <a:ext cx="4011084" cy="4691063"/>
          </a:xfrm>
        </p:spPr>
        <p:txBody>
          <a:bodyPr/>
          <a:lstStyle>
            <a:lvl1pPr marL="0" indent="0">
              <a:buNone/>
              <a:defRPr sz="1050"/>
            </a:lvl1pPr>
            <a:lvl2pPr marL="342866" indent="0">
              <a:buNone/>
              <a:defRPr sz="900"/>
            </a:lvl2pPr>
            <a:lvl3pPr marL="685730" indent="0">
              <a:buNone/>
              <a:defRPr sz="750"/>
            </a:lvl3pPr>
            <a:lvl4pPr marL="1028595" indent="0">
              <a:buNone/>
              <a:defRPr sz="675"/>
            </a:lvl4pPr>
            <a:lvl5pPr marL="1371460" indent="0">
              <a:buNone/>
              <a:defRPr sz="675"/>
            </a:lvl5pPr>
            <a:lvl6pPr marL="1714325" indent="0">
              <a:buNone/>
              <a:defRPr sz="675"/>
            </a:lvl6pPr>
            <a:lvl7pPr marL="2057190" indent="0">
              <a:buNone/>
              <a:defRPr sz="675"/>
            </a:lvl7pPr>
            <a:lvl8pPr marL="2400054" indent="0">
              <a:buNone/>
              <a:defRPr sz="675"/>
            </a:lvl8pPr>
            <a:lvl9pPr marL="2742920" indent="0">
              <a:buNone/>
              <a:defRPr sz="675"/>
            </a:lvl9pPr>
          </a:lstStyle>
          <a:p>
            <a:pPr lvl="0"/>
            <a:r>
              <a:rPr lang="nl-NL"/>
              <a:t>Klik om de modelstijlen te bewerken</a:t>
            </a:r>
          </a:p>
        </p:txBody>
      </p:sp>
    </p:spTree>
    <p:extLst>
      <p:ext uri="{BB962C8B-B14F-4D97-AF65-F5344CB8AC3E}">
        <p14:creationId xmlns:p14="http://schemas.microsoft.com/office/powerpoint/2010/main" val="14028392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1"/>
            <a:ext cx="7315200" cy="566739"/>
          </a:xfrm>
        </p:spPr>
        <p:txBody>
          <a:bodyPr anchor="b"/>
          <a:lstStyle>
            <a:lvl1pPr algn="l">
              <a:defRPr sz="1500" b="1"/>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2400"/>
            </a:lvl1pPr>
            <a:lvl2pPr marL="342866" indent="0">
              <a:buNone/>
              <a:defRPr sz="2100"/>
            </a:lvl2pPr>
            <a:lvl3pPr marL="685730" indent="0">
              <a:buNone/>
              <a:defRPr sz="1800"/>
            </a:lvl3pPr>
            <a:lvl4pPr marL="1028595" indent="0">
              <a:buNone/>
              <a:defRPr sz="1500"/>
            </a:lvl4pPr>
            <a:lvl5pPr marL="1371460" indent="0">
              <a:buNone/>
              <a:defRPr sz="1500"/>
            </a:lvl5pPr>
            <a:lvl6pPr marL="1714325" indent="0">
              <a:buNone/>
              <a:defRPr sz="1500"/>
            </a:lvl6pPr>
            <a:lvl7pPr marL="2057190" indent="0">
              <a:buNone/>
              <a:defRPr sz="1500"/>
            </a:lvl7pPr>
            <a:lvl8pPr marL="2400054" indent="0">
              <a:buNone/>
              <a:defRPr sz="1500"/>
            </a:lvl8pPr>
            <a:lvl9pPr marL="2742920" indent="0">
              <a:buNone/>
              <a:defRPr sz="1500"/>
            </a:lvl9pPr>
          </a:lstStyle>
          <a:p>
            <a:pPr lvl="0"/>
            <a:endParaRPr lang="nl-NL" noProof="0"/>
          </a:p>
        </p:txBody>
      </p:sp>
      <p:sp>
        <p:nvSpPr>
          <p:cNvPr id="4" name="Tijdelijke aanduiding voor tekst 3"/>
          <p:cNvSpPr>
            <a:spLocks noGrp="1"/>
          </p:cNvSpPr>
          <p:nvPr>
            <p:ph type="body" sz="half" idx="2"/>
          </p:nvPr>
        </p:nvSpPr>
        <p:spPr>
          <a:xfrm>
            <a:off x="2389717" y="5367339"/>
            <a:ext cx="7315200" cy="804863"/>
          </a:xfrm>
        </p:spPr>
        <p:txBody>
          <a:bodyPr/>
          <a:lstStyle>
            <a:lvl1pPr marL="0" indent="0">
              <a:buNone/>
              <a:defRPr sz="1050"/>
            </a:lvl1pPr>
            <a:lvl2pPr marL="342866" indent="0">
              <a:buNone/>
              <a:defRPr sz="900"/>
            </a:lvl2pPr>
            <a:lvl3pPr marL="685730" indent="0">
              <a:buNone/>
              <a:defRPr sz="750"/>
            </a:lvl3pPr>
            <a:lvl4pPr marL="1028595" indent="0">
              <a:buNone/>
              <a:defRPr sz="675"/>
            </a:lvl4pPr>
            <a:lvl5pPr marL="1371460" indent="0">
              <a:buNone/>
              <a:defRPr sz="675"/>
            </a:lvl5pPr>
            <a:lvl6pPr marL="1714325" indent="0">
              <a:buNone/>
              <a:defRPr sz="675"/>
            </a:lvl6pPr>
            <a:lvl7pPr marL="2057190" indent="0">
              <a:buNone/>
              <a:defRPr sz="675"/>
            </a:lvl7pPr>
            <a:lvl8pPr marL="2400054" indent="0">
              <a:buNone/>
              <a:defRPr sz="675"/>
            </a:lvl8pPr>
            <a:lvl9pPr marL="2742920" indent="0">
              <a:buNone/>
              <a:defRPr sz="675"/>
            </a:lvl9pPr>
          </a:lstStyle>
          <a:p>
            <a:pPr lvl="0"/>
            <a:r>
              <a:rPr lang="nl-NL"/>
              <a:t>Klik om de modelstijlen te bewerken</a:t>
            </a:r>
          </a:p>
        </p:txBody>
      </p:sp>
    </p:spTree>
    <p:extLst>
      <p:ext uri="{BB962C8B-B14F-4D97-AF65-F5344CB8AC3E}">
        <p14:creationId xmlns:p14="http://schemas.microsoft.com/office/powerpoint/2010/main" val="23926363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03642200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9277360" y="138114"/>
            <a:ext cx="2914649" cy="5988051"/>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527057" y="138114"/>
            <a:ext cx="8547100" cy="5988051"/>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78125807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Basisdia">
    <p:spTree>
      <p:nvGrpSpPr>
        <p:cNvPr id="1" name=""/>
        <p:cNvGrpSpPr/>
        <p:nvPr/>
      </p:nvGrpSpPr>
      <p:grpSpPr>
        <a:xfrm>
          <a:off x="0" y="0"/>
          <a:ext cx="0" cy="0"/>
          <a:chOff x="0" y="0"/>
          <a:chExt cx="0" cy="0"/>
        </a:xfrm>
      </p:grpSpPr>
      <p:pic>
        <p:nvPicPr>
          <p:cNvPr id="2" name="knmi_logo.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6409" y="-342899"/>
            <a:ext cx="8261351"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 name="Shape 38"/>
          <p:cNvSpPr>
            <a:spLocks noGrp="1"/>
          </p:cNvSpPr>
          <p:nvPr>
            <p:ph type="sldNum" sz="quarter" idx="10"/>
          </p:nvPr>
        </p:nvSpPr>
        <p:spPr>
          <a:xfrm>
            <a:off x="11239503" y="6435734"/>
            <a:ext cx="298451" cy="214313"/>
          </a:xfrm>
          <a:prstGeom prst="rect">
            <a:avLst/>
          </a:prstGeom>
          <a:solidFill>
            <a:srgbClr val="FFFFFF">
              <a:alpha val="50000"/>
            </a:srgbClr>
          </a:solidFill>
        </p:spPr>
        <p:txBody>
          <a:bodyPr lIns="38094" tIns="38094" rIns="38094" bIns="38094"/>
          <a:lstStyle>
            <a:lvl1pPr defTabSz="238091">
              <a:lnSpc>
                <a:spcPts val="844"/>
              </a:lnSpc>
              <a:tabLst>
                <a:tab pos="187497" algn="l"/>
                <a:tab pos="374995" algn="l"/>
                <a:tab pos="555797" algn="l"/>
                <a:tab pos="749990" algn="l"/>
                <a:tab pos="930791" algn="l"/>
                <a:tab pos="1131683" algn="l"/>
                <a:tab pos="1312483" algn="l"/>
                <a:tab pos="1499981" algn="l"/>
                <a:tab pos="1680782" algn="l"/>
                <a:tab pos="1881672" algn="l"/>
                <a:tab pos="2062473" algn="l"/>
                <a:tab pos="2243275" algn="l"/>
              </a:tabLst>
              <a:defRPr sz="750" b="1">
                <a:solidFill>
                  <a:srgbClr val="434ED6"/>
                </a:solidFill>
                <a:latin typeface="Arial"/>
                <a:ea typeface="Arial"/>
                <a:cs typeface="Arial"/>
                <a:sym typeface="Arial"/>
              </a:defRPr>
            </a:lvl1pPr>
          </a:lstStyle>
          <a:p>
            <a:pPr>
              <a:defRPr/>
            </a:pPr>
            <a:fld id="{26C42AB3-C77D-4CC3-BC60-D23594DAC3BB}" type="slidenum">
              <a:rPr/>
              <a:pPr>
                <a:defRPr/>
              </a:pPr>
              <a:t>‹#›</a:t>
            </a:fld>
            <a:endParaRPr/>
          </a:p>
        </p:txBody>
      </p:sp>
    </p:spTree>
    <p:extLst>
      <p:ext uri="{BB962C8B-B14F-4D97-AF65-F5344CB8AC3E}">
        <p14:creationId xmlns:p14="http://schemas.microsoft.com/office/powerpoint/2010/main" val="1988710399"/>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pic>
        <p:nvPicPr>
          <p:cNvPr id="365570" name="Picture 2" descr="2011077_07845_07846_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799" y="2"/>
            <a:ext cx="6743700" cy="7143751"/>
          </a:xfrm>
          <a:prstGeom prst="rect">
            <a:avLst/>
          </a:prstGeom>
          <a:noFill/>
          <a:extLst>
            <a:ext uri="{909E8E84-426E-40DD-AFC4-6F175D3DCCD1}">
              <a14:hiddenFill xmlns:a14="http://schemas.microsoft.com/office/drawing/2010/main">
                <a:solidFill>
                  <a:srgbClr val="FFFFFF"/>
                </a:solidFill>
              </a14:hiddenFill>
            </a:ext>
          </a:extLst>
        </p:spPr>
      </p:pic>
      <p:sp>
        <p:nvSpPr>
          <p:cNvPr id="365571" name="Rectangle 3"/>
          <p:cNvSpPr>
            <a:spLocks noGrp="1" noChangeArrowheads="1"/>
          </p:cNvSpPr>
          <p:nvPr>
            <p:ph type="ctrTitle"/>
          </p:nvPr>
        </p:nvSpPr>
        <p:spPr>
          <a:xfrm>
            <a:off x="6000754" y="2130427"/>
            <a:ext cx="6191249" cy="14700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lvl="0"/>
            <a:r>
              <a:rPr lang="nl-NL" altLang="nl-NL" noProof="0"/>
              <a:t>Klik om het opmaakprofiel te bewerken</a:t>
            </a:r>
          </a:p>
        </p:txBody>
      </p:sp>
      <p:sp>
        <p:nvSpPr>
          <p:cNvPr id="365572" name="Rectangle 4"/>
          <p:cNvSpPr>
            <a:spLocks noGrp="1" noChangeArrowheads="1"/>
          </p:cNvSpPr>
          <p:nvPr>
            <p:ph type="subTitle" idx="1"/>
          </p:nvPr>
        </p:nvSpPr>
        <p:spPr>
          <a:xfrm>
            <a:off x="6000754" y="3886200"/>
            <a:ext cx="6191249" cy="17526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0" indent="0" algn="ctr">
              <a:buFont typeface="Wingdings" pitchFamily="2" charset="2"/>
              <a:buNone/>
              <a:defRPr/>
            </a:lvl1pPr>
          </a:lstStyle>
          <a:p>
            <a:pPr lvl="0"/>
            <a:r>
              <a:rPr lang="nl-NL" altLang="nl-NL" noProof="0"/>
              <a:t>Klik om het opmaakprofiel van de modelondertitel te bewerken</a:t>
            </a:r>
          </a:p>
        </p:txBody>
      </p:sp>
      <p:pic>
        <p:nvPicPr>
          <p:cNvPr id="365573" name="Picture 5" descr="knmilogo_new_nederlands"/>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r="79054"/>
          <a:stretch>
            <a:fillRect/>
          </a:stretch>
        </p:blipFill>
        <p:spPr bwMode="auto">
          <a:xfrm>
            <a:off x="5712887" y="2"/>
            <a:ext cx="520700"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5574" name="Group 6"/>
          <p:cNvGrpSpPr>
            <a:grpSpLocks/>
          </p:cNvGrpSpPr>
          <p:nvPr userDrawn="1"/>
        </p:nvGrpSpPr>
        <p:grpSpPr bwMode="auto">
          <a:xfrm>
            <a:off x="4514854" y="6308726"/>
            <a:ext cx="2940049" cy="712788"/>
            <a:chOff x="4401" y="3974"/>
            <a:chExt cx="1389" cy="449"/>
          </a:xfrm>
        </p:grpSpPr>
        <p:pic>
          <p:nvPicPr>
            <p:cNvPr id="365575" name="Picture 6" descr="nwpsaflogo_limitedtext"/>
            <p:cNvPicPr>
              <a:picLocks noChangeAspect="1" noChangeArrowheads="1"/>
            </p:cNvPicPr>
            <p:nvPr userDrawn="1"/>
          </p:nvPicPr>
          <p:blipFill>
            <a:blip r:embed="rId4">
              <a:extLst>
                <a:ext uri="{28A0092B-C50C-407E-A947-70E740481C1C}">
                  <a14:useLocalDpi xmlns:a14="http://schemas.microsoft.com/office/drawing/2010/main" val="0"/>
                </a:ext>
              </a:extLst>
            </a:blip>
            <a:srcRect r="75824"/>
            <a:stretch>
              <a:fillRect/>
            </a:stretch>
          </p:blipFill>
          <p:spPr bwMode="auto">
            <a:xfrm>
              <a:off x="5080" y="3974"/>
              <a:ext cx="406" cy="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5576" name="Picture 8" descr="osisaflogo"/>
            <p:cNvPicPr>
              <a:picLocks noChangeAspect="1" noChangeArrowheads="1"/>
            </p:cNvPicPr>
            <p:nvPr userDrawn="1"/>
          </p:nvPicPr>
          <p:blipFill>
            <a:blip r:embed="rId5">
              <a:extLst>
                <a:ext uri="{28A0092B-C50C-407E-A947-70E740481C1C}">
                  <a14:useLocalDpi xmlns:a14="http://schemas.microsoft.com/office/drawing/2010/main" val="0"/>
                </a:ext>
              </a:extLst>
            </a:blip>
            <a:srcRect r="75591" b="13744"/>
            <a:stretch>
              <a:fillRect/>
            </a:stretch>
          </p:blipFill>
          <p:spPr bwMode="auto">
            <a:xfrm>
              <a:off x="5420" y="3980"/>
              <a:ext cx="370" cy="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5577" name="Picture 9" descr="eumetsatlogo"/>
            <p:cNvPicPr>
              <a:picLocks noChangeAspect="1" noChangeArrowheads="1"/>
            </p:cNvPicPr>
            <p:nvPr userDrawn="1"/>
          </p:nvPicPr>
          <p:blipFill>
            <a:blip r:embed="rId6">
              <a:extLst>
                <a:ext uri="{28A0092B-C50C-407E-A947-70E740481C1C}">
                  <a14:useLocalDpi xmlns:a14="http://schemas.microsoft.com/office/drawing/2010/main" val="0"/>
                </a:ext>
              </a:extLst>
            </a:blip>
            <a:srcRect r="82677"/>
            <a:stretch>
              <a:fillRect/>
            </a:stretch>
          </p:blipFill>
          <p:spPr bwMode="auto">
            <a:xfrm>
              <a:off x="4740" y="3974"/>
              <a:ext cx="351" cy="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5578" name="Picture 10" descr="MyOcean_logo"/>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l="20067" t="2924" r="8600" b="26312"/>
            <a:stretch>
              <a:fillRect/>
            </a:stretch>
          </p:blipFill>
          <p:spPr bwMode="auto">
            <a:xfrm>
              <a:off x="4401" y="3974"/>
              <a:ext cx="354" cy="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361419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9277352" y="138113"/>
            <a:ext cx="2914649" cy="5988050"/>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527051" y="138113"/>
            <a:ext cx="8547100" cy="5988050"/>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07931203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ianummer 3"/>
          <p:cNvSpPr>
            <a:spLocks noGrp="1"/>
          </p:cNvSpPr>
          <p:nvPr>
            <p:ph type="sldNum" sz="quarter" idx="10"/>
          </p:nvPr>
        </p:nvSpPr>
        <p:spPr/>
        <p:txBody>
          <a:bodyPr/>
          <a:lstStyle>
            <a:lvl1pPr>
              <a:defRPr smtClean="0"/>
            </a:lvl1pPr>
          </a:lstStyle>
          <a:p>
            <a:pPr>
              <a:defRPr/>
            </a:pPr>
            <a:fld id="{C388E969-2F55-48DB-93E4-6FE8856C49AC}" type="slidenum">
              <a:rPr lang="nl-NL"/>
              <a:pPr>
                <a:defRPr/>
              </a:pPr>
              <a:t>‹#›</a:t>
            </a:fld>
            <a:endParaRPr lang="nl-NL"/>
          </a:p>
        </p:txBody>
      </p:sp>
      <p:sp>
        <p:nvSpPr>
          <p:cNvPr id="5" name="Tijdelijke aanduiding voor voettekst 4"/>
          <p:cNvSpPr>
            <a:spLocks noGrp="1"/>
          </p:cNvSpPr>
          <p:nvPr>
            <p:ph type="ftr" sz="quarter" idx="11"/>
          </p:nvPr>
        </p:nvSpPr>
        <p:spPr/>
        <p:txBody>
          <a:bodyPr/>
          <a:lstStyle>
            <a:lvl1pPr>
              <a:defRPr/>
            </a:lvl1pPr>
          </a:lstStyle>
          <a:p>
            <a:r>
              <a:rPr lang="nl-NL" altLang="nl-NL"/>
              <a:t>IKOM, Oct 2013</a:t>
            </a:r>
          </a:p>
        </p:txBody>
      </p:sp>
    </p:spTree>
    <p:extLst>
      <p:ext uri="{BB962C8B-B14F-4D97-AF65-F5344CB8AC3E}">
        <p14:creationId xmlns:p14="http://schemas.microsoft.com/office/powerpoint/2010/main" val="169965896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2"/>
            <a:ext cx="10363200" cy="1362075"/>
          </a:xfrm>
        </p:spPr>
        <p:txBody>
          <a:bodyPr anchor="t"/>
          <a:lstStyle>
            <a:lvl1pPr algn="l">
              <a:defRPr sz="3000" b="1" cap="all"/>
            </a:lvl1pPr>
          </a:lstStyle>
          <a:p>
            <a:r>
              <a:rPr lang="nl-NL"/>
              <a:t>Klik om de stijl te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nl-NL"/>
              <a:t>Klik om de modelstijlen te bewerken</a:t>
            </a:r>
          </a:p>
        </p:txBody>
      </p:sp>
      <p:sp>
        <p:nvSpPr>
          <p:cNvPr id="4" name="Tijdelijke aanduiding voor dianummer 3"/>
          <p:cNvSpPr>
            <a:spLocks noGrp="1"/>
          </p:cNvSpPr>
          <p:nvPr>
            <p:ph type="sldNum" sz="quarter" idx="10"/>
          </p:nvPr>
        </p:nvSpPr>
        <p:spPr/>
        <p:txBody>
          <a:bodyPr/>
          <a:lstStyle>
            <a:lvl1pPr>
              <a:defRPr smtClean="0"/>
            </a:lvl1pPr>
          </a:lstStyle>
          <a:p>
            <a:pPr>
              <a:defRPr/>
            </a:pPr>
            <a:fld id="{EE6A1207-F339-4182-B412-3C819A56420E}" type="slidenum">
              <a:rPr lang="nl-NL"/>
              <a:pPr>
                <a:defRPr/>
              </a:pPr>
              <a:t>‹#›</a:t>
            </a:fld>
            <a:endParaRPr lang="nl-NL"/>
          </a:p>
        </p:txBody>
      </p:sp>
      <p:sp>
        <p:nvSpPr>
          <p:cNvPr id="5" name="Tijdelijke aanduiding voor voettekst 4"/>
          <p:cNvSpPr>
            <a:spLocks noGrp="1"/>
          </p:cNvSpPr>
          <p:nvPr>
            <p:ph type="ftr" sz="quarter" idx="11"/>
          </p:nvPr>
        </p:nvSpPr>
        <p:spPr/>
        <p:txBody>
          <a:bodyPr/>
          <a:lstStyle>
            <a:lvl1pPr>
              <a:defRPr/>
            </a:lvl1pPr>
          </a:lstStyle>
          <a:p>
            <a:r>
              <a:rPr lang="nl-NL" altLang="nl-NL"/>
              <a:t>IKOM, Oct 2013</a:t>
            </a:r>
          </a:p>
        </p:txBody>
      </p:sp>
    </p:spTree>
    <p:extLst>
      <p:ext uri="{BB962C8B-B14F-4D97-AF65-F5344CB8AC3E}">
        <p14:creationId xmlns:p14="http://schemas.microsoft.com/office/powerpoint/2010/main" val="288320175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609600" y="1600202"/>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02"/>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ianummer 4"/>
          <p:cNvSpPr>
            <a:spLocks noGrp="1"/>
          </p:cNvSpPr>
          <p:nvPr>
            <p:ph type="sldNum" sz="quarter" idx="10"/>
          </p:nvPr>
        </p:nvSpPr>
        <p:spPr/>
        <p:txBody>
          <a:bodyPr/>
          <a:lstStyle>
            <a:lvl1pPr>
              <a:defRPr smtClean="0"/>
            </a:lvl1pPr>
          </a:lstStyle>
          <a:p>
            <a:pPr>
              <a:defRPr/>
            </a:pPr>
            <a:fld id="{9BCF4463-E2A7-4B21-96CB-7A950FFB72A6}" type="slidenum">
              <a:rPr lang="nl-NL"/>
              <a:pPr>
                <a:defRPr/>
              </a:pPr>
              <a:t>‹#›</a:t>
            </a:fld>
            <a:endParaRPr lang="nl-NL"/>
          </a:p>
        </p:txBody>
      </p:sp>
      <p:sp>
        <p:nvSpPr>
          <p:cNvPr id="6" name="Tijdelijke aanduiding voor voettekst 5"/>
          <p:cNvSpPr>
            <a:spLocks noGrp="1"/>
          </p:cNvSpPr>
          <p:nvPr>
            <p:ph type="ftr" sz="quarter" idx="11"/>
          </p:nvPr>
        </p:nvSpPr>
        <p:spPr/>
        <p:txBody>
          <a:bodyPr/>
          <a:lstStyle>
            <a:lvl1pPr>
              <a:defRPr/>
            </a:lvl1pPr>
          </a:lstStyle>
          <a:p>
            <a:r>
              <a:rPr lang="nl-NL" altLang="nl-NL"/>
              <a:t>IKOM, Oct 2013</a:t>
            </a:r>
          </a:p>
        </p:txBody>
      </p:sp>
    </p:spTree>
    <p:extLst>
      <p:ext uri="{BB962C8B-B14F-4D97-AF65-F5344CB8AC3E}">
        <p14:creationId xmlns:p14="http://schemas.microsoft.com/office/powerpoint/2010/main" val="257832187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9"/>
            <a:ext cx="10972800" cy="1143000"/>
          </a:xfrm>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609600" y="1535114"/>
            <a:ext cx="5386917"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70" y="1535114"/>
            <a:ext cx="5389033"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 om de modelstijlen te bewerken</a:t>
            </a:r>
          </a:p>
        </p:txBody>
      </p:sp>
      <p:sp>
        <p:nvSpPr>
          <p:cNvPr id="6" name="Tijdelijke aanduiding voor inhoud 5"/>
          <p:cNvSpPr>
            <a:spLocks noGrp="1"/>
          </p:cNvSpPr>
          <p:nvPr>
            <p:ph sz="quarter" idx="4"/>
          </p:nvPr>
        </p:nvSpPr>
        <p:spPr>
          <a:xfrm>
            <a:off x="6193370"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ianummer 6"/>
          <p:cNvSpPr>
            <a:spLocks noGrp="1"/>
          </p:cNvSpPr>
          <p:nvPr>
            <p:ph type="sldNum" sz="quarter" idx="10"/>
          </p:nvPr>
        </p:nvSpPr>
        <p:spPr/>
        <p:txBody>
          <a:bodyPr/>
          <a:lstStyle>
            <a:lvl1pPr>
              <a:defRPr smtClean="0"/>
            </a:lvl1pPr>
          </a:lstStyle>
          <a:p>
            <a:pPr>
              <a:defRPr/>
            </a:pPr>
            <a:fld id="{300A3B65-8253-4A32-A49D-40BDC2CDAF41}" type="slidenum">
              <a:rPr lang="nl-NL"/>
              <a:pPr>
                <a:defRPr/>
              </a:pPr>
              <a:t>‹#›</a:t>
            </a:fld>
            <a:endParaRPr lang="nl-NL"/>
          </a:p>
        </p:txBody>
      </p:sp>
      <p:sp>
        <p:nvSpPr>
          <p:cNvPr id="8" name="Tijdelijke aanduiding voor voettekst 7"/>
          <p:cNvSpPr>
            <a:spLocks noGrp="1"/>
          </p:cNvSpPr>
          <p:nvPr>
            <p:ph type="ftr" sz="quarter" idx="11"/>
          </p:nvPr>
        </p:nvSpPr>
        <p:spPr/>
        <p:txBody>
          <a:bodyPr/>
          <a:lstStyle>
            <a:lvl1pPr>
              <a:defRPr/>
            </a:lvl1pPr>
          </a:lstStyle>
          <a:p>
            <a:r>
              <a:rPr lang="nl-NL" altLang="nl-NL"/>
              <a:t>IKOM, Oct 2013</a:t>
            </a:r>
          </a:p>
        </p:txBody>
      </p:sp>
    </p:spTree>
    <p:extLst>
      <p:ext uri="{BB962C8B-B14F-4D97-AF65-F5344CB8AC3E}">
        <p14:creationId xmlns:p14="http://schemas.microsoft.com/office/powerpoint/2010/main" val="119476532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ianummer 2"/>
          <p:cNvSpPr>
            <a:spLocks noGrp="1"/>
          </p:cNvSpPr>
          <p:nvPr>
            <p:ph type="sldNum" sz="quarter" idx="10"/>
          </p:nvPr>
        </p:nvSpPr>
        <p:spPr/>
        <p:txBody>
          <a:bodyPr/>
          <a:lstStyle>
            <a:lvl1pPr>
              <a:defRPr smtClean="0"/>
            </a:lvl1pPr>
          </a:lstStyle>
          <a:p>
            <a:pPr>
              <a:defRPr/>
            </a:pPr>
            <a:fld id="{47DF91E8-776E-45C0-940F-EA95D1917CC1}" type="slidenum">
              <a:rPr lang="nl-NL"/>
              <a:pPr>
                <a:defRPr/>
              </a:pPr>
              <a:t>‹#›</a:t>
            </a:fld>
            <a:endParaRPr lang="nl-NL"/>
          </a:p>
        </p:txBody>
      </p:sp>
      <p:sp>
        <p:nvSpPr>
          <p:cNvPr id="4" name="Tijdelijke aanduiding voor voettekst 3"/>
          <p:cNvSpPr>
            <a:spLocks noGrp="1"/>
          </p:cNvSpPr>
          <p:nvPr>
            <p:ph type="ftr" sz="quarter" idx="11"/>
          </p:nvPr>
        </p:nvSpPr>
        <p:spPr/>
        <p:txBody>
          <a:bodyPr/>
          <a:lstStyle>
            <a:lvl1pPr>
              <a:defRPr/>
            </a:lvl1pPr>
          </a:lstStyle>
          <a:p>
            <a:r>
              <a:rPr lang="nl-NL" altLang="nl-NL"/>
              <a:t>IKOM, Oct 2013</a:t>
            </a:r>
          </a:p>
        </p:txBody>
      </p:sp>
    </p:spTree>
    <p:extLst>
      <p:ext uri="{BB962C8B-B14F-4D97-AF65-F5344CB8AC3E}">
        <p14:creationId xmlns:p14="http://schemas.microsoft.com/office/powerpoint/2010/main" val="365062659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0"/>
          </p:nvPr>
        </p:nvSpPr>
        <p:spPr/>
        <p:txBody>
          <a:bodyPr/>
          <a:lstStyle>
            <a:lvl1pPr>
              <a:defRPr smtClean="0"/>
            </a:lvl1pPr>
          </a:lstStyle>
          <a:p>
            <a:pPr>
              <a:defRPr/>
            </a:pPr>
            <a:fld id="{7B643C38-7AFB-4856-A85F-A37967D25EAD}" type="slidenum">
              <a:rPr lang="nl-NL"/>
              <a:pPr>
                <a:defRPr/>
              </a:pPr>
              <a:t>‹#›</a:t>
            </a:fld>
            <a:endParaRPr lang="nl-NL"/>
          </a:p>
        </p:txBody>
      </p:sp>
      <p:sp>
        <p:nvSpPr>
          <p:cNvPr id="3" name="Tijdelijke aanduiding voor voettekst 2"/>
          <p:cNvSpPr>
            <a:spLocks noGrp="1"/>
          </p:cNvSpPr>
          <p:nvPr>
            <p:ph type="ftr" sz="quarter" idx="11"/>
          </p:nvPr>
        </p:nvSpPr>
        <p:spPr/>
        <p:txBody>
          <a:bodyPr/>
          <a:lstStyle>
            <a:lvl1pPr>
              <a:defRPr/>
            </a:lvl1pPr>
          </a:lstStyle>
          <a:p>
            <a:r>
              <a:rPr lang="nl-NL" altLang="nl-NL"/>
              <a:t>IKOM, Oct 2013</a:t>
            </a:r>
          </a:p>
        </p:txBody>
      </p:sp>
    </p:spTree>
    <p:extLst>
      <p:ext uri="{BB962C8B-B14F-4D97-AF65-F5344CB8AC3E}">
        <p14:creationId xmlns:p14="http://schemas.microsoft.com/office/powerpoint/2010/main" val="18023065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3" y="273050"/>
            <a:ext cx="4011084" cy="1162051"/>
          </a:xfrm>
        </p:spPr>
        <p:txBody>
          <a:bodyPr anchor="b"/>
          <a:lstStyle>
            <a:lvl1pPr algn="l">
              <a:defRPr sz="1500" b="1"/>
            </a:lvl1pPr>
          </a:lstStyle>
          <a:p>
            <a:r>
              <a:rPr lang="nl-NL"/>
              <a:t>Klik om de stijl te bewerken</a:t>
            </a:r>
          </a:p>
        </p:txBody>
      </p:sp>
      <p:sp>
        <p:nvSpPr>
          <p:cNvPr id="3" name="Tijdelijke aanduiding voor inhoud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3"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l-NL"/>
              <a:t>Klik om de modelstijlen te bewerken</a:t>
            </a:r>
          </a:p>
        </p:txBody>
      </p:sp>
      <p:sp>
        <p:nvSpPr>
          <p:cNvPr id="5" name="Tijdelijke aanduiding voor dianummer 4"/>
          <p:cNvSpPr>
            <a:spLocks noGrp="1"/>
          </p:cNvSpPr>
          <p:nvPr>
            <p:ph type="sldNum" sz="quarter" idx="10"/>
          </p:nvPr>
        </p:nvSpPr>
        <p:spPr/>
        <p:txBody>
          <a:bodyPr/>
          <a:lstStyle>
            <a:lvl1pPr>
              <a:defRPr smtClean="0"/>
            </a:lvl1pPr>
          </a:lstStyle>
          <a:p>
            <a:pPr>
              <a:defRPr/>
            </a:pPr>
            <a:fld id="{C955239F-771D-4EB2-9DED-62AD418D6E7E}" type="slidenum">
              <a:rPr lang="nl-NL"/>
              <a:pPr>
                <a:defRPr/>
              </a:pPr>
              <a:t>‹#›</a:t>
            </a:fld>
            <a:endParaRPr lang="nl-NL"/>
          </a:p>
        </p:txBody>
      </p:sp>
      <p:sp>
        <p:nvSpPr>
          <p:cNvPr id="6" name="Tijdelijke aanduiding voor voettekst 5"/>
          <p:cNvSpPr>
            <a:spLocks noGrp="1"/>
          </p:cNvSpPr>
          <p:nvPr>
            <p:ph type="ftr" sz="quarter" idx="11"/>
          </p:nvPr>
        </p:nvSpPr>
        <p:spPr/>
        <p:txBody>
          <a:bodyPr/>
          <a:lstStyle>
            <a:lvl1pPr>
              <a:defRPr/>
            </a:lvl1pPr>
          </a:lstStyle>
          <a:p>
            <a:r>
              <a:rPr lang="nl-NL" altLang="nl-NL"/>
              <a:t>IKOM, Oct 2013</a:t>
            </a:r>
          </a:p>
        </p:txBody>
      </p:sp>
    </p:spTree>
    <p:extLst>
      <p:ext uri="{BB962C8B-B14F-4D97-AF65-F5344CB8AC3E}">
        <p14:creationId xmlns:p14="http://schemas.microsoft.com/office/powerpoint/2010/main" val="379179402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1"/>
            <a:ext cx="7315200" cy="566739"/>
          </a:xfrm>
        </p:spPr>
        <p:txBody>
          <a:bodyPr anchor="b"/>
          <a:lstStyle>
            <a:lvl1pPr algn="l">
              <a:defRPr sz="1500" b="1"/>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nl-NL"/>
          </a:p>
        </p:txBody>
      </p:sp>
      <p:sp>
        <p:nvSpPr>
          <p:cNvPr id="4" name="Tijdelijke aanduiding voor tekst 3"/>
          <p:cNvSpPr>
            <a:spLocks noGrp="1"/>
          </p:cNvSpPr>
          <p:nvPr>
            <p:ph type="body" sz="half" idx="2"/>
          </p:nvPr>
        </p:nvSpPr>
        <p:spPr>
          <a:xfrm>
            <a:off x="2389717" y="5367339"/>
            <a:ext cx="7315200" cy="8048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l-NL"/>
              <a:t>Klik om de modelstijlen te bewerken</a:t>
            </a:r>
          </a:p>
        </p:txBody>
      </p:sp>
      <p:sp>
        <p:nvSpPr>
          <p:cNvPr id="5" name="Tijdelijke aanduiding voor dianummer 4"/>
          <p:cNvSpPr>
            <a:spLocks noGrp="1"/>
          </p:cNvSpPr>
          <p:nvPr>
            <p:ph type="sldNum" sz="quarter" idx="10"/>
          </p:nvPr>
        </p:nvSpPr>
        <p:spPr/>
        <p:txBody>
          <a:bodyPr/>
          <a:lstStyle>
            <a:lvl1pPr>
              <a:defRPr smtClean="0"/>
            </a:lvl1pPr>
          </a:lstStyle>
          <a:p>
            <a:pPr>
              <a:defRPr/>
            </a:pPr>
            <a:fld id="{496EFAC5-9F59-46EF-8696-E914FE4B4C9C}" type="slidenum">
              <a:rPr lang="nl-NL"/>
              <a:pPr>
                <a:defRPr/>
              </a:pPr>
              <a:t>‹#›</a:t>
            </a:fld>
            <a:endParaRPr lang="nl-NL"/>
          </a:p>
        </p:txBody>
      </p:sp>
      <p:sp>
        <p:nvSpPr>
          <p:cNvPr id="6" name="Tijdelijke aanduiding voor voettekst 5"/>
          <p:cNvSpPr>
            <a:spLocks noGrp="1"/>
          </p:cNvSpPr>
          <p:nvPr>
            <p:ph type="ftr" sz="quarter" idx="11"/>
          </p:nvPr>
        </p:nvSpPr>
        <p:spPr/>
        <p:txBody>
          <a:bodyPr/>
          <a:lstStyle>
            <a:lvl1pPr>
              <a:defRPr/>
            </a:lvl1pPr>
          </a:lstStyle>
          <a:p>
            <a:r>
              <a:rPr lang="nl-NL" altLang="nl-NL"/>
              <a:t>IKOM, Oct 2013</a:t>
            </a:r>
          </a:p>
        </p:txBody>
      </p:sp>
    </p:spTree>
    <p:extLst>
      <p:ext uri="{BB962C8B-B14F-4D97-AF65-F5344CB8AC3E}">
        <p14:creationId xmlns:p14="http://schemas.microsoft.com/office/powerpoint/2010/main" val="47986544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ianummer 3"/>
          <p:cNvSpPr>
            <a:spLocks noGrp="1"/>
          </p:cNvSpPr>
          <p:nvPr>
            <p:ph type="sldNum" sz="quarter" idx="10"/>
          </p:nvPr>
        </p:nvSpPr>
        <p:spPr/>
        <p:txBody>
          <a:bodyPr/>
          <a:lstStyle>
            <a:lvl1pPr>
              <a:defRPr smtClean="0"/>
            </a:lvl1pPr>
          </a:lstStyle>
          <a:p>
            <a:pPr>
              <a:defRPr/>
            </a:pPr>
            <a:fld id="{949C594A-CE31-412C-A738-CA45127F54F1}" type="slidenum">
              <a:rPr lang="nl-NL"/>
              <a:pPr>
                <a:defRPr/>
              </a:pPr>
              <a:t>‹#›</a:t>
            </a:fld>
            <a:endParaRPr lang="nl-NL"/>
          </a:p>
        </p:txBody>
      </p:sp>
      <p:sp>
        <p:nvSpPr>
          <p:cNvPr id="5" name="Tijdelijke aanduiding voor voettekst 4"/>
          <p:cNvSpPr>
            <a:spLocks noGrp="1"/>
          </p:cNvSpPr>
          <p:nvPr>
            <p:ph type="ftr" sz="quarter" idx="11"/>
          </p:nvPr>
        </p:nvSpPr>
        <p:spPr/>
        <p:txBody>
          <a:bodyPr/>
          <a:lstStyle>
            <a:lvl1pPr>
              <a:defRPr/>
            </a:lvl1pPr>
          </a:lstStyle>
          <a:p>
            <a:r>
              <a:rPr lang="nl-NL" altLang="nl-NL"/>
              <a:t>IKOM, Oct 2013</a:t>
            </a:r>
          </a:p>
        </p:txBody>
      </p:sp>
    </p:spTree>
    <p:extLst>
      <p:ext uri="{BB962C8B-B14F-4D97-AF65-F5344CB8AC3E}">
        <p14:creationId xmlns:p14="http://schemas.microsoft.com/office/powerpoint/2010/main" val="292457950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9277354" y="138114"/>
            <a:ext cx="2914649" cy="5988051"/>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527054" y="138114"/>
            <a:ext cx="8547100" cy="5988051"/>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ianummer 3"/>
          <p:cNvSpPr>
            <a:spLocks noGrp="1"/>
          </p:cNvSpPr>
          <p:nvPr>
            <p:ph type="sldNum" sz="quarter" idx="10"/>
          </p:nvPr>
        </p:nvSpPr>
        <p:spPr/>
        <p:txBody>
          <a:bodyPr/>
          <a:lstStyle>
            <a:lvl1pPr>
              <a:defRPr smtClean="0"/>
            </a:lvl1pPr>
          </a:lstStyle>
          <a:p>
            <a:pPr>
              <a:defRPr/>
            </a:pPr>
            <a:fld id="{E8968F8A-E5D7-4D68-B831-26AD4149069E}" type="slidenum">
              <a:rPr lang="nl-NL"/>
              <a:pPr>
                <a:defRPr/>
              </a:pPr>
              <a:t>‹#›</a:t>
            </a:fld>
            <a:endParaRPr lang="nl-NL"/>
          </a:p>
        </p:txBody>
      </p:sp>
      <p:sp>
        <p:nvSpPr>
          <p:cNvPr id="5" name="Tijdelijke aanduiding voor voettekst 4"/>
          <p:cNvSpPr>
            <a:spLocks noGrp="1"/>
          </p:cNvSpPr>
          <p:nvPr>
            <p:ph type="ftr" sz="quarter" idx="11"/>
          </p:nvPr>
        </p:nvSpPr>
        <p:spPr/>
        <p:txBody>
          <a:bodyPr/>
          <a:lstStyle>
            <a:lvl1pPr>
              <a:defRPr/>
            </a:lvl1pPr>
          </a:lstStyle>
          <a:p>
            <a:r>
              <a:rPr lang="nl-NL" altLang="nl-NL"/>
              <a:t>IKOM, Oct 2013</a:t>
            </a:r>
          </a:p>
        </p:txBody>
      </p:sp>
    </p:spTree>
    <p:extLst>
      <p:ext uri="{BB962C8B-B14F-4D97-AF65-F5344CB8AC3E}">
        <p14:creationId xmlns:p14="http://schemas.microsoft.com/office/powerpoint/2010/main" val="37688584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nl-NL"/>
              <a:t>Klik om de stijl te bewerken</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a:t>Klik om de ondertitelstijl van het model te bewerken</a:t>
            </a:r>
          </a:p>
        </p:txBody>
      </p:sp>
      <p:sp>
        <p:nvSpPr>
          <p:cNvPr id="4" name="shpBeeldmerk"/>
          <p:cNvSpPr>
            <a:spLocks noGrp="1" noChangeArrowheads="1"/>
          </p:cNvSpPr>
          <p:nvPr>
            <p:ph type="sldNum" sz="quarter" idx="10"/>
          </p:nvPr>
        </p:nvSpPr>
        <p:spPr>
          <a:ln/>
        </p:spPr>
        <p:txBody>
          <a:bodyPr/>
          <a:lstStyle>
            <a:lvl1pPr>
              <a:defRPr/>
            </a:lvl1pPr>
          </a:lstStyle>
          <a:p>
            <a:pPr>
              <a:defRPr/>
            </a:pPr>
            <a:fld id="{1CAE1A62-606C-4CE0-82A4-DD062B3C7DCF}" type="slidenum">
              <a:rPr lang="nl-NL"/>
              <a:pPr>
                <a:defRPr/>
              </a:pPr>
              <a:t>‹#›</a:t>
            </a:fld>
            <a:endParaRPr lang="nl-NL"/>
          </a:p>
        </p:txBody>
      </p:sp>
      <p:sp>
        <p:nvSpPr>
          <p:cNvPr id="5" name="shpTitel"/>
          <p:cNvSpPr>
            <a:spLocks noGrp="1" noChangeArrowheads="1"/>
          </p:cNvSpPr>
          <p:nvPr>
            <p:ph type="dt" sz="half" idx="11"/>
          </p:nvPr>
        </p:nvSpPr>
        <p:spPr>
          <a:xfrm>
            <a:off x="7660217" y="6542088"/>
            <a:ext cx="4140200" cy="315912"/>
          </a:xfrm>
          <a:prstGeom prst="rect">
            <a:avLst/>
          </a:prstGeom>
          <a:ln/>
        </p:spPr>
        <p:txBody>
          <a:bodyPr/>
          <a:lstStyle>
            <a:lvl1pPr>
              <a:defRPr/>
            </a:lvl1pPr>
          </a:lstStyle>
          <a:p>
            <a:pPr>
              <a:defRPr/>
            </a:pPr>
            <a:r>
              <a:rPr lang="nl-NL" altLang="nl-NL"/>
              <a:t>IKOM, Oct 2013</a:t>
            </a:r>
          </a:p>
        </p:txBody>
      </p:sp>
    </p:spTree>
    <p:extLst>
      <p:ext uri="{BB962C8B-B14F-4D97-AF65-F5344CB8AC3E}">
        <p14:creationId xmlns:p14="http://schemas.microsoft.com/office/powerpoint/2010/main" val="102101617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31"/>
            <a:ext cx="10363200" cy="1470025"/>
          </a:xfrm>
        </p:spPr>
        <p:txBody>
          <a:bodyPr/>
          <a:lstStyle/>
          <a:p>
            <a:r>
              <a:rPr lang="nl-NL"/>
              <a:t>Klik om de stijl te bewerken</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lvl1pPr>
            <a:lvl2pPr marL="342866" indent="0" algn="ctr">
              <a:buNone/>
              <a:defRPr/>
            </a:lvl2pPr>
            <a:lvl3pPr marL="685730" indent="0" algn="ctr">
              <a:buNone/>
              <a:defRPr/>
            </a:lvl3pPr>
            <a:lvl4pPr marL="1028595" indent="0" algn="ctr">
              <a:buNone/>
              <a:defRPr/>
            </a:lvl4pPr>
            <a:lvl5pPr marL="1371460" indent="0" algn="ctr">
              <a:buNone/>
              <a:defRPr/>
            </a:lvl5pPr>
            <a:lvl6pPr marL="1714325" indent="0" algn="ctr">
              <a:buNone/>
              <a:defRPr/>
            </a:lvl6pPr>
            <a:lvl7pPr marL="2057190" indent="0" algn="ctr">
              <a:buNone/>
              <a:defRPr/>
            </a:lvl7pPr>
            <a:lvl8pPr marL="2400054" indent="0" algn="ctr">
              <a:buNone/>
              <a:defRPr/>
            </a:lvl8pPr>
            <a:lvl9pPr marL="2742920" indent="0" algn="ctr">
              <a:buNone/>
              <a:defRPr/>
            </a:lvl9pPr>
          </a:lstStyle>
          <a:p>
            <a:r>
              <a:rPr lang="nl-NL"/>
              <a:t>Klik om de ondertitelstijl van het model te bewerken</a:t>
            </a:r>
          </a:p>
        </p:txBody>
      </p:sp>
    </p:spTree>
    <p:extLst>
      <p:ext uri="{BB962C8B-B14F-4D97-AF65-F5344CB8AC3E}">
        <p14:creationId xmlns:p14="http://schemas.microsoft.com/office/powerpoint/2010/main" val="107063951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2154133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8"/>
            <a:ext cx="10363200" cy="1362075"/>
          </a:xfrm>
        </p:spPr>
        <p:txBody>
          <a:bodyPr anchor="t"/>
          <a:lstStyle>
            <a:lvl1pPr algn="l">
              <a:defRPr sz="3000" b="1" cap="all"/>
            </a:lvl1pPr>
          </a:lstStyle>
          <a:p>
            <a:r>
              <a:rPr lang="nl-NL"/>
              <a:t>Klik om de stijl te bewerken</a:t>
            </a:r>
          </a:p>
        </p:txBody>
      </p:sp>
      <p:sp>
        <p:nvSpPr>
          <p:cNvPr id="3" name="Tijdelijke aanduiding voor tekst 2"/>
          <p:cNvSpPr>
            <a:spLocks noGrp="1"/>
          </p:cNvSpPr>
          <p:nvPr>
            <p:ph type="body" idx="1"/>
          </p:nvPr>
        </p:nvSpPr>
        <p:spPr>
          <a:xfrm>
            <a:off x="963084" y="2906717"/>
            <a:ext cx="10363200" cy="1500187"/>
          </a:xfrm>
        </p:spPr>
        <p:txBody>
          <a:bodyPr anchor="b"/>
          <a:lstStyle>
            <a:lvl1pPr marL="0" indent="0">
              <a:buNone/>
              <a:defRPr sz="1500"/>
            </a:lvl1pPr>
            <a:lvl2pPr marL="342866" indent="0">
              <a:buNone/>
              <a:defRPr sz="1350"/>
            </a:lvl2pPr>
            <a:lvl3pPr marL="685730" indent="0">
              <a:buNone/>
              <a:defRPr sz="1200"/>
            </a:lvl3pPr>
            <a:lvl4pPr marL="1028595" indent="0">
              <a:buNone/>
              <a:defRPr sz="1050"/>
            </a:lvl4pPr>
            <a:lvl5pPr marL="1371460" indent="0">
              <a:buNone/>
              <a:defRPr sz="1050"/>
            </a:lvl5pPr>
            <a:lvl6pPr marL="1714325" indent="0">
              <a:buNone/>
              <a:defRPr sz="1050"/>
            </a:lvl6pPr>
            <a:lvl7pPr marL="2057190" indent="0">
              <a:buNone/>
              <a:defRPr sz="1050"/>
            </a:lvl7pPr>
            <a:lvl8pPr marL="2400054" indent="0">
              <a:buNone/>
              <a:defRPr sz="1050"/>
            </a:lvl8pPr>
            <a:lvl9pPr marL="2742920" indent="0">
              <a:buNone/>
              <a:defRPr sz="1050"/>
            </a:lvl9pPr>
          </a:lstStyle>
          <a:p>
            <a:pPr lvl="0"/>
            <a:r>
              <a:rPr lang="nl-NL"/>
              <a:t>Klik om de modelstijlen te bewerken</a:t>
            </a:r>
          </a:p>
        </p:txBody>
      </p:sp>
    </p:spTree>
    <p:extLst>
      <p:ext uri="{BB962C8B-B14F-4D97-AF65-F5344CB8AC3E}">
        <p14:creationId xmlns:p14="http://schemas.microsoft.com/office/powerpoint/2010/main" val="176367817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609600" y="1268415"/>
            <a:ext cx="5384800" cy="4857751"/>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268415"/>
            <a:ext cx="5384800" cy="4857751"/>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34777549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9"/>
            <a:ext cx="10972800" cy="1143000"/>
          </a:xfrm>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609600" y="1535114"/>
            <a:ext cx="5386917" cy="639763"/>
          </a:xfrm>
        </p:spPr>
        <p:txBody>
          <a:bodyPr anchor="b"/>
          <a:lstStyle>
            <a:lvl1pPr marL="0" indent="0">
              <a:buNone/>
              <a:defRPr sz="1800" b="1"/>
            </a:lvl1pPr>
            <a:lvl2pPr marL="342866" indent="0">
              <a:buNone/>
              <a:defRPr sz="1500" b="1"/>
            </a:lvl2pPr>
            <a:lvl3pPr marL="685730" indent="0">
              <a:buNone/>
              <a:defRPr sz="1350" b="1"/>
            </a:lvl3pPr>
            <a:lvl4pPr marL="1028595" indent="0">
              <a:buNone/>
              <a:defRPr sz="1200" b="1"/>
            </a:lvl4pPr>
            <a:lvl5pPr marL="1371460" indent="0">
              <a:buNone/>
              <a:defRPr sz="1200" b="1"/>
            </a:lvl5pPr>
            <a:lvl6pPr marL="1714325" indent="0">
              <a:buNone/>
              <a:defRPr sz="1200" b="1"/>
            </a:lvl6pPr>
            <a:lvl7pPr marL="2057190" indent="0">
              <a:buNone/>
              <a:defRPr sz="1200" b="1"/>
            </a:lvl7pPr>
            <a:lvl8pPr marL="2400054" indent="0">
              <a:buNone/>
              <a:defRPr sz="1200" b="1"/>
            </a:lvl8pPr>
            <a:lvl9pPr marL="2742920" indent="0">
              <a:buNone/>
              <a:defRPr sz="12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73" y="1535114"/>
            <a:ext cx="5389033" cy="639763"/>
          </a:xfrm>
        </p:spPr>
        <p:txBody>
          <a:bodyPr anchor="b"/>
          <a:lstStyle>
            <a:lvl1pPr marL="0" indent="0">
              <a:buNone/>
              <a:defRPr sz="1800" b="1"/>
            </a:lvl1pPr>
            <a:lvl2pPr marL="342866" indent="0">
              <a:buNone/>
              <a:defRPr sz="1500" b="1"/>
            </a:lvl2pPr>
            <a:lvl3pPr marL="685730" indent="0">
              <a:buNone/>
              <a:defRPr sz="1350" b="1"/>
            </a:lvl3pPr>
            <a:lvl4pPr marL="1028595" indent="0">
              <a:buNone/>
              <a:defRPr sz="1200" b="1"/>
            </a:lvl4pPr>
            <a:lvl5pPr marL="1371460" indent="0">
              <a:buNone/>
              <a:defRPr sz="1200" b="1"/>
            </a:lvl5pPr>
            <a:lvl6pPr marL="1714325" indent="0">
              <a:buNone/>
              <a:defRPr sz="1200" b="1"/>
            </a:lvl6pPr>
            <a:lvl7pPr marL="2057190" indent="0">
              <a:buNone/>
              <a:defRPr sz="1200" b="1"/>
            </a:lvl7pPr>
            <a:lvl8pPr marL="2400054" indent="0">
              <a:buNone/>
              <a:defRPr sz="1200" b="1"/>
            </a:lvl8pPr>
            <a:lvl9pPr marL="2742920" indent="0">
              <a:buNone/>
              <a:defRPr sz="1200" b="1"/>
            </a:lvl9pPr>
          </a:lstStyle>
          <a:p>
            <a:pPr lvl="0"/>
            <a:r>
              <a:rPr lang="nl-NL"/>
              <a:t>Klik om de modelstijlen te bewerken</a:t>
            </a:r>
          </a:p>
        </p:txBody>
      </p:sp>
      <p:sp>
        <p:nvSpPr>
          <p:cNvPr id="6" name="Tijdelijke aanduiding voor inhoud 5"/>
          <p:cNvSpPr>
            <a:spLocks noGrp="1"/>
          </p:cNvSpPr>
          <p:nvPr>
            <p:ph sz="quarter" idx="4"/>
          </p:nvPr>
        </p:nvSpPr>
        <p:spPr>
          <a:xfrm>
            <a:off x="6193373"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97739581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Tree>
    <p:extLst>
      <p:ext uri="{BB962C8B-B14F-4D97-AF65-F5344CB8AC3E}">
        <p14:creationId xmlns:p14="http://schemas.microsoft.com/office/powerpoint/2010/main" val="209995279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867193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6" y="273050"/>
            <a:ext cx="4011084" cy="1162051"/>
          </a:xfrm>
        </p:spPr>
        <p:txBody>
          <a:bodyPr anchor="b"/>
          <a:lstStyle>
            <a:lvl1pPr algn="l">
              <a:defRPr sz="1500" b="1"/>
            </a:lvl1pPr>
          </a:lstStyle>
          <a:p>
            <a:r>
              <a:rPr lang="nl-NL"/>
              <a:t>Klik om de stijl te bewerken</a:t>
            </a:r>
          </a:p>
        </p:txBody>
      </p:sp>
      <p:sp>
        <p:nvSpPr>
          <p:cNvPr id="3" name="Tijdelijke aanduiding voor inhoud 2"/>
          <p:cNvSpPr>
            <a:spLocks noGrp="1"/>
          </p:cNvSpPr>
          <p:nvPr>
            <p:ph idx="1"/>
          </p:nvPr>
        </p:nvSpPr>
        <p:spPr>
          <a:xfrm>
            <a:off x="4766733" y="273058"/>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6" y="1435104"/>
            <a:ext cx="4011084" cy="4691063"/>
          </a:xfrm>
        </p:spPr>
        <p:txBody>
          <a:bodyPr/>
          <a:lstStyle>
            <a:lvl1pPr marL="0" indent="0">
              <a:buNone/>
              <a:defRPr sz="1050"/>
            </a:lvl1pPr>
            <a:lvl2pPr marL="342866" indent="0">
              <a:buNone/>
              <a:defRPr sz="900"/>
            </a:lvl2pPr>
            <a:lvl3pPr marL="685730" indent="0">
              <a:buNone/>
              <a:defRPr sz="750"/>
            </a:lvl3pPr>
            <a:lvl4pPr marL="1028595" indent="0">
              <a:buNone/>
              <a:defRPr sz="675"/>
            </a:lvl4pPr>
            <a:lvl5pPr marL="1371460" indent="0">
              <a:buNone/>
              <a:defRPr sz="675"/>
            </a:lvl5pPr>
            <a:lvl6pPr marL="1714325" indent="0">
              <a:buNone/>
              <a:defRPr sz="675"/>
            </a:lvl6pPr>
            <a:lvl7pPr marL="2057190" indent="0">
              <a:buNone/>
              <a:defRPr sz="675"/>
            </a:lvl7pPr>
            <a:lvl8pPr marL="2400054" indent="0">
              <a:buNone/>
              <a:defRPr sz="675"/>
            </a:lvl8pPr>
            <a:lvl9pPr marL="2742920" indent="0">
              <a:buNone/>
              <a:defRPr sz="675"/>
            </a:lvl9pPr>
          </a:lstStyle>
          <a:p>
            <a:pPr lvl="0"/>
            <a:r>
              <a:rPr lang="nl-NL"/>
              <a:t>Klik om de modelstijlen te bewerken</a:t>
            </a:r>
          </a:p>
        </p:txBody>
      </p:sp>
    </p:spTree>
    <p:extLst>
      <p:ext uri="{BB962C8B-B14F-4D97-AF65-F5344CB8AC3E}">
        <p14:creationId xmlns:p14="http://schemas.microsoft.com/office/powerpoint/2010/main" val="376626438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1"/>
            <a:ext cx="7315200" cy="566739"/>
          </a:xfrm>
        </p:spPr>
        <p:txBody>
          <a:bodyPr anchor="b"/>
          <a:lstStyle>
            <a:lvl1pPr algn="l">
              <a:defRPr sz="1500" b="1"/>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2400"/>
            </a:lvl1pPr>
            <a:lvl2pPr marL="342866" indent="0">
              <a:buNone/>
              <a:defRPr sz="2100"/>
            </a:lvl2pPr>
            <a:lvl3pPr marL="685730" indent="0">
              <a:buNone/>
              <a:defRPr sz="1800"/>
            </a:lvl3pPr>
            <a:lvl4pPr marL="1028595" indent="0">
              <a:buNone/>
              <a:defRPr sz="1500"/>
            </a:lvl4pPr>
            <a:lvl5pPr marL="1371460" indent="0">
              <a:buNone/>
              <a:defRPr sz="1500"/>
            </a:lvl5pPr>
            <a:lvl6pPr marL="1714325" indent="0">
              <a:buNone/>
              <a:defRPr sz="1500"/>
            </a:lvl6pPr>
            <a:lvl7pPr marL="2057190" indent="0">
              <a:buNone/>
              <a:defRPr sz="1500"/>
            </a:lvl7pPr>
            <a:lvl8pPr marL="2400054" indent="0">
              <a:buNone/>
              <a:defRPr sz="1500"/>
            </a:lvl8pPr>
            <a:lvl9pPr marL="2742920" indent="0">
              <a:buNone/>
              <a:defRPr sz="1500"/>
            </a:lvl9pPr>
          </a:lstStyle>
          <a:p>
            <a:endParaRPr lang="nl-NL"/>
          </a:p>
        </p:txBody>
      </p:sp>
      <p:sp>
        <p:nvSpPr>
          <p:cNvPr id="4" name="Tijdelijke aanduiding voor tekst 3"/>
          <p:cNvSpPr>
            <a:spLocks noGrp="1"/>
          </p:cNvSpPr>
          <p:nvPr>
            <p:ph type="body" sz="half" idx="2"/>
          </p:nvPr>
        </p:nvSpPr>
        <p:spPr>
          <a:xfrm>
            <a:off x="2389717" y="5367339"/>
            <a:ext cx="7315200" cy="804863"/>
          </a:xfrm>
        </p:spPr>
        <p:txBody>
          <a:bodyPr/>
          <a:lstStyle>
            <a:lvl1pPr marL="0" indent="0">
              <a:buNone/>
              <a:defRPr sz="1050"/>
            </a:lvl1pPr>
            <a:lvl2pPr marL="342866" indent="0">
              <a:buNone/>
              <a:defRPr sz="900"/>
            </a:lvl2pPr>
            <a:lvl3pPr marL="685730" indent="0">
              <a:buNone/>
              <a:defRPr sz="750"/>
            </a:lvl3pPr>
            <a:lvl4pPr marL="1028595" indent="0">
              <a:buNone/>
              <a:defRPr sz="675"/>
            </a:lvl4pPr>
            <a:lvl5pPr marL="1371460" indent="0">
              <a:buNone/>
              <a:defRPr sz="675"/>
            </a:lvl5pPr>
            <a:lvl6pPr marL="1714325" indent="0">
              <a:buNone/>
              <a:defRPr sz="675"/>
            </a:lvl6pPr>
            <a:lvl7pPr marL="2057190" indent="0">
              <a:buNone/>
              <a:defRPr sz="675"/>
            </a:lvl7pPr>
            <a:lvl8pPr marL="2400054" indent="0">
              <a:buNone/>
              <a:defRPr sz="675"/>
            </a:lvl8pPr>
            <a:lvl9pPr marL="2742920" indent="0">
              <a:buNone/>
              <a:defRPr sz="675"/>
            </a:lvl9pPr>
          </a:lstStyle>
          <a:p>
            <a:pPr lvl="0"/>
            <a:r>
              <a:rPr lang="nl-NL"/>
              <a:t>Klik om de modelstijlen te bewerken</a:t>
            </a:r>
          </a:p>
        </p:txBody>
      </p:sp>
    </p:spTree>
    <p:extLst>
      <p:ext uri="{BB962C8B-B14F-4D97-AF65-F5344CB8AC3E}">
        <p14:creationId xmlns:p14="http://schemas.microsoft.com/office/powerpoint/2010/main" val="163687155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6669631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shpBeeldmerk"/>
          <p:cNvSpPr>
            <a:spLocks noGrp="1" noChangeArrowheads="1"/>
          </p:cNvSpPr>
          <p:nvPr>
            <p:ph type="sldNum" sz="quarter" idx="10"/>
          </p:nvPr>
        </p:nvSpPr>
        <p:spPr>
          <a:ln/>
        </p:spPr>
        <p:txBody>
          <a:bodyPr/>
          <a:lstStyle>
            <a:lvl1pPr>
              <a:defRPr/>
            </a:lvl1pPr>
          </a:lstStyle>
          <a:p>
            <a:pPr>
              <a:defRPr/>
            </a:pPr>
            <a:fld id="{F9D022CF-B8AE-4D31-A9C9-05584FB4EEA9}" type="slidenum">
              <a:rPr lang="nl-NL"/>
              <a:pPr>
                <a:defRPr/>
              </a:pPr>
              <a:t>‹#›</a:t>
            </a:fld>
            <a:endParaRPr lang="nl-NL"/>
          </a:p>
        </p:txBody>
      </p:sp>
      <p:sp>
        <p:nvSpPr>
          <p:cNvPr id="5" name="shpTitel"/>
          <p:cNvSpPr>
            <a:spLocks noGrp="1" noChangeArrowheads="1"/>
          </p:cNvSpPr>
          <p:nvPr>
            <p:ph type="dt" sz="half" idx="11"/>
          </p:nvPr>
        </p:nvSpPr>
        <p:spPr>
          <a:xfrm>
            <a:off x="7660217" y="6542088"/>
            <a:ext cx="4140200" cy="315912"/>
          </a:xfrm>
          <a:prstGeom prst="rect">
            <a:avLst/>
          </a:prstGeom>
          <a:ln/>
        </p:spPr>
        <p:txBody>
          <a:bodyPr/>
          <a:lstStyle>
            <a:lvl1pPr>
              <a:defRPr/>
            </a:lvl1pPr>
          </a:lstStyle>
          <a:p>
            <a:pPr>
              <a:defRPr/>
            </a:pPr>
            <a:r>
              <a:rPr lang="nl-NL" altLang="nl-NL"/>
              <a:t>IKOM, Oct 2013</a:t>
            </a:r>
          </a:p>
        </p:txBody>
      </p:sp>
    </p:spTree>
    <p:extLst>
      <p:ext uri="{BB962C8B-B14F-4D97-AF65-F5344CB8AC3E}">
        <p14:creationId xmlns:p14="http://schemas.microsoft.com/office/powerpoint/2010/main" val="389362899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9277360" y="138114"/>
            <a:ext cx="2914649" cy="5988051"/>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527057" y="138114"/>
            <a:ext cx="8547100" cy="5988051"/>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05378962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5" name="Picture 34"/>
          <p:cNvPicPr>
            <a:picLocks noChangeAspect="1"/>
          </p:cNvPicPr>
          <p:nvPr userDrawn="1"/>
        </p:nvPicPr>
        <p:blipFill rotWithShape="1">
          <a:blip r:embed="rId2" cstate="print">
            <a:extLst>
              <a:ext uri="{28A0092B-C50C-407E-A947-70E740481C1C}">
                <a14:useLocalDpi xmlns:a14="http://schemas.microsoft.com/office/drawing/2010/main" val="0"/>
              </a:ext>
            </a:extLst>
          </a:blip>
          <a:srcRect t="83098" b="-5313"/>
          <a:stretch/>
        </p:blipFill>
        <p:spPr>
          <a:xfrm>
            <a:off x="10387200" y="6532800"/>
            <a:ext cx="1595883" cy="192000"/>
          </a:xfrm>
          <a:prstGeom prst="rect">
            <a:avLst/>
          </a:prstGeom>
        </p:spPr>
      </p:pic>
      <p:cxnSp>
        <p:nvCxnSpPr>
          <p:cNvPr id="36" name="Straight Connector 35"/>
          <p:cNvCxnSpPr/>
          <p:nvPr userDrawn="1"/>
        </p:nvCxnSpPr>
        <p:spPr>
          <a:xfrm>
            <a:off x="221245" y="6385584"/>
            <a:ext cx="1176637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32" name="Content Placeholder 3"/>
          <p:cNvPicPr/>
          <p:nvPr userDrawn="1"/>
        </p:nvPicPr>
        <p:blipFill rotWithShape="1">
          <a:blip r:embed="rId3" cstate="print">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rcRect l="4678" t="19315" r="5086" b="19636"/>
          <a:stretch/>
        </p:blipFill>
        <p:spPr bwMode="auto">
          <a:xfrm>
            <a:off x="2" y="-1"/>
            <a:ext cx="6104428" cy="3434367"/>
          </a:xfrm>
          <a:prstGeom prst="rect">
            <a:avLst/>
          </a:prstGeom>
          <a:ln>
            <a:noFill/>
          </a:ln>
          <a:extLst>
            <a:ext uri="{53640926-AAD7-44D8-BBD7-CCE9431645EC}">
              <a14:shadowObscured xmlns:a14="http://schemas.microsoft.com/office/drawing/2010/main"/>
            </a:ext>
          </a:extLst>
        </p:spPr>
      </p:pic>
      <p:pic>
        <p:nvPicPr>
          <p:cNvPr id="33" name="Content Placeholder 3"/>
          <p:cNvPicPr/>
          <p:nvPr userDrawn="1"/>
        </p:nvPicPr>
        <p:blipFill rotWithShape="1">
          <a:blip r:embed="rId5" cstate="print">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rcRect l="5882" t="19725" r="4487" b="19278"/>
          <a:stretch/>
        </p:blipFill>
        <p:spPr bwMode="auto">
          <a:xfrm>
            <a:off x="-1" y="3434366"/>
            <a:ext cx="6104428" cy="3423635"/>
          </a:xfrm>
          <a:prstGeom prst="rect">
            <a:avLst/>
          </a:prstGeom>
          <a:ln>
            <a:noFill/>
          </a:ln>
          <a:extLst>
            <a:ext uri="{53640926-AAD7-44D8-BBD7-CCE9431645EC}">
              <a14:shadowObscured xmlns:a14="http://schemas.microsoft.com/office/drawing/2010/main"/>
            </a:ext>
          </a:extLst>
        </p:spPr>
      </p:pic>
      <p:pic>
        <p:nvPicPr>
          <p:cNvPr id="34" name="Content Placeholder 3"/>
          <p:cNvPicPr/>
          <p:nvPr userDrawn="1"/>
        </p:nvPicPr>
        <p:blipFill rotWithShape="1">
          <a:blip r:embed="rId7" cstate="print">
            <a:extLst>
              <a:ext uri="{BEBA8EAE-BF5A-486C-A8C5-ECC9F3942E4B}">
                <a14:imgProps xmlns:a14="http://schemas.microsoft.com/office/drawing/2010/main">
                  <a14:imgLayer r:embed="rId8">
                    <a14:imgEffect>
                      <a14:artisticLineDrawing/>
                    </a14:imgEffect>
                  </a14:imgLayer>
                </a14:imgProps>
              </a:ext>
              <a:ext uri="{28A0092B-C50C-407E-A947-70E740481C1C}">
                <a14:useLocalDpi xmlns:a14="http://schemas.microsoft.com/office/drawing/2010/main" val="0"/>
              </a:ext>
            </a:extLst>
          </a:blip>
          <a:srcRect l="4105" t="18773" r="4337" b="20231"/>
          <a:stretch/>
        </p:blipFill>
        <p:spPr bwMode="auto">
          <a:xfrm>
            <a:off x="6104429" y="0"/>
            <a:ext cx="6087572" cy="3434365"/>
          </a:xfrm>
          <a:prstGeom prst="rect">
            <a:avLst/>
          </a:prstGeom>
          <a:ln>
            <a:noFill/>
          </a:ln>
          <a:extLst>
            <a:ext uri="{53640926-AAD7-44D8-BBD7-CCE9431645EC}">
              <a14:shadowObscured xmlns:a14="http://schemas.microsoft.com/office/drawing/2010/main"/>
            </a:ext>
          </a:extLst>
        </p:spPr>
      </p:pic>
      <p:pic>
        <p:nvPicPr>
          <p:cNvPr id="37" name="Content Placeholder 3"/>
          <p:cNvPicPr/>
          <p:nvPr userDrawn="1"/>
        </p:nvPicPr>
        <p:blipFill rotWithShape="1">
          <a:blip r:embed="rId9" cstate="print">
            <a:extLst>
              <a:ext uri="{BEBA8EAE-BF5A-486C-A8C5-ECC9F3942E4B}">
                <a14:imgProps xmlns:a14="http://schemas.microsoft.com/office/drawing/2010/main">
                  <a14:imgLayer r:embed="rId10">
                    <a14:imgEffect>
                      <a14:artisticLineDrawing/>
                    </a14:imgEffect>
                  </a14:imgLayer>
                </a14:imgProps>
              </a:ext>
              <a:ext uri="{28A0092B-C50C-407E-A947-70E740481C1C}">
                <a14:useLocalDpi xmlns:a14="http://schemas.microsoft.com/office/drawing/2010/main" val="0"/>
              </a:ext>
            </a:extLst>
          </a:blip>
          <a:srcRect l="3918" t="19645" r="4318" b="20583"/>
          <a:stretch/>
        </p:blipFill>
        <p:spPr bwMode="auto">
          <a:xfrm>
            <a:off x="6104428" y="3434366"/>
            <a:ext cx="6087573" cy="3423635"/>
          </a:xfrm>
          <a:prstGeom prst="rect">
            <a:avLst/>
          </a:prstGeom>
          <a:ln>
            <a:noFill/>
          </a:ln>
          <a:extLst>
            <a:ext uri="{53640926-AAD7-44D8-BBD7-CCE9431645EC}">
              <a14:shadowObscured xmlns:a14="http://schemas.microsoft.com/office/drawing/2010/main"/>
            </a:ext>
          </a:extLst>
        </p:spPr>
      </p:pic>
      <p:pic>
        <p:nvPicPr>
          <p:cNvPr id="38" name="Picture 2" descr="knmilogo_i_en_m_nl_large_ALPHA.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 y="0"/>
            <a:ext cx="3274484"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9357126"/>
      </p:ext>
    </p:extLst>
  </p:cSld>
  <p:clrMapOvr>
    <a:masterClrMapping/>
  </p:clrMapOvr>
  <p:hf sldNum="0" hdr="0" dt="0"/>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0782" y="198867"/>
            <a:ext cx="9566461" cy="574516"/>
          </a:xfrm>
          <a:prstGeom prst="rect">
            <a:avLst/>
          </a:prstGeom>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lvl1pPr marL="0">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dirty="0"/>
          </a:p>
        </p:txBody>
      </p:sp>
    </p:spTree>
    <p:extLst>
      <p:ext uri="{BB962C8B-B14F-4D97-AF65-F5344CB8AC3E}">
        <p14:creationId xmlns:p14="http://schemas.microsoft.com/office/powerpoint/2010/main" val="379790956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6000" y="3296484"/>
            <a:ext cx="10385400" cy="1764585"/>
          </a:xfrm>
          <a:prstGeom prst="rect">
            <a:avLst/>
          </a:prstGeom>
        </p:spPr>
        <p:txBody>
          <a:bodyPr anchor="t"/>
          <a:lstStyle>
            <a:lvl1pPr algn="l">
              <a:defRPr sz="4000" b="0" cap="all">
                <a:solidFill>
                  <a:srgbClr val="0098DB"/>
                </a:solidFill>
              </a:defRPr>
            </a:lvl1pPr>
          </a:lstStyle>
          <a:p>
            <a:r>
              <a:rPr lang="en-US" noProof="0"/>
              <a:t>Click to edit Master title style</a:t>
            </a:r>
            <a:endParaRPr lang="en-GB" noProof="0" dirty="0"/>
          </a:p>
        </p:txBody>
      </p:sp>
      <p:sp>
        <p:nvSpPr>
          <p:cNvPr id="3" name="Text Placeholder 2"/>
          <p:cNvSpPr>
            <a:spLocks noGrp="1"/>
          </p:cNvSpPr>
          <p:nvPr>
            <p:ph type="body" idx="1"/>
          </p:nvPr>
        </p:nvSpPr>
        <p:spPr>
          <a:xfrm>
            <a:off x="816000" y="1796296"/>
            <a:ext cx="10385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a:t>Click to edit Master text styles</a:t>
            </a:r>
          </a:p>
        </p:txBody>
      </p:sp>
    </p:spTree>
    <p:extLst>
      <p:ext uri="{BB962C8B-B14F-4D97-AF65-F5344CB8AC3E}">
        <p14:creationId xmlns:p14="http://schemas.microsoft.com/office/powerpoint/2010/main" val="366643718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0782" y="198867"/>
            <a:ext cx="9566461" cy="574516"/>
          </a:xfrm>
          <a:prstGeom prst="rect">
            <a:avLst/>
          </a:prstGeom>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821267" y="1673225"/>
            <a:ext cx="5185835" cy="43180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6210297" y="1673225"/>
            <a:ext cx="5184000" cy="43180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420251057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25497" y="1666800"/>
            <a:ext cx="5193600" cy="4968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5" name="Text Placeholder 4"/>
          <p:cNvSpPr>
            <a:spLocks noGrp="1"/>
          </p:cNvSpPr>
          <p:nvPr>
            <p:ph type="body" sz="quarter" idx="3"/>
          </p:nvPr>
        </p:nvSpPr>
        <p:spPr>
          <a:xfrm>
            <a:off x="6193367" y="1666875"/>
            <a:ext cx="5195221" cy="495324"/>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6193368" y="2174878"/>
            <a:ext cx="5198533" cy="3816351"/>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825600" y="2174402"/>
            <a:ext cx="5198533" cy="3816351"/>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90782" y="198867"/>
            <a:ext cx="9566461" cy="574516"/>
          </a:xfrm>
          <a:prstGeom prst="rect">
            <a:avLst/>
          </a:prstGeom>
        </p:spPr>
        <p:txBody>
          <a:bodyPr/>
          <a:lstStyle/>
          <a:p>
            <a:r>
              <a:rPr lang="en-US" noProof="0"/>
              <a:t>Click to edit Master title style</a:t>
            </a:r>
            <a:endParaRPr lang="en-GB" noProof="0"/>
          </a:p>
        </p:txBody>
      </p:sp>
    </p:spTree>
    <p:extLst>
      <p:ext uri="{BB962C8B-B14F-4D97-AF65-F5344CB8AC3E}">
        <p14:creationId xmlns:p14="http://schemas.microsoft.com/office/powerpoint/2010/main" val="110863302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90782" y="270682"/>
            <a:ext cx="9566461" cy="430887"/>
          </a:xfrm>
          <a:prstGeom prst="rect">
            <a:avLst/>
          </a:prstGeom>
          <a:noFill/>
          <a:ln>
            <a:noFill/>
          </a:ln>
        </p:spPr>
        <p:txBody>
          <a:bodyPr vert="horz" wrap="square" lIns="91440" tIns="45720" rIns="91440" bIns="45720"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a:t>Click to edit Master title style</a:t>
            </a:r>
            <a:endParaRPr lang="en-GB" dirty="0"/>
          </a:p>
        </p:txBody>
      </p:sp>
    </p:spTree>
    <p:extLst>
      <p:ext uri="{BB962C8B-B14F-4D97-AF65-F5344CB8AC3E}">
        <p14:creationId xmlns:p14="http://schemas.microsoft.com/office/powerpoint/2010/main" val="326586719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132667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9" y="1666878"/>
            <a:ext cx="6625167" cy="4324351"/>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825500" y="1666803"/>
            <a:ext cx="3795184" cy="43243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5" name="Title 1"/>
          <p:cNvSpPr>
            <a:spLocks noGrp="1"/>
          </p:cNvSpPr>
          <p:nvPr>
            <p:ph type="title"/>
          </p:nvPr>
        </p:nvSpPr>
        <p:spPr>
          <a:xfrm>
            <a:off x="190782" y="198867"/>
            <a:ext cx="9566461" cy="574516"/>
          </a:xfrm>
          <a:prstGeom prst="rect">
            <a:avLst/>
          </a:prstGeom>
        </p:spPr>
        <p:txBody>
          <a:bodyPr/>
          <a:lstStyle/>
          <a:p>
            <a:r>
              <a:rPr lang="en-US" noProof="0"/>
              <a:t>Click to edit Master title style</a:t>
            </a:r>
            <a:endParaRPr lang="en-GB" noProof="0"/>
          </a:p>
        </p:txBody>
      </p:sp>
    </p:spTree>
    <p:extLst>
      <p:ext uri="{BB962C8B-B14F-4D97-AF65-F5344CB8AC3E}">
        <p14:creationId xmlns:p14="http://schemas.microsoft.com/office/powerpoint/2010/main" val="408366333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36000" y="4966498"/>
            <a:ext cx="7910400" cy="410369"/>
          </a:xfrm>
          <a:prstGeom prst="rect">
            <a:avLst/>
          </a:prstGeom>
        </p:spPr>
        <p:txBody>
          <a:bodyPr anchor="b"/>
          <a:lstStyle>
            <a:lvl1pPr algn="l">
              <a:defRPr sz="1400" b="1"/>
            </a:lvl1pPr>
          </a:lstStyle>
          <a:p>
            <a:r>
              <a:rPr lang="en-US" noProof="0"/>
              <a:t>Click to edit Master title style</a:t>
            </a:r>
            <a:endParaRPr lang="en-GB" noProof="0"/>
          </a:p>
        </p:txBody>
      </p:sp>
      <p:sp>
        <p:nvSpPr>
          <p:cNvPr id="3" name="Picture Placeholder 2"/>
          <p:cNvSpPr>
            <a:spLocks noGrp="1"/>
          </p:cNvSpPr>
          <p:nvPr>
            <p:ph type="pic" idx="1"/>
          </p:nvPr>
        </p:nvSpPr>
        <p:spPr>
          <a:xfrm>
            <a:off x="2135716" y="1666876"/>
            <a:ext cx="7909984" cy="3390901"/>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4" name="Text Placeholder 3"/>
          <p:cNvSpPr>
            <a:spLocks noGrp="1"/>
          </p:cNvSpPr>
          <p:nvPr>
            <p:ph type="body" sz="half" idx="2"/>
          </p:nvPr>
        </p:nvSpPr>
        <p:spPr>
          <a:xfrm>
            <a:off x="2136000" y="5372103"/>
            <a:ext cx="7910400" cy="61912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Tree>
    <p:extLst>
      <p:ext uri="{BB962C8B-B14F-4D97-AF65-F5344CB8AC3E}">
        <p14:creationId xmlns:p14="http://schemas.microsoft.com/office/powerpoint/2010/main" val="13609687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
        <p:nvSpPr>
          <p:cNvPr id="4" name="shpBeeldmerk"/>
          <p:cNvSpPr>
            <a:spLocks noGrp="1" noChangeArrowheads="1"/>
          </p:cNvSpPr>
          <p:nvPr>
            <p:ph type="sldNum" sz="quarter" idx="10"/>
          </p:nvPr>
        </p:nvSpPr>
        <p:spPr>
          <a:ln/>
        </p:spPr>
        <p:txBody>
          <a:bodyPr/>
          <a:lstStyle>
            <a:lvl1pPr>
              <a:defRPr/>
            </a:lvl1pPr>
          </a:lstStyle>
          <a:p>
            <a:pPr>
              <a:defRPr/>
            </a:pPr>
            <a:fld id="{A067D85A-7B1E-4FEE-962F-1FCECE4E5758}" type="slidenum">
              <a:rPr lang="nl-NL"/>
              <a:pPr>
                <a:defRPr/>
              </a:pPr>
              <a:t>‹#›</a:t>
            </a:fld>
            <a:endParaRPr lang="nl-NL"/>
          </a:p>
        </p:txBody>
      </p:sp>
      <p:sp>
        <p:nvSpPr>
          <p:cNvPr id="5" name="shpTitel"/>
          <p:cNvSpPr>
            <a:spLocks noGrp="1" noChangeArrowheads="1"/>
          </p:cNvSpPr>
          <p:nvPr>
            <p:ph type="dt" sz="half" idx="11"/>
          </p:nvPr>
        </p:nvSpPr>
        <p:spPr>
          <a:xfrm>
            <a:off x="7660217" y="6542088"/>
            <a:ext cx="4140200" cy="315912"/>
          </a:xfrm>
          <a:prstGeom prst="rect">
            <a:avLst/>
          </a:prstGeom>
          <a:ln/>
        </p:spPr>
        <p:txBody>
          <a:bodyPr/>
          <a:lstStyle>
            <a:lvl1pPr>
              <a:defRPr/>
            </a:lvl1pPr>
          </a:lstStyle>
          <a:p>
            <a:pPr>
              <a:defRPr/>
            </a:pPr>
            <a:r>
              <a:rPr lang="nl-NL" altLang="nl-NL"/>
              <a:t>IKOM, Oct 2013</a:t>
            </a:r>
          </a:p>
        </p:txBody>
      </p:sp>
    </p:spTree>
    <p:extLst>
      <p:ext uri="{BB962C8B-B14F-4D97-AF65-F5344CB8AC3E}">
        <p14:creationId xmlns:p14="http://schemas.microsoft.com/office/powerpoint/2010/main" val="80477805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4" name="Rectangle 5"/>
          <p:cNvSpPr>
            <a:spLocks noChangeArrowheads="1"/>
          </p:cNvSpPr>
          <p:nvPr/>
        </p:nvSpPr>
        <p:spPr bwMode="auto">
          <a:xfrm>
            <a:off x="4233334" y="6477000"/>
            <a:ext cx="6352117" cy="304800"/>
          </a:xfrm>
          <a:prstGeom prst="rect">
            <a:avLst/>
          </a:prstGeom>
          <a:noFill/>
          <a:ln w="9525">
            <a:noFill/>
            <a:miter lim="800000"/>
            <a:headEnd/>
            <a:tailEnd/>
          </a:ln>
        </p:spPr>
        <p:txBody>
          <a:bodyPr lIns="36000" rIns="36000"/>
          <a:lstStyle/>
          <a:p>
            <a:pPr defTabSz="914400" fontAlgn="base">
              <a:spcBef>
                <a:spcPct val="50000"/>
              </a:spcBef>
              <a:spcAft>
                <a:spcPct val="0"/>
              </a:spcAft>
              <a:tabLst>
                <a:tab pos="7048500" algn="r"/>
              </a:tabLst>
            </a:pPr>
            <a:endParaRPr lang="en-GB" sz="1400" b="1" i="1">
              <a:solidFill>
                <a:srgbClr val="336699"/>
              </a:solidFill>
              <a:latin typeface="Arial" charset="0"/>
            </a:endParaRPr>
          </a:p>
        </p:txBody>
      </p:sp>
      <p:sp>
        <p:nvSpPr>
          <p:cNvPr id="5" name="Rectangle 6"/>
          <p:cNvSpPr>
            <a:spLocks noChangeArrowheads="1"/>
          </p:cNvSpPr>
          <p:nvPr/>
        </p:nvSpPr>
        <p:spPr bwMode="auto">
          <a:xfrm>
            <a:off x="4500034" y="6692900"/>
            <a:ext cx="6352117" cy="304800"/>
          </a:xfrm>
          <a:prstGeom prst="rect">
            <a:avLst/>
          </a:prstGeom>
          <a:noFill/>
          <a:ln w="9525">
            <a:noFill/>
            <a:miter lim="800000"/>
            <a:headEnd/>
            <a:tailEnd/>
          </a:ln>
        </p:spPr>
        <p:txBody>
          <a:bodyPr lIns="36000" rIns="36000"/>
          <a:lstStyle/>
          <a:p>
            <a:pPr defTabSz="914400" fontAlgn="base">
              <a:spcBef>
                <a:spcPct val="50000"/>
              </a:spcBef>
              <a:spcAft>
                <a:spcPct val="0"/>
              </a:spcAft>
              <a:tabLst>
                <a:tab pos="7048500" algn="r"/>
              </a:tabLst>
            </a:pPr>
            <a:endParaRPr lang="en-GB" sz="1400" b="1" i="1">
              <a:solidFill>
                <a:srgbClr val="336699"/>
              </a:solidFill>
              <a:latin typeface="Arial" charset="0"/>
            </a:endParaRPr>
          </a:p>
        </p:txBody>
      </p:sp>
      <p:sp>
        <p:nvSpPr>
          <p:cNvPr id="6" name="Rectangle 7"/>
          <p:cNvSpPr>
            <a:spLocks noChangeArrowheads="1"/>
          </p:cNvSpPr>
          <p:nvPr/>
        </p:nvSpPr>
        <p:spPr bwMode="auto">
          <a:xfrm>
            <a:off x="4764619" y="6908800"/>
            <a:ext cx="6352116" cy="304800"/>
          </a:xfrm>
          <a:prstGeom prst="rect">
            <a:avLst/>
          </a:prstGeom>
          <a:noFill/>
          <a:ln w="9525">
            <a:noFill/>
            <a:miter lim="800000"/>
            <a:headEnd/>
            <a:tailEnd/>
          </a:ln>
        </p:spPr>
        <p:txBody>
          <a:bodyPr lIns="36000" rIns="36000"/>
          <a:lstStyle/>
          <a:p>
            <a:pPr defTabSz="914400" fontAlgn="base">
              <a:spcBef>
                <a:spcPct val="50000"/>
              </a:spcBef>
              <a:spcAft>
                <a:spcPct val="0"/>
              </a:spcAft>
              <a:tabLst>
                <a:tab pos="7048500" algn="r"/>
              </a:tabLst>
            </a:pPr>
            <a:endParaRPr lang="en-GB" sz="1400" b="1" i="1">
              <a:solidFill>
                <a:srgbClr val="336699"/>
              </a:solidFill>
              <a:latin typeface="Arial" charset="0"/>
            </a:endParaRPr>
          </a:p>
        </p:txBody>
      </p:sp>
      <p:sp>
        <p:nvSpPr>
          <p:cNvPr id="7" name="Rectangle 8"/>
          <p:cNvSpPr>
            <a:spLocks noChangeArrowheads="1"/>
          </p:cNvSpPr>
          <p:nvPr/>
        </p:nvSpPr>
        <p:spPr bwMode="auto">
          <a:xfrm>
            <a:off x="5031322" y="7124700"/>
            <a:ext cx="6352116" cy="304800"/>
          </a:xfrm>
          <a:prstGeom prst="rect">
            <a:avLst/>
          </a:prstGeom>
          <a:noFill/>
          <a:ln w="9525">
            <a:noFill/>
            <a:miter lim="800000"/>
            <a:headEnd/>
            <a:tailEnd/>
          </a:ln>
        </p:spPr>
        <p:txBody>
          <a:bodyPr lIns="36000" rIns="36000"/>
          <a:lstStyle/>
          <a:p>
            <a:pPr defTabSz="914400" fontAlgn="base">
              <a:spcBef>
                <a:spcPct val="50000"/>
              </a:spcBef>
              <a:spcAft>
                <a:spcPct val="0"/>
              </a:spcAft>
              <a:tabLst>
                <a:tab pos="7048500" algn="r"/>
              </a:tabLst>
            </a:pPr>
            <a:endParaRPr lang="en-GB" sz="1400" b="1" i="1">
              <a:solidFill>
                <a:srgbClr val="336699"/>
              </a:solidFill>
              <a:latin typeface="Arial" charset="0"/>
            </a:endParaRPr>
          </a:p>
        </p:txBody>
      </p:sp>
      <p:sp>
        <p:nvSpPr>
          <p:cNvPr id="8" name="Rectangle 9"/>
          <p:cNvSpPr>
            <a:spLocks noChangeArrowheads="1"/>
          </p:cNvSpPr>
          <p:nvPr/>
        </p:nvSpPr>
        <p:spPr bwMode="auto">
          <a:xfrm>
            <a:off x="5295900" y="7340600"/>
            <a:ext cx="6352117" cy="304800"/>
          </a:xfrm>
          <a:prstGeom prst="rect">
            <a:avLst/>
          </a:prstGeom>
          <a:noFill/>
          <a:ln w="9525">
            <a:noFill/>
            <a:miter lim="800000"/>
            <a:headEnd/>
            <a:tailEnd/>
          </a:ln>
        </p:spPr>
        <p:txBody>
          <a:bodyPr lIns="36000" rIns="36000"/>
          <a:lstStyle/>
          <a:p>
            <a:pPr defTabSz="914400" fontAlgn="base">
              <a:spcBef>
                <a:spcPct val="50000"/>
              </a:spcBef>
              <a:spcAft>
                <a:spcPct val="0"/>
              </a:spcAft>
              <a:tabLst>
                <a:tab pos="7048500" algn="r"/>
              </a:tabLst>
            </a:pPr>
            <a:endParaRPr lang="en-GB" sz="1400" b="1" i="1">
              <a:solidFill>
                <a:srgbClr val="336699"/>
              </a:solidFill>
              <a:latin typeface="Arial" charset="0"/>
            </a:endParaRPr>
          </a:p>
        </p:txBody>
      </p:sp>
      <p:sp>
        <p:nvSpPr>
          <p:cNvPr id="9" name="Rectangle 14"/>
          <p:cNvSpPr>
            <a:spLocks noChangeArrowheads="1"/>
          </p:cNvSpPr>
          <p:nvPr userDrawn="1"/>
        </p:nvSpPr>
        <p:spPr bwMode="auto">
          <a:xfrm>
            <a:off x="4233334" y="6477000"/>
            <a:ext cx="6352117" cy="304800"/>
          </a:xfrm>
          <a:prstGeom prst="rect">
            <a:avLst/>
          </a:prstGeom>
          <a:noFill/>
          <a:ln w="9525">
            <a:noFill/>
            <a:miter lim="800000"/>
            <a:headEnd/>
            <a:tailEnd/>
          </a:ln>
        </p:spPr>
        <p:txBody>
          <a:bodyPr lIns="36000" rIns="36000"/>
          <a:lstStyle/>
          <a:p>
            <a:pPr defTabSz="914400" fontAlgn="base">
              <a:spcBef>
                <a:spcPct val="50000"/>
              </a:spcBef>
              <a:spcAft>
                <a:spcPct val="0"/>
              </a:spcAft>
              <a:tabLst>
                <a:tab pos="7048500" algn="r"/>
              </a:tabLst>
            </a:pPr>
            <a:endParaRPr lang="en-GB" sz="1400" b="1" i="1">
              <a:solidFill>
                <a:srgbClr val="336699"/>
              </a:solidFill>
              <a:latin typeface="Arial" charset="0"/>
            </a:endParaRPr>
          </a:p>
        </p:txBody>
      </p:sp>
      <p:sp>
        <p:nvSpPr>
          <p:cNvPr id="10" name="Rectangle 15"/>
          <p:cNvSpPr>
            <a:spLocks noChangeArrowheads="1"/>
          </p:cNvSpPr>
          <p:nvPr userDrawn="1"/>
        </p:nvSpPr>
        <p:spPr bwMode="auto">
          <a:xfrm>
            <a:off x="4766738" y="6548443"/>
            <a:ext cx="2661241" cy="307777"/>
          </a:xfrm>
          <a:prstGeom prst="rect">
            <a:avLst/>
          </a:prstGeom>
          <a:noFill/>
          <a:ln w="9525">
            <a:noFill/>
            <a:miter lim="800000"/>
            <a:headEnd/>
            <a:tailEnd/>
          </a:ln>
          <a:effec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defTabSz="914400" fontAlgn="base">
              <a:spcBef>
                <a:spcPct val="50000"/>
              </a:spcBef>
              <a:spcAft>
                <a:spcPct val="0"/>
              </a:spcAft>
              <a:defRPr/>
            </a:pPr>
            <a:r>
              <a:rPr lang="en-US" altLang="nl-NL" sz="1400" dirty="0">
                <a:solidFill>
                  <a:srgbClr val="DAEDEF">
                    <a:lumMod val="75000"/>
                  </a:srgbClr>
                </a:solidFill>
                <a:latin typeface="Arial" charset="0"/>
              </a:rPr>
              <a:t>VWS Thales, Zwolle, Dec 2014</a:t>
            </a:r>
            <a:endParaRPr lang="en-GB" altLang="nl-NL" sz="1400" dirty="0">
              <a:solidFill>
                <a:srgbClr val="DAEDEF">
                  <a:lumMod val="75000"/>
                </a:srgbClr>
              </a:solidFill>
              <a:latin typeface="Arial" charset="0"/>
            </a:endParaRPr>
          </a:p>
        </p:txBody>
      </p:sp>
      <p:sp>
        <p:nvSpPr>
          <p:cNvPr id="11" name="Text Box 16"/>
          <p:cNvSpPr txBox="1">
            <a:spLocks noChangeArrowheads="1"/>
          </p:cNvSpPr>
          <p:nvPr userDrawn="1"/>
        </p:nvSpPr>
        <p:spPr bwMode="auto">
          <a:xfrm>
            <a:off x="9620251" y="6613530"/>
            <a:ext cx="531283" cy="246221"/>
          </a:xfrm>
          <a:prstGeom prst="rect">
            <a:avLst/>
          </a:prstGeom>
          <a:noFill/>
          <a:ln w="9525">
            <a:noFill/>
            <a:miter lim="800000"/>
            <a:headEnd/>
            <a:tailEnd/>
          </a:ln>
        </p:spPr>
        <p:txBody>
          <a:bodyPr>
            <a:spAutoFit/>
          </a:bodyPr>
          <a:lstStyle/>
          <a:p>
            <a:pPr defTabSz="914400" eaLnBrk="0" fontAlgn="base" hangingPunct="0">
              <a:spcBef>
                <a:spcPct val="50000"/>
              </a:spcBef>
              <a:spcAft>
                <a:spcPct val="0"/>
              </a:spcAft>
            </a:pPr>
            <a:fld id="{8B067548-E717-4FA9-8D8C-CEEB5D94CE40}" type="slidenum">
              <a:rPr lang="en-GB" sz="1000">
                <a:solidFill>
                  <a:srgbClr val="000000"/>
                </a:solidFill>
                <a:latin typeface="Arial" charset="0"/>
              </a:rPr>
              <a:pPr defTabSz="914400" eaLnBrk="0" fontAlgn="base" hangingPunct="0">
                <a:spcBef>
                  <a:spcPct val="50000"/>
                </a:spcBef>
                <a:spcAft>
                  <a:spcPct val="0"/>
                </a:spcAft>
              </a:pPr>
              <a:t>‹#›</a:t>
            </a:fld>
            <a:endParaRPr lang="en-GB" sz="1000">
              <a:solidFill>
                <a:srgbClr val="000000"/>
              </a:solidFill>
              <a:latin typeface="Arial" charset="0"/>
            </a:endParaRPr>
          </a:p>
        </p:txBody>
      </p:sp>
      <p:pic>
        <p:nvPicPr>
          <p:cNvPr id="12" name="Afbeelding 17" descr="knmilogonew_large.png"/>
          <p:cNvPicPr>
            <a:picLocks noChangeAspect="1"/>
          </p:cNvPicPr>
          <p:nvPr userDrawn="1"/>
        </p:nvPicPr>
        <p:blipFill>
          <a:blip r:embed="rId2"/>
          <a:srcRect/>
          <a:stretch>
            <a:fillRect/>
          </a:stretch>
        </p:blipFill>
        <p:spPr bwMode="auto">
          <a:xfrm>
            <a:off x="11588751" y="5"/>
            <a:ext cx="2859616" cy="1052513"/>
          </a:xfrm>
          <a:prstGeom prst="rect">
            <a:avLst/>
          </a:prstGeom>
          <a:noFill/>
          <a:ln w="9525">
            <a:noFill/>
            <a:miter lim="800000"/>
            <a:headEnd/>
            <a:tailEnd/>
          </a:ln>
        </p:spPr>
      </p:pic>
      <p:sp>
        <p:nvSpPr>
          <p:cNvPr id="2" name="Titel 1"/>
          <p:cNvSpPr>
            <a:spLocks noGrp="1"/>
          </p:cNvSpPr>
          <p:nvPr>
            <p:ph type="ctrTitle"/>
          </p:nvPr>
        </p:nvSpPr>
        <p:spPr>
          <a:xfrm>
            <a:off x="914400" y="2130430"/>
            <a:ext cx="10363200" cy="1470025"/>
          </a:xfrm>
        </p:spPr>
        <p:txBody>
          <a:bodyPr/>
          <a:lstStyle/>
          <a:p>
            <a:r>
              <a:rPr lang="nl-NL"/>
              <a:t>Klik om de stijl te bewerken</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a:t>Klik om de ondertitelstijl van het model te bewerken</a:t>
            </a:r>
          </a:p>
        </p:txBody>
      </p:sp>
      <p:pic>
        <p:nvPicPr>
          <p:cNvPr id="88066" name="Picture 2" descr="http://members.home.nl/subzero666/weersverwachting_zondag_14_september_2008.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8683" y="0"/>
            <a:ext cx="12289365" cy="678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746717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4502629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2"/>
            <a:ext cx="103632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Tree>
    <p:extLst>
      <p:ext uri="{BB962C8B-B14F-4D97-AF65-F5344CB8AC3E}">
        <p14:creationId xmlns:p14="http://schemas.microsoft.com/office/powerpoint/2010/main" val="45270287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23333" y="1412878"/>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011333" y="1412878"/>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69364038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7"/>
            <a:ext cx="10972800" cy="1143000"/>
          </a:xfrm>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76"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7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34501401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Tree>
    <p:extLst>
      <p:ext uri="{BB962C8B-B14F-4D97-AF65-F5344CB8AC3E}">
        <p14:creationId xmlns:p14="http://schemas.microsoft.com/office/powerpoint/2010/main" val="406948994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156382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5" y="273050"/>
            <a:ext cx="4011084" cy="1162051"/>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5"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Tree>
    <p:extLst>
      <p:ext uri="{BB962C8B-B14F-4D97-AF65-F5344CB8AC3E}">
        <p14:creationId xmlns:p14="http://schemas.microsoft.com/office/powerpoint/2010/main" val="122999800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2"/>
            <a:ext cx="7315200" cy="566739"/>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2389717" y="5367342"/>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Tree>
    <p:extLst>
      <p:ext uri="{BB962C8B-B14F-4D97-AF65-F5344CB8AC3E}">
        <p14:creationId xmlns:p14="http://schemas.microsoft.com/office/powerpoint/2010/main" val="330281060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3326593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88951" y="1276350"/>
            <a:ext cx="5344583" cy="48783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036733" y="1276350"/>
            <a:ext cx="5344584" cy="48783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shpBeeldmerk"/>
          <p:cNvSpPr>
            <a:spLocks noGrp="1" noChangeArrowheads="1"/>
          </p:cNvSpPr>
          <p:nvPr>
            <p:ph type="sldNum" sz="quarter" idx="10"/>
          </p:nvPr>
        </p:nvSpPr>
        <p:spPr>
          <a:ln/>
        </p:spPr>
        <p:txBody>
          <a:bodyPr/>
          <a:lstStyle>
            <a:lvl1pPr>
              <a:defRPr/>
            </a:lvl1pPr>
          </a:lstStyle>
          <a:p>
            <a:pPr>
              <a:defRPr/>
            </a:pPr>
            <a:fld id="{28D2FBE1-804C-470C-9A23-8F26C51EAE8D}" type="slidenum">
              <a:rPr lang="nl-NL"/>
              <a:pPr>
                <a:defRPr/>
              </a:pPr>
              <a:t>‹#›</a:t>
            </a:fld>
            <a:endParaRPr lang="nl-NL"/>
          </a:p>
        </p:txBody>
      </p:sp>
      <p:sp>
        <p:nvSpPr>
          <p:cNvPr id="6" name="shpTitel"/>
          <p:cNvSpPr>
            <a:spLocks noGrp="1" noChangeArrowheads="1"/>
          </p:cNvSpPr>
          <p:nvPr>
            <p:ph type="dt" sz="half" idx="11"/>
          </p:nvPr>
        </p:nvSpPr>
        <p:spPr>
          <a:xfrm>
            <a:off x="7660217" y="6542088"/>
            <a:ext cx="4140200" cy="315912"/>
          </a:xfrm>
          <a:prstGeom prst="rect">
            <a:avLst/>
          </a:prstGeom>
          <a:ln/>
        </p:spPr>
        <p:txBody>
          <a:bodyPr/>
          <a:lstStyle>
            <a:lvl1pPr>
              <a:defRPr/>
            </a:lvl1pPr>
          </a:lstStyle>
          <a:p>
            <a:pPr>
              <a:defRPr/>
            </a:pPr>
            <a:r>
              <a:rPr lang="nl-NL" altLang="nl-NL"/>
              <a:t>IKOM, Oct 2013</a:t>
            </a:r>
          </a:p>
        </p:txBody>
      </p:sp>
    </p:spTree>
    <p:extLst>
      <p:ext uri="{BB962C8B-B14F-4D97-AF65-F5344CB8AC3E}">
        <p14:creationId xmlns:p14="http://schemas.microsoft.com/office/powerpoint/2010/main" val="203950413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10093" y="4"/>
            <a:ext cx="2762249" cy="5938839"/>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23341" y="4"/>
            <a:ext cx="8083551" cy="5938839"/>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42707140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xAndChart" preserve="1">
  <p:cSld name="Titel, tekst en grafiek">
    <p:spTree>
      <p:nvGrpSpPr>
        <p:cNvPr id="1" name=""/>
        <p:cNvGrpSpPr/>
        <p:nvPr/>
      </p:nvGrpSpPr>
      <p:grpSpPr>
        <a:xfrm>
          <a:off x="0" y="0"/>
          <a:ext cx="0" cy="0"/>
          <a:chOff x="0" y="0"/>
          <a:chExt cx="0" cy="0"/>
        </a:xfrm>
      </p:grpSpPr>
      <p:sp>
        <p:nvSpPr>
          <p:cNvPr id="2" name="Titel 1"/>
          <p:cNvSpPr>
            <a:spLocks noGrp="1"/>
          </p:cNvSpPr>
          <p:nvPr>
            <p:ph type="title"/>
          </p:nvPr>
        </p:nvSpPr>
        <p:spPr>
          <a:xfrm>
            <a:off x="719667" y="1"/>
            <a:ext cx="10752667" cy="836613"/>
          </a:xfrm>
        </p:spPr>
        <p:txBody>
          <a:bodyPr/>
          <a:lstStyle/>
          <a:p>
            <a:r>
              <a:rPr lang="nl-NL"/>
              <a:t>Klik om de stijl te bewerken</a:t>
            </a:r>
          </a:p>
        </p:txBody>
      </p:sp>
      <p:sp>
        <p:nvSpPr>
          <p:cNvPr id="3" name="Tijdelijke aanduiding voor tekst 2"/>
          <p:cNvSpPr>
            <a:spLocks noGrp="1"/>
          </p:cNvSpPr>
          <p:nvPr>
            <p:ph type="body" sz="half" idx="1"/>
          </p:nvPr>
        </p:nvSpPr>
        <p:spPr>
          <a:xfrm>
            <a:off x="423333" y="1412878"/>
            <a:ext cx="5384800" cy="452596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grafiek 3"/>
          <p:cNvSpPr>
            <a:spLocks noGrp="1"/>
          </p:cNvSpPr>
          <p:nvPr>
            <p:ph type="chart" sz="half" idx="2"/>
          </p:nvPr>
        </p:nvSpPr>
        <p:spPr>
          <a:xfrm>
            <a:off x="6011333" y="1412878"/>
            <a:ext cx="5384800" cy="4525963"/>
          </a:xfrm>
        </p:spPr>
        <p:txBody>
          <a:bodyPr/>
          <a:lstStyle/>
          <a:p>
            <a:pPr lvl="0"/>
            <a:endParaRPr lang="nl-NL" noProof="0"/>
          </a:p>
        </p:txBody>
      </p:sp>
    </p:spTree>
    <p:extLst>
      <p:ext uri="{BB962C8B-B14F-4D97-AF65-F5344CB8AC3E}">
        <p14:creationId xmlns:p14="http://schemas.microsoft.com/office/powerpoint/2010/main" val="147805330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AndTwoObj" preserve="1">
  <p:cSld name="Titel, inhoud en 2 inhoudselementen">
    <p:spTree>
      <p:nvGrpSpPr>
        <p:cNvPr id="1" name=""/>
        <p:cNvGrpSpPr/>
        <p:nvPr/>
      </p:nvGrpSpPr>
      <p:grpSpPr>
        <a:xfrm>
          <a:off x="0" y="0"/>
          <a:ext cx="0" cy="0"/>
          <a:chOff x="0" y="0"/>
          <a:chExt cx="0" cy="0"/>
        </a:xfrm>
      </p:grpSpPr>
      <p:sp>
        <p:nvSpPr>
          <p:cNvPr id="2" name="Titel 1"/>
          <p:cNvSpPr>
            <a:spLocks noGrp="1"/>
          </p:cNvSpPr>
          <p:nvPr>
            <p:ph type="title"/>
          </p:nvPr>
        </p:nvSpPr>
        <p:spPr>
          <a:xfrm>
            <a:off x="719667" y="1"/>
            <a:ext cx="10752667" cy="836613"/>
          </a:xfrm>
        </p:spPr>
        <p:txBody>
          <a:bodyPr/>
          <a:lstStyle/>
          <a:p>
            <a:r>
              <a:rPr lang="nl-NL"/>
              <a:t>Klik om de stijl te bewerken</a:t>
            </a:r>
          </a:p>
        </p:txBody>
      </p:sp>
      <p:sp>
        <p:nvSpPr>
          <p:cNvPr id="3" name="Tijdelijke aanduiding voor inhoud 2"/>
          <p:cNvSpPr>
            <a:spLocks noGrp="1"/>
          </p:cNvSpPr>
          <p:nvPr>
            <p:ph sz="half" idx="1"/>
          </p:nvPr>
        </p:nvSpPr>
        <p:spPr>
          <a:xfrm>
            <a:off x="423333" y="1412878"/>
            <a:ext cx="5384800" cy="452596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quarter" idx="2"/>
          </p:nvPr>
        </p:nvSpPr>
        <p:spPr>
          <a:xfrm>
            <a:off x="6011333" y="1412875"/>
            <a:ext cx="5384800" cy="21859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inhoud 4"/>
          <p:cNvSpPr>
            <a:spLocks noGrp="1"/>
          </p:cNvSpPr>
          <p:nvPr>
            <p:ph sz="quarter" idx="3"/>
          </p:nvPr>
        </p:nvSpPr>
        <p:spPr>
          <a:xfrm>
            <a:off x="6011333" y="3751268"/>
            <a:ext cx="5384800" cy="2187575"/>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45600657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chartAndTx" preserve="1">
  <p:cSld name="Titel, grafiek en tekst">
    <p:spTree>
      <p:nvGrpSpPr>
        <p:cNvPr id="1" name=""/>
        <p:cNvGrpSpPr/>
        <p:nvPr/>
      </p:nvGrpSpPr>
      <p:grpSpPr>
        <a:xfrm>
          <a:off x="0" y="0"/>
          <a:ext cx="0" cy="0"/>
          <a:chOff x="0" y="0"/>
          <a:chExt cx="0" cy="0"/>
        </a:xfrm>
      </p:grpSpPr>
      <p:sp>
        <p:nvSpPr>
          <p:cNvPr id="2" name="Titel 1"/>
          <p:cNvSpPr>
            <a:spLocks noGrp="1"/>
          </p:cNvSpPr>
          <p:nvPr>
            <p:ph type="title"/>
          </p:nvPr>
        </p:nvSpPr>
        <p:spPr>
          <a:xfrm>
            <a:off x="719667" y="1"/>
            <a:ext cx="10752667" cy="836613"/>
          </a:xfrm>
        </p:spPr>
        <p:txBody>
          <a:bodyPr/>
          <a:lstStyle/>
          <a:p>
            <a:r>
              <a:rPr lang="nl-NL"/>
              <a:t>Klik om de stijl te bewerken</a:t>
            </a:r>
          </a:p>
        </p:txBody>
      </p:sp>
      <p:sp>
        <p:nvSpPr>
          <p:cNvPr id="3" name="Tijdelijke aanduiding voor grafiek 2"/>
          <p:cNvSpPr>
            <a:spLocks noGrp="1"/>
          </p:cNvSpPr>
          <p:nvPr>
            <p:ph type="chart" sz="half" idx="1"/>
          </p:nvPr>
        </p:nvSpPr>
        <p:spPr>
          <a:xfrm>
            <a:off x="423333" y="1412878"/>
            <a:ext cx="5384800" cy="4525963"/>
          </a:xfrm>
        </p:spPr>
        <p:txBody>
          <a:bodyPr/>
          <a:lstStyle/>
          <a:p>
            <a:pPr lvl="0"/>
            <a:endParaRPr lang="nl-NL" noProof="0"/>
          </a:p>
        </p:txBody>
      </p:sp>
      <p:sp>
        <p:nvSpPr>
          <p:cNvPr id="4" name="Tijdelijke aanduiding voor tekst 3"/>
          <p:cNvSpPr>
            <a:spLocks noGrp="1"/>
          </p:cNvSpPr>
          <p:nvPr>
            <p:ph type="body" sz="half" idx="2"/>
          </p:nvPr>
        </p:nvSpPr>
        <p:spPr>
          <a:xfrm>
            <a:off x="6011333" y="1412878"/>
            <a:ext cx="5384800" cy="452596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4853462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bl" preserve="1">
  <p:cSld name="Titel en tabel">
    <p:spTree>
      <p:nvGrpSpPr>
        <p:cNvPr id="1" name=""/>
        <p:cNvGrpSpPr/>
        <p:nvPr/>
      </p:nvGrpSpPr>
      <p:grpSpPr>
        <a:xfrm>
          <a:off x="0" y="0"/>
          <a:ext cx="0" cy="0"/>
          <a:chOff x="0" y="0"/>
          <a:chExt cx="0" cy="0"/>
        </a:xfrm>
      </p:grpSpPr>
      <p:sp>
        <p:nvSpPr>
          <p:cNvPr id="2" name="Titel 1"/>
          <p:cNvSpPr>
            <a:spLocks noGrp="1"/>
          </p:cNvSpPr>
          <p:nvPr>
            <p:ph type="title"/>
          </p:nvPr>
        </p:nvSpPr>
        <p:spPr>
          <a:xfrm>
            <a:off x="719667" y="1"/>
            <a:ext cx="10752667" cy="836613"/>
          </a:xfrm>
        </p:spPr>
        <p:txBody>
          <a:bodyPr/>
          <a:lstStyle/>
          <a:p>
            <a:r>
              <a:rPr lang="nl-NL"/>
              <a:t>Klik om de stijl te bewerken</a:t>
            </a:r>
          </a:p>
        </p:txBody>
      </p:sp>
      <p:sp>
        <p:nvSpPr>
          <p:cNvPr id="3" name="Tijdelijke aanduiding voor tabel 2"/>
          <p:cNvSpPr>
            <a:spLocks noGrp="1"/>
          </p:cNvSpPr>
          <p:nvPr>
            <p:ph type="tbl" idx="1"/>
          </p:nvPr>
        </p:nvSpPr>
        <p:spPr>
          <a:xfrm>
            <a:off x="423333" y="1412878"/>
            <a:ext cx="10972800" cy="4525963"/>
          </a:xfrm>
        </p:spPr>
        <p:txBody>
          <a:bodyPr/>
          <a:lstStyle/>
          <a:p>
            <a:pPr lvl="0"/>
            <a:endParaRPr lang="nl-NL" noProof="0"/>
          </a:p>
        </p:txBody>
      </p:sp>
    </p:spTree>
    <p:extLst>
      <p:ext uri="{BB962C8B-B14F-4D97-AF65-F5344CB8AC3E}">
        <p14:creationId xmlns:p14="http://schemas.microsoft.com/office/powerpoint/2010/main" val="234805647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7_1 tekstblok">
    <p:spTree>
      <p:nvGrpSpPr>
        <p:cNvPr id="1" name=""/>
        <p:cNvGrpSpPr/>
        <p:nvPr/>
      </p:nvGrpSpPr>
      <p:grpSpPr>
        <a:xfrm>
          <a:off x="0" y="0"/>
          <a:ext cx="0" cy="0"/>
          <a:chOff x="0" y="0"/>
          <a:chExt cx="0" cy="0"/>
        </a:xfrm>
      </p:grpSpPr>
      <p:sp>
        <p:nvSpPr>
          <p:cNvPr id="5" name="shpTekst"/>
          <p:cNvSpPr>
            <a:spLocks noChangeArrowheads="1"/>
          </p:cNvSpPr>
          <p:nvPr/>
        </p:nvSpPr>
        <p:spPr bwMode="auto">
          <a:xfrm>
            <a:off x="0" y="2"/>
            <a:ext cx="12192000" cy="1071563"/>
          </a:xfrm>
          <a:prstGeom prst="rect">
            <a:avLst/>
          </a:prstGeom>
          <a:solidFill>
            <a:srgbClr val="9ACCD4"/>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4400" eaLnBrk="1" fontAlgn="base" hangingPunct="1">
              <a:spcBef>
                <a:spcPct val="0"/>
              </a:spcBef>
              <a:spcAft>
                <a:spcPct val="0"/>
              </a:spcAft>
            </a:pPr>
            <a:endParaRPr lang="nl-NL" altLang="nl-NL" sz="1800">
              <a:solidFill>
                <a:srgbClr val="FFFFFF"/>
              </a:solidFill>
              <a:latin typeface="Verdana" pitchFamily="34" charset="0"/>
              <a:cs typeface="Arial" pitchFamily="34" charset="0"/>
            </a:endParaRPr>
          </a:p>
        </p:txBody>
      </p:sp>
      <p:pic>
        <p:nvPicPr>
          <p:cNvPr id="6" name="shpDatum" descr="RO__vervolgpagina~LPPT.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32967" y="2"/>
            <a:ext cx="12192000" cy="857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hpTekst"/>
          <p:cNvSpPr>
            <a:spLocks noChangeArrowheads="1"/>
          </p:cNvSpPr>
          <p:nvPr/>
        </p:nvSpPr>
        <p:spPr bwMode="auto">
          <a:xfrm>
            <a:off x="0" y="2"/>
            <a:ext cx="12192000" cy="1071563"/>
          </a:xfrm>
          <a:prstGeom prst="rect">
            <a:avLst/>
          </a:prstGeom>
          <a:solidFill>
            <a:srgbClr val="9ACCD4"/>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4400" eaLnBrk="1" fontAlgn="base" hangingPunct="1">
              <a:spcBef>
                <a:spcPct val="0"/>
              </a:spcBef>
              <a:spcAft>
                <a:spcPct val="0"/>
              </a:spcAft>
            </a:pPr>
            <a:endParaRPr lang="nl-NL" altLang="nl-NL" sz="1800">
              <a:solidFill>
                <a:srgbClr val="FFFFFF"/>
              </a:solidFill>
              <a:latin typeface="Verdana" pitchFamily="34" charset="0"/>
              <a:cs typeface="Arial" pitchFamily="34" charset="0"/>
            </a:endParaRPr>
          </a:p>
        </p:txBody>
      </p:sp>
      <p:pic>
        <p:nvPicPr>
          <p:cNvPr id="9" name="shpDatum" descr="RO__vervolgpagina~LPPT.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9683" y="2"/>
            <a:ext cx="12192001" cy="857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1273763" y="262195"/>
            <a:ext cx="10462717" cy="571504"/>
          </a:xfrm>
          <a:prstGeom prst="rect">
            <a:avLst/>
          </a:prstGeom>
        </p:spPr>
        <p:txBody>
          <a:bodyPr>
            <a:normAutofit/>
          </a:bodyPr>
          <a:lstStyle>
            <a:lvl1pPr algn="ctr">
              <a:defRPr sz="2600" spc="-60" baseline="0">
                <a:solidFill>
                  <a:srgbClr val="2494C5"/>
                </a:solidFill>
                <a:latin typeface="Verdana" pitchFamily="34" charset="0"/>
                <a:ea typeface="Verdana" pitchFamily="34" charset="0"/>
                <a:cs typeface="Verdana" pitchFamily="34" charset="0"/>
              </a:defRPr>
            </a:lvl1pPr>
          </a:lstStyle>
          <a:p>
            <a:r>
              <a:rPr lang="nl-NL" dirty="0"/>
              <a:t>Klik om de stijl te bewerken</a:t>
            </a:r>
          </a:p>
        </p:txBody>
      </p:sp>
      <p:sp>
        <p:nvSpPr>
          <p:cNvPr id="13" name="Tijdelijke aanduiding voor inhoud 2"/>
          <p:cNvSpPr>
            <a:spLocks noGrp="1"/>
          </p:cNvSpPr>
          <p:nvPr>
            <p:ph idx="1"/>
          </p:nvPr>
        </p:nvSpPr>
        <p:spPr>
          <a:xfrm>
            <a:off x="493144" y="1264358"/>
            <a:ext cx="10477573" cy="4807851"/>
          </a:xfrm>
          <a:prstGeom prst="rect">
            <a:avLst/>
          </a:prstGeom>
        </p:spPr>
        <p:txBody>
          <a:bodyPr>
            <a:normAutofit/>
          </a:bodyPr>
          <a:lstStyle>
            <a:lvl1pPr marL="0" indent="0">
              <a:buNone/>
              <a:defRPr sz="1800">
                <a:latin typeface="Verdana" pitchFamily="34" charset="0"/>
                <a:ea typeface="Verdana" pitchFamily="34" charset="0"/>
                <a:cs typeface="Verdana" pitchFamily="34" charset="0"/>
              </a:defRPr>
            </a:lvl1pPr>
            <a:lvl2pPr marL="179388" indent="-179388">
              <a:buFont typeface="Arial" pitchFamily="34" charset="0"/>
              <a:buChar char="•"/>
              <a:defRPr sz="1800">
                <a:latin typeface="Verdana" pitchFamily="34" charset="0"/>
                <a:ea typeface="Verdana" pitchFamily="34" charset="0"/>
                <a:cs typeface="Verdana" pitchFamily="34" charset="0"/>
              </a:defRPr>
            </a:lvl2pPr>
            <a:lvl3pPr marL="396000" indent="-252000">
              <a:buFontTx/>
              <a:buBlip>
                <a:blip r:embed="rId3"/>
              </a:buBlip>
              <a:defRPr sz="1800">
                <a:latin typeface="Verdana" pitchFamily="34" charset="0"/>
                <a:ea typeface="Verdana" pitchFamily="34" charset="0"/>
                <a:cs typeface="Verdana" pitchFamily="34" charset="0"/>
              </a:defRPr>
            </a:lvl3pPr>
            <a:lvl4pPr marL="539750" indent="-144000">
              <a:buSzPct val="100000"/>
              <a:buFontTx/>
              <a:buBlip>
                <a:blip r:embed="rId4"/>
              </a:buBlip>
              <a:defRPr sz="1800">
                <a:latin typeface="Verdana" pitchFamily="34" charset="0"/>
                <a:ea typeface="Verdana" pitchFamily="34" charset="0"/>
                <a:cs typeface="Verdana" pitchFamily="34" charset="0"/>
              </a:defRPr>
            </a:lvl4pPr>
            <a:lvl5pPr>
              <a:defRPr sz="1800">
                <a:latin typeface="Verdana" pitchFamily="34" charset="0"/>
                <a:ea typeface="Verdana" pitchFamily="34" charset="0"/>
                <a:cs typeface="Verdana" pitchFamily="34" charset="0"/>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p:txBody>
      </p:sp>
    </p:spTree>
    <p:extLst>
      <p:ext uri="{BB962C8B-B14F-4D97-AF65-F5344CB8AC3E}">
        <p14:creationId xmlns:p14="http://schemas.microsoft.com/office/powerpoint/2010/main" val="4219586058"/>
      </p:ext>
    </p:extLst>
  </p:cSld>
  <p:clrMapOvr>
    <a:overrideClrMapping bg1="lt1" tx1="dk1" bg2="lt2" tx2="dk2" accent1="accent1" accent2="accent2" accent3="accent3" accent4="accent4" accent5="accent5" accent6="accent6" hlink="hlink" folHlink="folHlink"/>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nl-NL"/>
              <a:t>Klik om de stijl te bewerken</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a:t>Klik om de ondertitelstijl van het model te bewerken</a:t>
            </a:r>
          </a:p>
        </p:txBody>
      </p:sp>
      <p:sp>
        <p:nvSpPr>
          <p:cNvPr id="4" name="shpBeeldmerk"/>
          <p:cNvSpPr>
            <a:spLocks noGrp="1" noChangeArrowheads="1"/>
          </p:cNvSpPr>
          <p:nvPr>
            <p:ph type="sldNum" sz="quarter" idx="10"/>
          </p:nvPr>
        </p:nvSpPr>
        <p:spPr>
          <a:ln/>
        </p:spPr>
        <p:txBody>
          <a:bodyPr/>
          <a:lstStyle>
            <a:lvl1pPr>
              <a:defRPr/>
            </a:lvl1pPr>
          </a:lstStyle>
          <a:p>
            <a:pPr>
              <a:defRPr/>
            </a:pPr>
            <a:fld id="{70081AA4-965A-4A23-AE66-7B91E6CAF1C1}" type="slidenum">
              <a:rPr lang="nl-NL"/>
              <a:pPr>
                <a:defRPr/>
              </a:pPr>
              <a:t>‹#›</a:t>
            </a:fld>
            <a:endParaRPr lang="nl-NL"/>
          </a:p>
        </p:txBody>
      </p:sp>
      <p:sp>
        <p:nvSpPr>
          <p:cNvPr id="5" name="Rectangle 12"/>
          <p:cNvSpPr>
            <a:spLocks noGrp="1" noChangeArrowheads="1"/>
          </p:cNvSpPr>
          <p:nvPr>
            <p:ph type="ftr" sz="quarter" idx="11"/>
          </p:nvPr>
        </p:nvSpPr>
        <p:spPr>
          <a:xfrm>
            <a:off x="2688167" y="6527800"/>
            <a:ext cx="6239933" cy="279400"/>
          </a:xfrm>
          <a:prstGeom prst="rect">
            <a:avLst/>
          </a:prstGeom>
          <a:ln/>
        </p:spPr>
        <p:txBody>
          <a:bodyPr/>
          <a:lstStyle>
            <a:lvl1pPr>
              <a:defRPr/>
            </a:lvl1pPr>
          </a:lstStyle>
          <a:p>
            <a:pPr>
              <a:defRPr/>
            </a:pPr>
            <a:r>
              <a:rPr lang="nl-NL"/>
              <a:t>OSI SAF User Workshop | November 2014</a:t>
            </a:r>
          </a:p>
        </p:txBody>
      </p:sp>
    </p:spTree>
    <p:extLst>
      <p:ext uri="{BB962C8B-B14F-4D97-AF65-F5344CB8AC3E}">
        <p14:creationId xmlns:p14="http://schemas.microsoft.com/office/powerpoint/2010/main" val="2239709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shpBeeldmerk"/>
          <p:cNvSpPr>
            <a:spLocks noGrp="1" noChangeArrowheads="1"/>
          </p:cNvSpPr>
          <p:nvPr>
            <p:ph type="sldNum" sz="quarter" idx="10"/>
          </p:nvPr>
        </p:nvSpPr>
        <p:spPr>
          <a:ln/>
        </p:spPr>
        <p:txBody>
          <a:bodyPr/>
          <a:lstStyle>
            <a:lvl1pPr>
              <a:defRPr/>
            </a:lvl1pPr>
          </a:lstStyle>
          <a:p>
            <a:pPr>
              <a:defRPr/>
            </a:pPr>
            <a:fld id="{8D9DAEA5-245E-4FE4-BF35-AFDC03CCC628}" type="slidenum">
              <a:rPr lang="nl-NL"/>
              <a:pPr>
                <a:defRPr/>
              </a:pPr>
              <a:t>‹#›</a:t>
            </a:fld>
            <a:endParaRPr lang="nl-NL"/>
          </a:p>
        </p:txBody>
      </p:sp>
      <p:sp>
        <p:nvSpPr>
          <p:cNvPr id="5" name="Rectangle 12"/>
          <p:cNvSpPr>
            <a:spLocks noGrp="1" noChangeArrowheads="1"/>
          </p:cNvSpPr>
          <p:nvPr>
            <p:ph type="ftr" sz="quarter" idx="11"/>
          </p:nvPr>
        </p:nvSpPr>
        <p:spPr>
          <a:xfrm>
            <a:off x="2688167" y="6527800"/>
            <a:ext cx="6239933" cy="279400"/>
          </a:xfrm>
          <a:prstGeom prst="rect">
            <a:avLst/>
          </a:prstGeom>
          <a:ln/>
        </p:spPr>
        <p:txBody>
          <a:bodyPr/>
          <a:lstStyle>
            <a:lvl1pPr>
              <a:defRPr/>
            </a:lvl1pPr>
          </a:lstStyle>
          <a:p>
            <a:pPr>
              <a:defRPr/>
            </a:pPr>
            <a:r>
              <a:rPr lang="nl-NL"/>
              <a:t>OSI SAF User Workshop | November 2014</a:t>
            </a:r>
          </a:p>
        </p:txBody>
      </p:sp>
    </p:spTree>
    <p:extLst>
      <p:ext uri="{BB962C8B-B14F-4D97-AF65-F5344CB8AC3E}">
        <p14:creationId xmlns:p14="http://schemas.microsoft.com/office/powerpoint/2010/main" val="34005439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
        <p:nvSpPr>
          <p:cNvPr id="4" name="shpBeeldmerk"/>
          <p:cNvSpPr>
            <a:spLocks noGrp="1" noChangeArrowheads="1"/>
          </p:cNvSpPr>
          <p:nvPr>
            <p:ph type="sldNum" sz="quarter" idx="10"/>
          </p:nvPr>
        </p:nvSpPr>
        <p:spPr>
          <a:ln/>
        </p:spPr>
        <p:txBody>
          <a:bodyPr/>
          <a:lstStyle>
            <a:lvl1pPr>
              <a:defRPr/>
            </a:lvl1pPr>
          </a:lstStyle>
          <a:p>
            <a:pPr>
              <a:defRPr/>
            </a:pPr>
            <a:fld id="{4825BC4E-8D34-475A-9F6B-BEAEC2B34A1F}" type="slidenum">
              <a:rPr lang="nl-NL"/>
              <a:pPr>
                <a:defRPr/>
              </a:pPr>
              <a:t>‹#›</a:t>
            </a:fld>
            <a:endParaRPr lang="nl-NL"/>
          </a:p>
        </p:txBody>
      </p:sp>
      <p:sp>
        <p:nvSpPr>
          <p:cNvPr id="5" name="Rectangle 12"/>
          <p:cNvSpPr>
            <a:spLocks noGrp="1" noChangeArrowheads="1"/>
          </p:cNvSpPr>
          <p:nvPr>
            <p:ph type="ftr" sz="quarter" idx="11"/>
          </p:nvPr>
        </p:nvSpPr>
        <p:spPr>
          <a:xfrm>
            <a:off x="2688167" y="6527800"/>
            <a:ext cx="6239933" cy="279400"/>
          </a:xfrm>
          <a:prstGeom prst="rect">
            <a:avLst/>
          </a:prstGeom>
          <a:ln/>
        </p:spPr>
        <p:txBody>
          <a:bodyPr/>
          <a:lstStyle>
            <a:lvl1pPr>
              <a:defRPr/>
            </a:lvl1pPr>
          </a:lstStyle>
          <a:p>
            <a:pPr>
              <a:defRPr/>
            </a:pPr>
            <a:r>
              <a:rPr lang="nl-NL"/>
              <a:t>OSI SAF User Workshop | November 2014</a:t>
            </a:r>
          </a:p>
        </p:txBody>
      </p:sp>
    </p:spTree>
    <p:extLst>
      <p:ext uri="{BB962C8B-B14F-4D97-AF65-F5344CB8AC3E}">
        <p14:creationId xmlns:p14="http://schemas.microsoft.com/office/powerpoint/2010/main" val="85281443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88951" y="1206500"/>
            <a:ext cx="5344583" cy="4948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036733" y="1206500"/>
            <a:ext cx="5344584" cy="4948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shpBeeldmerk"/>
          <p:cNvSpPr>
            <a:spLocks noGrp="1" noChangeArrowheads="1"/>
          </p:cNvSpPr>
          <p:nvPr>
            <p:ph type="sldNum" sz="quarter" idx="10"/>
          </p:nvPr>
        </p:nvSpPr>
        <p:spPr>
          <a:ln/>
        </p:spPr>
        <p:txBody>
          <a:bodyPr/>
          <a:lstStyle>
            <a:lvl1pPr>
              <a:defRPr/>
            </a:lvl1pPr>
          </a:lstStyle>
          <a:p>
            <a:pPr>
              <a:defRPr/>
            </a:pPr>
            <a:fld id="{4CD47C27-9A22-4245-9D90-68BA8ACE3D2E}" type="slidenum">
              <a:rPr lang="nl-NL"/>
              <a:pPr>
                <a:defRPr/>
              </a:pPr>
              <a:t>‹#›</a:t>
            </a:fld>
            <a:endParaRPr lang="nl-NL"/>
          </a:p>
        </p:txBody>
      </p:sp>
      <p:sp>
        <p:nvSpPr>
          <p:cNvPr id="6" name="Rectangle 12"/>
          <p:cNvSpPr>
            <a:spLocks noGrp="1" noChangeArrowheads="1"/>
          </p:cNvSpPr>
          <p:nvPr>
            <p:ph type="ftr" sz="quarter" idx="11"/>
          </p:nvPr>
        </p:nvSpPr>
        <p:spPr>
          <a:xfrm>
            <a:off x="2688167" y="6527800"/>
            <a:ext cx="6239933" cy="279400"/>
          </a:xfrm>
          <a:prstGeom prst="rect">
            <a:avLst/>
          </a:prstGeom>
          <a:ln/>
        </p:spPr>
        <p:txBody>
          <a:bodyPr/>
          <a:lstStyle>
            <a:lvl1pPr>
              <a:defRPr/>
            </a:lvl1pPr>
          </a:lstStyle>
          <a:p>
            <a:pPr>
              <a:defRPr/>
            </a:pPr>
            <a:r>
              <a:rPr lang="nl-NL"/>
              <a:t>OSI SAF User Workshop | November 2014</a:t>
            </a:r>
          </a:p>
        </p:txBody>
      </p:sp>
    </p:spTree>
    <p:extLst>
      <p:ext uri="{BB962C8B-B14F-4D97-AF65-F5344CB8AC3E}">
        <p14:creationId xmlns:p14="http://schemas.microsoft.com/office/powerpoint/2010/main" val="19117224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shpBeeldmerk"/>
          <p:cNvSpPr>
            <a:spLocks noGrp="1" noChangeArrowheads="1"/>
          </p:cNvSpPr>
          <p:nvPr>
            <p:ph type="sldNum" sz="quarter" idx="10"/>
          </p:nvPr>
        </p:nvSpPr>
        <p:spPr>
          <a:ln/>
        </p:spPr>
        <p:txBody>
          <a:bodyPr/>
          <a:lstStyle>
            <a:lvl1pPr>
              <a:defRPr/>
            </a:lvl1pPr>
          </a:lstStyle>
          <a:p>
            <a:pPr>
              <a:defRPr/>
            </a:pPr>
            <a:fld id="{1D8EF4A3-0956-4010-9980-DE46F0C84F3B}" type="slidenum">
              <a:rPr lang="nl-NL"/>
              <a:pPr>
                <a:defRPr/>
              </a:pPr>
              <a:t>‹#›</a:t>
            </a:fld>
            <a:endParaRPr lang="nl-NL"/>
          </a:p>
        </p:txBody>
      </p:sp>
      <p:sp>
        <p:nvSpPr>
          <p:cNvPr id="8" name="shpTitel"/>
          <p:cNvSpPr>
            <a:spLocks noGrp="1" noChangeArrowheads="1"/>
          </p:cNvSpPr>
          <p:nvPr>
            <p:ph type="dt" sz="half" idx="11"/>
          </p:nvPr>
        </p:nvSpPr>
        <p:spPr>
          <a:xfrm>
            <a:off x="7660217" y="6542088"/>
            <a:ext cx="4140200" cy="315912"/>
          </a:xfrm>
          <a:prstGeom prst="rect">
            <a:avLst/>
          </a:prstGeom>
          <a:ln/>
        </p:spPr>
        <p:txBody>
          <a:bodyPr/>
          <a:lstStyle>
            <a:lvl1pPr>
              <a:defRPr/>
            </a:lvl1pPr>
          </a:lstStyle>
          <a:p>
            <a:pPr>
              <a:defRPr/>
            </a:pPr>
            <a:r>
              <a:rPr lang="nl-NL" altLang="nl-NL"/>
              <a:t>IKOM, Oct 2013</a:t>
            </a:r>
          </a:p>
        </p:txBody>
      </p:sp>
    </p:spTree>
    <p:extLst>
      <p:ext uri="{BB962C8B-B14F-4D97-AF65-F5344CB8AC3E}">
        <p14:creationId xmlns:p14="http://schemas.microsoft.com/office/powerpoint/2010/main" val="78124981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shpBeeldmerk"/>
          <p:cNvSpPr>
            <a:spLocks noGrp="1" noChangeArrowheads="1"/>
          </p:cNvSpPr>
          <p:nvPr>
            <p:ph type="sldNum" sz="quarter" idx="10"/>
          </p:nvPr>
        </p:nvSpPr>
        <p:spPr>
          <a:ln/>
        </p:spPr>
        <p:txBody>
          <a:bodyPr/>
          <a:lstStyle>
            <a:lvl1pPr>
              <a:defRPr/>
            </a:lvl1pPr>
          </a:lstStyle>
          <a:p>
            <a:pPr>
              <a:defRPr/>
            </a:pPr>
            <a:fld id="{5D969833-C9AA-4146-9E7B-FA748F0E18DA}" type="slidenum">
              <a:rPr lang="nl-NL"/>
              <a:pPr>
                <a:defRPr/>
              </a:pPr>
              <a:t>‹#›</a:t>
            </a:fld>
            <a:endParaRPr lang="nl-NL"/>
          </a:p>
        </p:txBody>
      </p:sp>
      <p:sp>
        <p:nvSpPr>
          <p:cNvPr id="8" name="Rectangle 12"/>
          <p:cNvSpPr>
            <a:spLocks noGrp="1" noChangeArrowheads="1"/>
          </p:cNvSpPr>
          <p:nvPr>
            <p:ph type="ftr" sz="quarter" idx="11"/>
          </p:nvPr>
        </p:nvSpPr>
        <p:spPr>
          <a:xfrm>
            <a:off x="2688167" y="6527800"/>
            <a:ext cx="6239933" cy="279400"/>
          </a:xfrm>
          <a:prstGeom prst="rect">
            <a:avLst/>
          </a:prstGeom>
          <a:ln/>
        </p:spPr>
        <p:txBody>
          <a:bodyPr/>
          <a:lstStyle>
            <a:lvl1pPr>
              <a:defRPr/>
            </a:lvl1pPr>
          </a:lstStyle>
          <a:p>
            <a:pPr>
              <a:defRPr/>
            </a:pPr>
            <a:r>
              <a:rPr lang="nl-NL"/>
              <a:t>OSI SAF User Workshop | November 2014</a:t>
            </a:r>
          </a:p>
        </p:txBody>
      </p:sp>
    </p:spTree>
    <p:extLst>
      <p:ext uri="{BB962C8B-B14F-4D97-AF65-F5344CB8AC3E}">
        <p14:creationId xmlns:p14="http://schemas.microsoft.com/office/powerpoint/2010/main" val="196196985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shpBeeldmerk"/>
          <p:cNvSpPr>
            <a:spLocks noGrp="1" noChangeArrowheads="1"/>
          </p:cNvSpPr>
          <p:nvPr>
            <p:ph type="sldNum" sz="quarter" idx="10"/>
          </p:nvPr>
        </p:nvSpPr>
        <p:spPr>
          <a:ln/>
        </p:spPr>
        <p:txBody>
          <a:bodyPr/>
          <a:lstStyle>
            <a:lvl1pPr>
              <a:defRPr/>
            </a:lvl1pPr>
          </a:lstStyle>
          <a:p>
            <a:pPr>
              <a:defRPr/>
            </a:pPr>
            <a:fld id="{56C7EA6B-0B2D-43E1-8290-1400C8EA9408}" type="slidenum">
              <a:rPr lang="nl-NL"/>
              <a:pPr>
                <a:defRPr/>
              </a:pPr>
              <a:t>‹#›</a:t>
            </a:fld>
            <a:endParaRPr lang="nl-NL"/>
          </a:p>
        </p:txBody>
      </p:sp>
      <p:sp>
        <p:nvSpPr>
          <p:cNvPr id="4" name="Rectangle 12"/>
          <p:cNvSpPr>
            <a:spLocks noGrp="1" noChangeArrowheads="1"/>
          </p:cNvSpPr>
          <p:nvPr>
            <p:ph type="ftr" sz="quarter" idx="11"/>
          </p:nvPr>
        </p:nvSpPr>
        <p:spPr>
          <a:xfrm>
            <a:off x="2688167" y="6527800"/>
            <a:ext cx="6239933" cy="279400"/>
          </a:xfrm>
          <a:prstGeom prst="rect">
            <a:avLst/>
          </a:prstGeom>
          <a:ln/>
        </p:spPr>
        <p:txBody>
          <a:bodyPr/>
          <a:lstStyle>
            <a:lvl1pPr>
              <a:defRPr/>
            </a:lvl1pPr>
          </a:lstStyle>
          <a:p>
            <a:pPr>
              <a:defRPr/>
            </a:pPr>
            <a:r>
              <a:rPr lang="nl-NL"/>
              <a:t>OSI SAF User Workshop | November 2014</a:t>
            </a:r>
          </a:p>
        </p:txBody>
      </p:sp>
    </p:spTree>
    <p:extLst>
      <p:ext uri="{BB962C8B-B14F-4D97-AF65-F5344CB8AC3E}">
        <p14:creationId xmlns:p14="http://schemas.microsoft.com/office/powerpoint/2010/main" val="147704377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shpBeeldmerk"/>
          <p:cNvSpPr>
            <a:spLocks noGrp="1" noChangeArrowheads="1"/>
          </p:cNvSpPr>
          <p:nvPr>
            <p:ph type="sldNum" sz="quarter" idx="10"/>
          </p:nvPr>
        </p:nvSpPr>
        <p:spPr>
          <a:ln/>
        </p:spPr>
        <p:txBody>
          <a:bodyPr/>
          <a:lstStyle>
            <a:lvl1pPr>
              <a:defRPr/>
            </a:lvl1pPr>
          </a:lstStyle>
          <a:p>
            <a:pPr>
              <a:defRPr/>
            </a:pPr>
            <a:fld id="{A8A4F05B-BC94-4F88-ADFC-3A6718E1EDC5}" type="slidenum">
              <a:rPr lang="nl-NL"/>
              <a:pPr>
                <a:defRPr/>
              </a:pPr>
              <a:t>‹#›</a:t>
            </a:fld>
            <a:endParaRPr lang="nl-NL"/>
          </a:p>
        </p:txBody>
      </p:sp>
      <p:sp>
        <p:nvSpPr>
          <p:cNvPr id="3" name="Rectangle 12"/>
          <p:cNvSpPr>
            <a:spLocks noGrp="1" noChangeArrowheads="1"/>
          </p:cNvSpPr>
          <p:nvPr>
            <p:ph type="ftr" sz="quarter" idx="11"/>
          </p:nvPr>
        </p:nvSpPr>
        <p:spPr>
          <a:xfrm>
            <a:off x="2688167" y="6527800"/>
            <a:ext cx="6239933" cy="279400"/>
          </a:xfrm>
          <a:prstGeom prst="rect">
            <a:avLst/>
          </a:prstGeom>
          <a:ln/>
        </p:spPr>
        <p:txBody>
          <a:bodyPr/>
          <a:lstStyle>
            <a:lvl1pPr>
              <a:defRPr/>
            </a:lvl1pPr>
          </a:lstStyle>
          <a:p>
            <a:pPr>
              <a:defRPr/>
            </a:pPr>
            <a:r>
              <a:rPr lang="nl-NL"/>
              <a:t>OSI SAF User Workshop | November 2014</a:t>
            </a:r>
          </a:p>
        </p:txBody>
      </p:sp>
    </p:spTree>
    <p:extLst>
      <p:ext uri="{BB962C8B-B14F-4D97-AF65-F5344CB8AC3E}">
        <p14:creationId xmlns:p14="http://schemas.microsoft.com/office/powerpoint/2010/main" val="165608912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shpBeeldmerk"/>
          <p:cNvSpPr>
            <a:spLocks noGrp="1" noChangeArrowheads="1"/>
          </p:cNvSpPr>
          <p:nvPr>
            <p:ph type="sldNum" sz="quarter" idx="10"/>
          </p:nvPr>
        </p:nvSpPr>
        <p:spPr>
          <a:ln/>
        </p:spPr>
        <p:txBody>
          <a:bodyPr/>
          <a:lstStyle>
            <a:lvl1pPr>
              <a:defRPr/>
            </a:lvl1pPr>
          </a:lstStyle>
          <a:p>
            <a:pPr>
              <a:defRPr/>
            </a:pPr>
            <a:fld id="{47DF7DBE-709F-48E1-BB40-3A2CCD2C1E42}" type="slidenum">
              <a:rPr lang="nl-NL"/>
              <a:pPr>
                <a:defRPr/>
              </a:pPr>
              <a:t>‹#›</a:t>
            </a:fld>
            <a:endParaRPr lang="nl-NL"/>
          </a:p>
        </p:txBody>
      </p:sp>
      <p:sp>
        <p:nvSpPr>
          <p:cNvPr id="6" name="Rectangle 12"/>
          <p:cNvSpPr>
            <a:spLocks noGrp="1" noChangeArrowheads="1"/>
          </p:cNvSpPr>
          <p:nvPr>
            <p:ph type="ftr" sz="quarter" idx="11"/>
          </p:nvPr>
        </p:nvSpPr>
        <p:spPr>
          <a:xfrm>
            <a:off x="2688167" y="6527800"/>
            <a:ext cx="6239933" cy="279400"/>
          </a:xfrm>
          <a:prstGeom prst="rect">
            <a:avLst/>
          </a:prstGeom>
          <a:ln/>
        </p:spPr>
        <p:txBody>
          <a:bodyPr/>
          <a:lstStyle>
            <a:lvl1pPr>
              <a:defRPr/>
            </a:lvl1pPr>
          </a:lstStyle>
          <a:p>
            <a:pPr>
              <a:defRPr/>
            </a:pPr>
            <a:r>
              <a:rPr lang="nl-NL"/>
              <a:t>OSI SAF User Workshop | November 2014</a:t>
            </a:r>
          </a:p>
        </p:txBody>
      </p:sp>
    </p:spTree>
    <p:extLst>
      <p:ext uri="{BB962C8B-B14F-4D97-AF65-F5344CB8AC3E}">
        <p14:creationId xmlns:p14="http://schemas.microsoft.com/office/powerpoint/2010/main" val="410841607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shpBeeldmerk"/>
          <p:cNvSpPr>
            <a:spLocks noGrp="1" noChangeArrowheads="1"/>
          </p:cNvSpPr>
          <p:nvPr>
            <p:ph type="sldNum" sz="quarter" idx="10"/>
          </p:nvPr>
        </p:nvSpPr>
        <p:spPr>
          <a:ln/>
        </p:spPr>
        <p:txBody>
          <a:bodyPr/>
          <a:lstStyle>
            <a:lvl1pPr>
              <a:defRPr/>
            </a:lvl1pPr>
          </a:lstStyle>
          <a:p>
            <a:pPr>
              <a:defRPr/>
            </a:pPr>
            <a:fld id="{54EF304E-2284-4B87-87A7-921C9C3CACAD}" type="slidenum">
              <a:rPr lang="nl-NL"/>
              <a:pPr>
                <a:defRPr/>
              </a:pPr>
              <a:t>‹#›</a:t>
            </a:fld>
            <a:endParaRPr lang="nl-NL"/>
          </a:p>
        </p:txBody>
      </p:sp>
      <p:sp>
        <p:nvSpPr>
          <p:cNvPr id="6" name="Rectangle 12"/>
          <p:cNvSpPr>
            <a:spLocks noGrp="1" noChangeArrowheads="1"/>
          </p:cNvSpPr>
          <p:nvPr>
            <p:ph type="ftr" sz="quarter" idx="11"/>
          </p:nvPr>
        </p:nvSpPr>
        <p:spPr>
          <a:xfrm>
            <a:off x="2688167" y="6527800"/>
            <a:ext cx="6239933" cy="279400"/>
          </a:xfrm>
          <a:prstGeom prst="rect">
            <a:avLst/>
          </a:prstGeom>
          <a:ln/>
        </p:spPr>
        <p:txBody>
          <a:bodyPr/>
          <a:lstStyle>
            <a:lvl1pPr>
              <a:defRPr/>
            </a:lvl1pPr>
          </a:lstStyle>
          <a:p>
            <a:pPr>
              <a:defRPr/>
            </a:pPr>
            <a:r>
              <a:rPr lang="nl-NL"/>
              <a:t>OSI SAF User Workshop | November 2014</a:t>
            </a:r>
          </a:p>
        </p:txBody>
      </p:sp>
    </p:spTree>
    <p:extLst>
      <p:ext uri="{BB962C8B-B14F-4D97-AF65-F5344CB8AC3E}">
        <p14:creationId xmlns:p14="http://schemas.microsoft.com/office/powerpoint/2010/main" val="32449140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shpBeeldmerk"/>
          <p:cNvSpPr>
            <a:spLocks noGrp="1" noChangeArrowheads="1"/>
          </p:cNvSpPr>
          <p:nvPr>
            <p:ph type="sldNum" sz="quarter" idx="10"/>
          </p:nvPr>
        </p:nvSpPr>
        <p:spPr>
          <a:ln/>
        </p:spPr>
        <p:txBody>
          <a:bodyPr/>
          <a:lstStyle>
            <a:lvl1pPr>
              <a:defRPr/>
            </a:lvl1pPr>
          </a:lstStyle>
          <a:p>
            <a:pPr>
              <a:defRPr/>
            </a:pPr>
            <a:fld id="{31EC69B9-ED36-495F-8330-AFB3A95A9739}" type="slidenum">
              <a:rPr lang="nl-NL"/>
              <a:pPr>
                <a:defRPr/>
              </a:pPr>
              <a:t>‹#›</a:t>
            </a:fld>
            <a:endParaRPr lang="nl-NL"/>
          </a:p>
        </p:txBody>
      </p:sp>
      <p:sp>
        <p:nvSpPr>
          <p:cNvPr id="5" name="Rectangle 12"/>
          <p:cNvSpPr>
            <a:spLocks noGrp="1" noChangeArrowheads="1"/>
          </p:cNvSpPr>
          <p:nvPr>
            <p:ph type="ftr" sz="quarter" idx="11"/>
          </p:nvPr>
        </p:nvSpPr>
        <p:spPr>
          <a:xfrm>
            <a:off x="2688167" y="6527800"/>
            <a:ext cx="6239933" cy="279400"/>
          </a:xfrm>
          <a:prstGeom prst="rect">
            <a:avLst/>
          </a:prstGeom>
          <a:ln/>
        </p:spPr>
        <p:txBody>
          <a:bodyPr/>
          <a:lstStyle>
            <a:lvl1pPr>
              <a:defRPr/>
            </a:lvl1pPr>
          </a:lstStyle>
          <a:p>
            <a:pPr>
              <a:defRPr/>
            </a:pPr>
            <a:r>
              <a:rPr lang="nl-NL"/>
              <a:t>OSI SAF User Workshop | November 2014</a:t>
            </a:r>
          </a:p>
        </p:txBody>
      </p:sp>
    </p:spTree>
    <p:extLst>
      <p:ext uri="{BB962C8B-B14F-4D97-AF65-F5344CB8AC3E}">
        <p14:creationId xmlns:p14="http://schemas.microsoft.com/office/powerpoint/2010/main" val="117932303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9266768" y="0"/>
            <a:ext cx="2925233" cy="61547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88951" y="0"/>
            <a:ext cx="8574616" cy="61547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shpBeeldmerk"/>
          <p:cNvSpPr>
            <a:spLocks noGrp="1" noChangeArrowheads="1"/>
          </p:cNvSpPr>
          <p:nvPr>
            <p:ph type="sldNum" sz="quarter" idx="10"/>
          </p:nvPr>
        </p:nvSpPr>
        <p:spPr>
          <a:ln/>
        </p:spPr>
        <p:txBody>
          <a:bodyPr/>
          <a:lstStyle>
            <a:lvl1pPr>
              <a:defRPr/>
            </a:lvl1pPr>
          </a:lstStyle>
          <a:p>
            <a:pPr>
              <a:defRPr/>
            </a:pPr>
            <a:fld id="{36CEF341-9314-46F3-92EF-7216C1460240}" type="slidenum">
              <a:rPr lang="nl-NL"/>
              <a:pPr>
                <a:defRPr/>
              </a:pPr>
              <a:t>‹#›</a:t>
            </a:fld>
            <a:endParaRPr lang="nl-NL"/>
          </a:p>
        </p:txBody>
      </p:sp>
      <p:sp>
        <p:nvSpPr>
          <p:cNvPr id="5" name="Rectangle 12"/>
          <p:cNvSpPr>
            <a:spLocks noGrp="1" noChangeArrowheads="1"/>
          </p:cNvSpPr>
          <p:nvPr>
            <p:ph type="ftr" sz="quarter" idx="11"/>
          </p:nvPr>
        </p:nvSpPr>
        <p:spPr>
          <a:xfrm>
            <a:off x="2688167" y="6527800"/>
            <a:ext cx="6239933" cy="279400"/>
          </a:xfrm>
          <a:prstGeom prst="rect">
            <a:avLst/>
          </a:prstGeom>
          <a:ln/>
        </p:spPr>
        <p:txBody>
          <a:bodyPr/>
          <a:lstStyle>
            <a:lvl1pPr>
              <a:defRPr/>
            </a:lvl1pPr>
          </a:lstStyle>
          <a:p>
            <a:pPr>
              <a:defRPr/>
            </a:pPr>
            <a:r>
              <a:rPr lang="nl-NL"/>
              <a:t>OSI SAF User Workshop | November 2014</a:t>
            </a:r>
          </a:p>
        </p:txBody>
      </p:sp>
    </p:spTree>
    <p:extLst>
      <p:ext uri="{BB962C8B-B14F-4D97-AF65-F5344CB8AC3E}">
        <p14:creationId xmlns:p14="http://schemas.microsoft.com/office/powerpoint/2010/main" val="391610066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nl-NL"/>
              <a:t>Klik om de stijl te bewerken</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a:t>Klik om de ondertitelstijl van het model te bewerken</a:t>
            </a:r>
          </a:p>
        </p:txBody>
      </p:sp>
    </p:spTree>
    <p:extLst>
      <p:ext uri="{BB962C8B-B14F-4D97-AF65-F5344CB8AC3E}">
        <p14:creationId xmlns:p14="http://schemas.microsoft.com/office/powerpoint/2010/main" val="70545548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51140136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Tree>
    <p:extLst>
      <p:ext uri="{BB962C8B-B14F-4D97-AF65-F5344CB8AC3E}">
        <p14:creationId xmlns:p14="http://schemas.microsoft.com/office/powerpoint/2010/main" val="28439507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shpBeeldmerk"/>
          <p:cNvSpPr>
            <a:spLocks noGrp="1" noChangeArrowheads="1"/>
          </p:cNvSpPr>
          <p:nvPr>
            <p:ph type="sldNum" sz="quarter" idx="10"/>
          </p:nvPr>
        </p:nvSpPr>
        <p:spPr>
          <a:ln/>
        </p:spPr>
        <p:txBody>
          <a:bodyPr/>
          <a:lstStyle>
            <a:lvl1pPr>
              <a:defRPr/>
            </a:lvl1pPr>
          </a:lstStyle>
          <a:p>
            <a:pPr>
              <a:defRPr/>
            </a:pPr>
            <a:fld id="{9CCA3D46-A91C-4A15-8121-51FCC1C9DCA0}" type="slidenum">
              <a:rPr lang="nl-NL"/>
              <a:pPr>
                <a:defRPr/>
              </a:pPr>
              <a:t>‹#›</a:t>
            </a:fld>
            <a:endParaRPr lang="nl-NL"/>
          </a:p>
        </p:txBody>
      </p:sp>
      <p:sp>
        <p:nvSpPr>
          <p:cNvPr id="4" name="shpTitel"/>
          <p:cNvSpPr>
            <a:spLocks noGrp="1" noChangeArrowheads="1"/>
          </p:cNvSpPr>
          <p:nvPr>
            <p:ph type="dt" sz="half" idx="11"/>
          </p:nvPr>
        </p:nvSpPr>
        <p:spPr>
          <a:xfrm>
            <a:off x="7660217" y="6542088"/>
            <a:ext cx="4140200" cy="315912"/>
          </a:xfrm>
          <a:prstGeom prst="rect">
            <a:avLst/>
          </a:prstGeom>
          <a:ln/>
        </p:spPr>
        <p:txBody>
          <a:bodyPr/>
          <a:lstStyle>
            <a:lvl1pPr>
              <a:defRPr/>
            </a:lvl1pPr>
          </a:lstStyle>
          <a:p>
            <a:pPr>
              <a:defRPr/>
            </a:pPr>
            <a:r>
              <a:rPr lang="nl-NL" altLang="nl-NL"/>
              <a:t>IKOM, Oct 2013</a:t>
            </a:r>
          </a:p>
        </p:txBody>
      </p:sp>
    </p:spTree>
    <p:extLst>
      <p:ext uri="{BB962C8B-B14F-4D97-AF65-F5344CB8AC3E}">
        <p14:creationId xmlns:p14="http://schemas.microsoft.com/office/powerpoint/2010/main" val="202469360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23333" y="141287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011333" y="141287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07021685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410837384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Tree>
    <p:extLst>
      <p:ext uri="{BB962C8B-B14F-4D97-AF65-F5344CB8AC3E}">
        <p14:creationId xmlns:p14="http://schemas.microsoft.com/office/powerpoint/2010/main" val="321194443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671752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Tree>
    <p:extLst>
      <p:ext uri="{BB962C8B-B14F-4D97-AF65-F5344CB8AC3E}">
        <p14:creationId xmlns:p14="http://schemas.microsoft.com/office/powerpoint/2010/main" val="33030791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Tree>
    <p:extLst>
      <p:ext uri="{BB962C8B-B14F-4D97-AF65-F5344CB8AC3E}">
        <p14:creationId xmlns:p14="http://schemas.microsoft.com/office/powerpoint/2010/main" val="126939705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46110637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10085" y="0"/>
            <a:ext cx="2762249" cy="5938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23334" y="0"/>
            <a:ext cx="8083551" cy="5938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34856057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pic>
        <p:nvPicPr>
          <p:cNvPr id="4" name="Picture 14" descr="20100512_09_42_firstcoastal"/>
          <p:cNvPicPr>
            <a:picLocks noChangeAspect="1" noChangeArrowheads="1"/>
          </p:cNvPicPr>
          <p:nvPr userDrawn="1"/>
        </p:nvPicPr>
        <p:blipFill>
          <a:blip r:embed="rId2">
            <a:extLst>
              <a:ext uri="{28A0092B-C50C-407E-A947-70E740481C1C}">
                <a14:useLocalDpi xmlns:a14="http://schemas.microsoft.com/office/drawing/2010/main" val="0"/>
              </a:ext>
            </a:extLst>
          </a:blip>
          <a:srcRect r="19453"/>
          <a:stretch>
            <a:fillRect/>
          </a:stretch>
        </p:blipFill>
        <p:spPr bwMode="auto">
          <a:xfrm>
            <a:off x="-1873250" y="-315913"/>
            <a:ext cx="7831668" cy="791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knmilogo_new_nederlands"/>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r="80974"/>
          <a:stretch>
            <a:fillRect/>
          </a:stretch>
        </p:blipFill>
        <p:spPr bwMode="auto">
          <a:xfrm>
            <a:off x="5712885" y="1"/>
            <a:ext cx="478367"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19" name="Rectangle 3"/>
          <p:cNvSpPr>
            <a:spLocks noGrp="1" noChangeArrowheads="1"/>
          </p:cNvSpPr>
          <p:nvPr>
            <p:ph type="ctrTitle"/>
          </p:nvPr>
        </p:nvSpPr>
        <p:spPr>
          <a:xfrm>
            <a:off x="6000752" y="2130426"/>
            <a:ext cx="6191249" cy="1470025"/>
          </a:xfrm>
        </p:spPr>
        <p:txBody>
          <a:bodyPr/>
          <a:lstStyle>
            <a:lvl1pPr>
              <a:defRPr/>
            </a:lvl1pPr>
          </a:lstStyle>
          <a:p>
            <a:pPr lvl="0"/>
            <a:r>
              <a:rPr lang="nl-NL" altLang="nl-NL" noProof="0"/>
              <a:t>Klik om het opmaakprofiel te bewerken</a:t>
            </a:r>
          </a:p>
        </p:txBody>
      </p:sp>
      <p:sp>
        <p:nvSpPr>
          <p:cNvPr id="188420" name="Rectangle 4"/>
          <p:cNvSpPr>
            <a:spLocks noGrp="1" noChangeArrowheads="1"/>
          </p:cNvSpPr>
          <p:nvPr>
            <p:ph type="subTitle" idx="1"/>
          </p:nvPr>
        </p:nvSpPr>
        <p:spPr>
          <a:xfrm>
            <a:off x="6000752" y="3886200"/>
            <a:ext cx="6191249" cy="1752600"/>
          </a:xfrm>
        </p:spPr>
        <p:txBody>
          <a:bodyPr/>
          <a:lstStyle>
            <a:lvl1pPr marL="0" indent="0" algn="ctr">
              <a:buFontTx/>
              <a:buNone/>
              <a:defRPr/>
            </a:lvl1pPr>
          </a:lstStyle>
          <a:p>
            <a:pPr lvl="0"/>
            <a:r>
              <a:rPr lang="nl-NL" altLang="nl-NL" noProof="0"/>
              <a:t>Klik om het opmaakprofiel van de modelondertitel te bewerken</a:t>
            </a:r>
          </a:p>
        </p:txBody>
      </p:sp>
    </p:spTree>
    <p:extLst>
      <p:ext uri="{BB962C8B-B14F-4D97-AF65-F5344CB8AC3E}">
        <p14:creationId xmlns:p14="http://schemas.microsoft.com/office/powerpoint/2010/main" val="30445615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voettekst 3"/>
          <p:cNvSpPr>
            <a:spLocks noGrp="1"/>
          </p:cNvSpPr>
          <p:nvPr>
            <p:ph type="ftr" sz="quarter" idx="10"/>
          </p:nvPr>
        </p:nvSpPr>
        <p:spPr/>
        <p:txBody>
          <a:bodyPr/>
          <a:lstStyle>
            <a:lvl1pPr algn="l">
              <a:defRPr/>
            </a:lvl1pPr>
          </a:lstStyle>
          <a:p>
            <a:pPr>
              <a:defRPr/>
            </a:pPr>
            <a:r>
              <a:rPr lang="nl-NL" altLang="nl-NL"/>
              <a:t>Visit Alan Thorpe, Oct 2012</a:t>
            </a:r>
          </a:p>
        </p:txBody>
      </p:sp>
      <p:sp>
        <p:nvSpPr>
          <p:cNvPr id="5" name="Tijdelijke aanduiding voor dianummer 4"/>
          <p:cNvSpPr>
            <a:spLocks noGrp="1"/>
          </p:cNvSpPr>
          <p:nvPr>
            <p:ph type="sldNum" sz="quarter" idx="11"/>
          </p:nvPr>
        </p:nvSpPr>
        <p:spPr/>
        <p:txBody>
          <a:bodyPr/>
          <a:lstStyle>
            <a:lvl1pPr>
              <a:defRPr/>
            </a:lvl1pPr>
          </a:lstStyle>
          <a:p>
            <a:pPr>
              <a:defRPr/>
            </a:pPr>
            <a:fld id="{DA36D469-7A06-417B-BE88-8D4218A990DF}" type="slidenum">
              <a:rPr lang="nl-NL" altLang="nl-NL"/>
              <a:pPr>
                <a:defRPr/>
              </a:pPr>
              <a:t>‹#›</a:t>
            </a:fld>
            <a:endParaRPr lang="nl-NL" altLang="nl-NL"/>
          </a:p>
        </p:txBody>
      </p:sp>
    </p:spTree>
    <p:extLst>
      <p:ext uri="{BB962C8B-B14F-4D97-AF65-F5344CB8AC3E}">
        <p14:creationId xmlns:p14="http://schemas.microsoft.com/office/powerpoint/2010/main" val="29063046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shpBeeldmerk"/>
          <p:cNvSpPr>
            <a:spLocks noGrp="1" noChangeArrowheads="1"/>
          </p:cNvSpPr>
          <p:nvPr>
            <p:ph type="sldNum" sz="quarter" idx="10"/>
          </p:nvPr>
        </p:nvSpPr>
        <p:spPr>
          <a:ln/>
        </p:spPr>
        <p:txBody>
          <a:bodyPr/>
          <a:lstStyle>
            <a:lvl1pPr>
              <a:defRPr/>
            </a:lvl1pPr>
          </a:lstStyle>
          <a:p>
            <a:pPr>
              <a:defRPr/>
            </a:pPr>
            <a:fld id="{61462875-0950-4EB1-88D9-BD7DF8F0517E}" type="slidenum">
              <a:rPr lang="nl-NL"/>
              <a:pPr>
                <a:defRPr/>
              </a:pPr>
              <a:t>‹#›</a:t>
            </a:fld>
            <a:endParaRPr lang="nl-NL"/>
          </a:p>
        </p:txBody>
      </p:sp>
      <p:sp>
        <p:nvSpPr>
          <p:cNvPr id="3" name="shpTitel"/>
          <p:cNvSpPr>
            <a:spLocks noGrp="1" noChangeArrowheads="1"/>
          </p:cNvSpPr>
          <p:nvPr>
            <p:ph type="dt" sz="half" idx="11"/>
          </p:nvPr>
        </p:nvSpPr>
        <p:spPr>
          <a:xfrm>
            <a:off x="7660217" y="6542088"/>
            <a:ext cx="4140200" cy="315912"/>
          </a:xfrm>
          <a:prstGeom prst="rect">
            <a:avLst/>
          </a:prstGeom>
          <a:ln/>
        </p:spPr>
        <p:txBody>
          <a:bodyPr/>
          <a:lstStyle>
            <a:lvl1pPr>
              <a:defRPr/>
            </a:lvl1pPr>
          </a:lstStyle>
          <a:p>
            <a:pPr>
              <a:defRPr/>
            </a:pPr>
            <a:r>
              <a:rPr lang="nl-NL" altLang="nl-NL"/>
              <a:t>IKOM, Oct 2013</a:t>
            </a:r>
          </a:p>
        </p:txBody>
      </p:sp>
    </p:spTree>
    <p:extLst>
      <p:ext uri="{BB962C8B-B14F-4D97-AF65-F5344CB8AC3E}">
        <p14:creationId xmlns:p14="http://schemas.microsoft.com/office/powerpoint/2010/main" val="285175211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
        <p:nvSpPr>
          <p:cNvPr id="4" name="Tijdelijke aanduiding voor voettekst 3"/>
          <p:cNvSpPr>
            <a:spLocks noGrp="1"/>
          </p:cNvSpPr>
          <p:nvPr>
            <p:ph type="ftr" sz="quarter" idx="10"/>
          </p:nvPr>
        </p:nvSpPr>
        <p:spPr/>
        <p:txBody>
          <a:bodyPr/>
          <a:lstStyle>
            <a:lvl1pPr algn="l">
              <a:defRPr/>
            </a:lvl1pPr>
          </a:lstStyle>
          <a:p>
            <a:pPr>
              <a:defRPr/>
            </a:pPr>
            <a:r>
              <a:rPr lang="nl-NL" altLang="nl-NL"/>
              <a:t>Visit Alan Thorpe, Oct 2012</a:t>
            </a:r>
          </a:p>
        </p:txBody>
      </p:sp>
      <p:sp>
        <p:nvSpPr>
          <p:cNvPr id="5" name="Tijdelijke aanduiding voor dianummer 4"/>
          <p:cNvSpPr>
            <a:spLocks noGrp="1"/>
          </p:cNvSpPr>
          <p:nvPr>
            <p:ph type="sldNum" sz="quarter" idx="11"/>
          </p:nvPr>
        </p:nvSpPr>
        <p:spPr/>
        <p:txBody>
          <a:bodyPr/>
          <a:lstStyle>
            <a:lvl1pPr>
              <a:defRPr/>
            </a:lvl1pPr>
          </a:lstStyle>
          <a:p>
            <a:pPr>
              <a:defRPr/>
            </a:pPr>
            <a:fld id="{B2BDBA99-256F-42C8-88DD-F8A755948739}" type="slidenum">
              <a:rPr lang="nl-NL" altLang="nl-NL"/>
              <a:pPr>
                <a:defRPr/>
              </a:pPr>
              <a:t>‹#›</a:t>
            </a:fld>
            <a:endParaRPr lang="nl-NL" altLang="nl-NL"/>
          </a:p>
        </p:txBody>
      </p:sp>
    </p:spTree>
    <p:extLst>
      <p:ext uri="{BB962C8B-B14F-4D97-AF65-F5344CB8AC3E}">
        <p14:creationId xmlns:p14="http://schemas.microsoft.com/office/powerpoint/2010/main" val="101782256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voettekst 4"/>
          <p:cNvSpPr>
            <a:spLocks noGrp="1"/>
          </p:cNvSpPr>
          <p:nvPr>
            <p:ph type="ftr" sz="quarter" idx="10"/>
          </p:nvPr>
        </p:nvSpPr>
        <p:spPr/>
        <p:txBody>
          <a:bodyPr/>
          <a:lstStyle>
            <a:lvl1pPr algn="l">
              <a:defRPr/>
            </a:lvl1pPr>
          </a:lstStyle>
          <a:p>
            <a:pPr>
              <a:defRPr/>
            </a:pPr>
            <a:r>
              <a:rPr lang="nl-NL" altLang="nl-NL"/>
              <a:t>Visit Alan Thorpe, Oct 2012</a:t>
            </a:r>
          </a:p>
        </p:txBody>
      </p:sp>
      <p:sp>
        <p:nvSpPr>
          <p:cNvPr id="6" name="Tijdelijke aanduiding voor dianummer 5"/>
          <p:cNvSpPr>
            <a:spLocks noGrp="1"/>
          </p:cNvSpPr>
          <p:nvPr>
            <p:ph type="sldNum" sz="quarter" idx="11"/>
          </p:nvPr>
        </p:nvSpPr>
        <p:spPr/>
        <p:txBody>
          <a:bodyPr/>
          <a:lstStyle>
            <a:lvl1pPr>
              <a:defRPr/>
            </a:lvl1pPr>
          </a:lstStyle>
          <a:p>
            <a:pPr>
              <a:defRPr/>
            </a:pPr>
            <a:fld id="{2DD430D2-39A3-40BB-A7D9-8643495D2912}" type="slidenum">
              <a:rPr lang="nl-NL" altLang="nl-NL"/>
              <a:pPr>
                <a:defRPr/>
              </a:pPr>
              <a:t>‹#›</a:t>
            </a:fld>
            <a:endParaRPr lang="nl-NL" altLang="nl-NL"/>
          </a:p>
        </p:txBody>
      </p:sp>
    </p:spTree>
    <p:extLst>
      <p:ext uri="{BB962C8B-B14F-4D97-AF65-F5344CB8AC3E}">
        <p14:creationId xmlns:p14="http://schemas.microsoft.com/office/powerpoint/2010/main" val="135834052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voettekst 6"/>
          <p:cNvSpPr>
            <a:spLocks noGrp="1"/>
          </p:cNvSpPr>
          <p:nvPr>
            <p:ph type="ftr" sz="quarter" idx="10"/>
          </p:nvPr>
        </p:nvSpPr>
        <p:spPr/>
        <p:txBody>
          <a:bodyPr/>
          <a:lstStyle>
            <a:lvl1pPr algn="l">
              <a:defRPr/>
            </a:lvl1pPr>
          </a:lstStyle>
          <a:p>
            <a:pPr>
              <a:defRPr/>
            </a:pPr>
            <a:r>
              <a:rPr lang="nl-NL" altLang="nl-NL"/>
              <a:t>Visit Alan Thorpe, Oct 2012</a:t>
            </a:r>
          </a:p>
        </p:txBody>
      </p:sp>
      <p:sp>
        <p:nvSpPr>
          <p:cNvPr id="8" name="Tijdelijke aanduiding voor dianummer 7"/>
          <p:cNvSpPr>
            <a:spLocks noGrp="1"/>
          </p:cNvSpPr>
          <p:nvPr>
            <p:ph type="sldNum" sz="quarter" idx="11"/>
          </p:nvPr>
        </p:nvSpPr>
        <p:spPr/>
        <p:txBody>
          <a:bodyPr/>
          <a:lstStyle>
            <a:lvl1pPr>
              <a:defRPr/>
            </a:lvl1pPr>
          </a:lstStyle>
          <a:p>
            <a:pPr>
              <a:defRPr/>
            </a:pPr>
            <a:fld id="{6C3609F2-7A30-4021-963E-9EC8F7CCC344}" type="slidenum">
              <a:rPr lang="nl-NL" altLang="nl-NL"/>
              <a:pPr>
                <a:defRPr/>
              </a:pPr>
              <a:t>‹#›</a:t>
            </a:fld>
            <a:endParaRPr lang="nl-NL" altLang="nl-NL"/>
          </a:p>
        </p:txBody>
      </p:sp>
    </p:spTree>
    <p:extLst>
      <p:ext uri="{BB962C8B-B14F-4D97-AF65-F5344CB8AC3E}">
        <p14:creationId xmlns:p14="http://schemas.microsoft.com/office/powerpoint/2010/main" val="206603485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oettekst 2"/>
          <p:cNvSpPr>
            <a:spLocks noGrp="1"/>
          </p:cNvSpPr>
          <p:nvPr>
            <p:ph type="ftr" sz="quarter" idx="10"/>
          </p:nvPr>
        </p:nvSpPr>
        <p:spPr/>
        <p:txBody>
          <a:bodyPr/>
          <a:lstStyle>
            <a:lvl1pPr algn="l">
              <a:defRPr/>
            </a:lvl1pPr>
          </a:lstStyle>
          <a:p>
            <a:pPr>
              <a:defRPr/>
            </a:pPr>
            <a:r>
              <a:rPr lang="nl-NL" altLang="nl-NL"/>
              <a:t>Visit Alan Thorpe, Oct 2012</a:t>
            </a:r>
          </a:p>
        </p:txBody>
      </p:sp>
      <p:sp>
        <p:nvSpPr>
          <p:cNvPr id="4" name="Tijdelijke aanduiding voor dianummer 3"/>
          <p:cNvSpPr>
            <a:spLocks noGrp="1"/>
          </p:cNvSpPr>
          <p:nvPr>
            <p:ph type="sldNum" sz="quarter" idx="11"/>
          </p:nvPr>
        </p:nvSpPr>
        <p:spPr/>
        <p:txBody>
          <a:bodyPr/>
          <a:lstStyle>
            <a:lvl1pPr>
              <a:defRPr/>
            </a:lvl1pPr>
          </a:lstStyle>
          <a:p>
            <a:pPr>
              <a:defRPr/>
            </a:pPr>
            <a:fld id="{2D7F4FF3-174E-4B1C-A411-A635EC20494F}" type="slidenum">
              <a:rPr lang="nl-NL" altLang="nl-NL"/>
              <a:pPr>
                <a:defRPr/>
              </a:pPr>
              <a:t>‹#›</a:t>
            </a:fld>
            <a:endParaRPr lang="nl-NL" altLang="nl-NL"/>
          </a:p>
        </p:txBody>
      </p:sp>
    </p:spTree>
    <p:extLst>
      <p:ext uri="{BB962C8B-B14F-4D97-AF65-F5344CB8AC3E}">
        <p14:creationId xmlns:p14="http://schemas.microsoft.com/office/powerpoint/2010/main" val="234067193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voettekst 1"/>
          <p:cNvSpPr>
            <a:spLocks noGrp="1"/>
          </p:cNvSpPr>
          <p:nvPr>
            <p:ph type="ftr" sz="quarter" idx="10"/>
          </p:nvPr>
        </p:nvSpPr>
        <p:spPr/>
        <p:txBody>
          <a:bodyPr/>
          <a:lstStyle>
            <a:lvl1pPr algn="l">
              <a:defRPr/>
            </a:lvl1pPr>
          </a:lstStyle>
          <a:p>
            <a:pPr>
              <a:defRPr/>
            </a:pPr>
            <a:r>
              <a:rPr lang="nl-NL" altLang="nl-NL"/>
              <a:t>Visit Alan Thorpe, Oct 2012</a:t>
            </a:r>
          </a:p>
        </p:txBody>
      </p:sp>
      <p:sp>
        <p:nvSpPr>
          <p:cNvPr id="3" name="Tijdelijke aanduiding voor dianummer 2"/>
          <p:cNvSpPr>
            <a:spLocks noGrp="1"/>
          </p:cNvSpPr>
          <p:nvPr>
            <p:ph type="sldNum" sz="quarter" idx="11"/>
          </p:nvPr>
        </p:nvSpPr>
        <p:spPr/>
        <p:txBody>
          <a:bodyPr/>
          <a:lstStyle>
            <a:lvl1pPr>
              <a:defRPr/>
            </a:lvl1pPr>
          </a:lstStyle>
          <a:p>
            <a:pPr>
              <a:defRPr/>
            </a:pPr>
            <a:fld id="{0E60D4F8-8BA4-4D28-8122-C13F2D8EB5AB}" type="slidenum">
              <a:rPr lang="nl-NL" altLang="nl-NL"/>
              <a:pPr>
                <a:defRPr/>
              </a:pPr>
              <a:t>‹#›</a:t>
            </a:fld>
            <a:endParaRPr lang="nl-NL" altLang="nl-NL"/>
          </a:p>
        </p:txBody>
      </p:sp>
    </p:spTree>
    <p:extLst>
      <p:ext uri="{BB962C8B-B14F-4D97-AF65-F5344CB8AC3E}">
        <p14:creationId xmlns:p14="http://schemas.microsoft.com/office/powerpoint/2010/main" val="350585391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voettekst 4"/>
          <p:cNvSpPr>
            <a:spLocks noGrp="1"/>
          </p:cNvSpPr>
          <p:nvPr>
            <p:ph type="ftr" sz="quarter" idx="10"/>
          </p:nvPr>
        </p:nvSpPr>
        <p:spPr/>
        <p:txBody>
          <a:bodyPr/>
          <a:lstStyle>
            <a:lvl1pPr algn="l">
              <a:defRPr/>
            </a:lvl1pPr>
          </a:lstStyle>
          <a:p>
            <a:pPr>
              <a:defRPr/>
            </a:pPr>
            <a:r>
              <a:rPr lang="nl-NL" altLang="nl-NL"/>
              <a:t>Visit Alan Thorpe, Oct 2012</a:t>
            </a:r>
          </a:p>
        </p:txBody>
      </p:sp>
      <p:sp>
        <p:nvSpPr>
          <p:cNvPr id="6" name="Tijdelijke aanduiding voor dianummer 5"/>
          <p:cNvSpPr>
            <a:spLocks noGrp="1"/>
          </p:cNvSpPr>
          <p:nvPr>
            <p:ph type="sldNum" sz="quarter" idx="11"/>
          </p:nvPr>
        </p:nvSpPr>
        <p:spPr/>
        <p:txBody>
          <a:bodyPr/>
          <a:lstStyle>
            <a:lvl1pPr>
              <a:defRPr/>
            </a:lvl1pPr>
          </a:lstStyle>
          <a:p>
            <a:pPr>
              <a:defRPr/>
            </a:pPr>
            <a:fld id="{F5427DCE-81EA-4932-8FC7-EE0CCCCF831E}" type="slidenum">
              <a:rPr lang="nl-NL" altLang="nl-NL"/>
              <a:pPr>
                <a:defRPr/>
              </a:pPr>
              <a:t>‹#›</a:t>
            </a:fld>
            <a:endParaRPr lang="nl-NL" altLang="nl-NL"/>
          </a:p>
        </p:txBody>
      </p:sp>
    </p:spTree>
    <p:extLst>
      <p:ext uri="{BB962C8B-B14F-4D97-AF65-F5344CB8AC3E}">
        <p14:creationId xmlns:p14="http://schemas.microsoft.com/office/powerpoint/2010/main" val="280599741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voettekst 4"/>
          <p:cNvSpPr>
            <a:spLocks noGrp="1"/>
          </p:cNvSpPr>
          <p:nvPr>
            <p:ph type="ftr" sz="quarter" idx="10"/>
          </p:nvPr>
        </p:nvSpPr>
        <p:spPr/>
        <p:txBody>
          <a:bodyPr/>
          <a:lstStyle>
            <a:lvl1pPr algn="l">
              <a:defRPr/>
            </a:lvl1pPr>
          </a:lstStyle>
          <a:p>
            <a:pPr>
              <a:defRPr/>
            </a:pPr>
            <a:r>
              <a:rPr lang="nl-NL" altLang="nl-NL"/>
              <a:t>Visit Alan Thorpe, Oct 2012</a:t>
            </a:r>
          </a:p>
        </p:txBody>
      </p:sp>
      <p:sp>
        <p:nvSpPr>
          <p:cNvPr id="6" name="Tijdelijke aanduiding voor dianummer 5"/>
          <p:cNvSpPr>
            <a:spLocks noGrp="1"/>
          </p:cNvSpPr>
          <p:nvPr>
            <p:ph type="sldNum" sz="quarter" idx="11"/>
          </p:nvPr>
        </p:nvSpPr>
        <p:spPr/>
        <p:txBody>
          <a:bodyPr/>
          <a:lstStyle>
            <a:lvl1pPr>
              <a:defRPr/>
            </a:lvl1pPr>
          </a:lstStyle>
          <a:p>
            <a:pPr>
              <a:defRPr/>
            </a:pPr>
            <a:fld id="{9A70BE11-81FE-4800-961C-7FE3B3A07F0E}" type="slidenum">
              <a:rPr lang="nl-NL" altLang="nl-NL"/>
              <a:pPr>
                <a:defRPr/>
              </a:pPr>
              <a:t>‹#›</a:t>
            </a:fld>
            <a:endParaRPr lang="nl-NL" altLang="nl-NL"/>
          </a:p>
        </p:txBody>
      </p:sp>
    </p:spTree>
    <p:extLst>
      <p:ext uri="{BB962C8B-B14F-4D97-AF65-F5344CB8AC3E}">
        <p14:creationId xmlns:p14="http://schemas.microsoft.com/office/powerpoint/2010/main" val="179453877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voettekst 3"/>
          <p:cNvSpPr>
            <a:spLocks noGrp="1"/>
          </p:cNvSpPr>
          <p:nvPr>
            <p:ph type="ftr" sz="quarter" idx="10"/>
          </p:nvPr>
        </p:nvSpPr>
        <p:spPr/>
        <p:txBody>
          <a:bodyPr/>
          <a:lstStyle>
            <a:lvl1pPr algn="l">
              <a:defRPr/>
            </a:lvl1pPr>
          </a:lstStyle>
          <a:p>
            <a:pPr>
              <a:defRPr/>
            </a:pPr>
            <a:r>
              <a:rPr lang="nl-NL" altLang="nl-NL"/>
              <a:t>Visit Alan Thorpe, Oct 2012</a:t>
            </a:r>
          </a:p>
        </p:txBody>
      </p:sp>
      <p:sp>
        <p:nvSpPr>
          <p:cNvPr id="5" name="Tijdelijke aanduiding voor dianummer 4"/>
          <p:cNvSpPr>
            <a:spLocks noGrp="1"/>
          </p:cNvSpPr>
          <p:nvPr>
            <p:ph type="sldNum" sz="quarter" idx="11"/>
          </p:nvPr>
        </p:nvSpPr>
        <p:spPr/>
        <p:txBody>
          <a:bodyPr/>
          <a:lstStyle>
            <a:lvl1pPr>
              <a:defRPr/>
            </a:lvl1pPr>
          </a:lstStyle>
          <a:p>
            <a:pPr>
              <a:defRPr/>
            </a:pPr>
            <a:fld id="{13C845AC-0254-4606-A832-51A777D53049}" type="slidenum">
              <a:rPr lang="nl-NL" altLang="nl-NL"/>
              <a:pPr>
                <a:defRPr/>
              </a:pPr>
              <a:t>‹#›</a:t>
            </a:fld>
            <a:endParaRPr lang="nl-NL" altLang="nl-NL"/>
          </a:p>
        </p:txBody>
      </p:sp>
    </p:spTree>
    <p:extLst>
      <p:ext uri="{BB962C8B-B14F-4D97-AF65-F5344CB8AC3E}">
        <p14:creationId xmlns:p14="http://schemas.microsoft.com/office/powerpoint/2010/main" val="226894743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39200" y="274639"/>
            <a:ext cx="27432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609600" y="274639"/>
            <a:ext cx="80264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voettekst 3"/>
          <p:cNvSpPr>
            <a:spLocks noGrp="1"/>
          </p:cNvSpPr>
          <p:nvPr>
            <p:ph type="ftr" sz="quarter" idx="10"/>
          </p:nvPr>
        </p:nvSpPr>
        <p:spPr/>
        <p:txBody>
          <a:bodyPr/>
          <a:lstStyle>
            <a:lvl1pPr algn="l">
              <a:defRPr/>
            </a:lvl1pPr>
          </a:lstStyle>
          <a:p>
            <a:pPr>
              <a:defRPr/>
            </a:pPr>
            <a:r>
              <a:rPr lang="nl-NL" altLang="nl-NL"/>
              <a:t>Visit Alan Thorpe, Oct 2012</a:t>
            </a:r>
          </a:p>
        </p:txBody>
      </p:sp>
      <p:sp>
        <p:nvSpPr>
          <p:cNvPr id="5" name="Tijdelijke aanduiding voor dianummer 4"/>
          <p:cNvSpPr>
            <a:spLocks noGrp="1"/>
          </p:cNvSpPr>
          <p:nvPr>
            <p:ph type="sldNum" sz="quarter" idx="11"/>
          </p:nvPr>
        </p:nvSpPr>
        <p:spPr/>
        <p:txBody>
          <a:bodyPr/>
          <a:lstStyle>
            <a:lvl1pPr>
              <a:defRPr/>
            </a:lvl1pPr>
          </a:lstStyle>
          <a:p>
            <a:pPr>
              <a:defRPr/>
            </a:pPr>
            <a:fld id="{8B87C94A-4A6F-46AA-82A1-807F16D2D48C}" type="slidenum">
              <a:rPr lang="nl-NL" altLang="nl-NL"/>
              <a:pPr>
                <a:defRPr/>
              </a:pPr>
              <a:t>‹#›</a:t>
            </a:fld>
            <a:endParaRPr lang="nl-NL" altLang="nl-NL"/>
          </a:p>
        </p:txBody>
      </p:sp>
    </p:spTree>
    <p:extLst>
      <p:ext uri="{BB962C8B-B14F-4D97-AF65-F5344CB8AC3E}">
        <p14:creationId xmlns:p14="http://schemas.microsoft.com/office/powerpoint/2010/main" val="158488360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xAndTwoObj" preserve="1">
  <p:cSld name="Titel, tekst en 2 inhoudselementen">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9"/>
            <a:ext cx="10972800" cy="777875"/>
          </a:xfrm>
        </p:spPr>
        <p:txBody>
          <a:bodyPr/>
          <a:lstStyle/>
          <a:p>
            <a:r>
              <a:rPr lang="nl-NL"/>
              <a:t>Klik om de stijl te bewerken</a:t>
            </a:r>
          </a:p>
        </p:txBody>
      </p:sp>
      <p:sp>
        <p:nvSpPr>
          <p:cNvPr id="3" name="Tijdelijke aanduiding voor tekst 2"/>
          <p:cNvSpPr>
            <a:spLocks noGrp="1"/>
          </p:cNvSpPr>
          <p:nvPr>
            <p:ph type="body" sz="half" idx="1"/>
          </p:nvPr>
        </p:nvSpPr>
        <p:spPr>
          <a:xfrm>
            <a:off x="609600" y="1600201"/>
            <a:ext cx="5384800" cy="452596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quarter" idx="2"/>
          </p:nvPr>
        </p:nvSpPr>
        <p:spPr>
          <a:xfrm>
            <a:off x="6197600" y="1600200"/>
            <a:ext cx="5384800" cy="21859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inhoud 4"/>
          <p:cNvSpPr>
            <a:spLocks noGrp="1"/>
          </p:cNvSpPr>
          <p:nvPr>
            <p:ph sz="quarter" idx="3"/>
          </p:nvPr>
        </p:nvSpPr>
        <p:spPr>
          <a:xfrm>
            <a:off x="6197600" y="3938589"/>
            <a:ext cx="5384800" cy="2187575"/>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10"/>
          </p:nvPr>
        </p:nvSpPr>
        <p:spPr/>
        <p:txBody>
          <a:bodyPr/>
          <a:lstStyle>
            <a:lvl1pPr algn="l">
              <a:defRPr/>
            </a:lvl1pPr>
          </a:lstStyle>
          <a:p>
            <a:pPr>
              <a:defRPr/>
            </a:pPr>
            <a:r>
              <a:rPr lang="nl-NL" altLang="nl-NL"/>
              <a:t>Visit Alan Thorpe, Oct 2012</a:t>
            </a:r>
          </a:p>
        </p:txBody>
      </p:sp>
      <p:sp>
        <p:nvSpPr>
          <p:cNvPr id="7" name="Tijdelijke aanduiding voor dianummer 6"/>
          <p:cNvSpPr>
            <a:spLocks noGrp="1"/>
          </p:cNvSpPr>
          <p:nvPr>
            <p:ph type="sldNum" sz="quarter" idx="11"/>
          </p:nvPr>
        </p:nvSpPr>
        <p:spPr/>
        <p:txBody>
          <a:bodyPr/>
          <a:lstStyle>
            <a:lvl1pPr>
              <a:defRPr/>
            </a:lvl1pPr>
          </a:lstStyle>
          <a:p>
            <a:pPr>
              <a:defRPr/>
            </a:pPr>
            <a:fld id="{A0E736B5-2ECC-4A6D-B4A7-A7F99C15ED47}" type="slidenum">
              <a:rPr lang="nl-NL" altLang="nl-NL"/>
              <a:pPr>
                <a:defRPr/>
              </a:pPr>
              <a:t>‹#›</a:t>
            </a:fld>
            <a:endParaRPr lang="nl-NL" altLang="nl-NL"/>
          </a:p>
        </p:txBody>
      </p:sp>
    </p:spTree>
    <p:extLst>
      <p:ext uri="{BB962C8B-B14F-4D97-AF65-F5344CB8AC3E}">
        <p14:creationId xmlns:p14="http://schemas.microsoft.com/office/powerpoint/2010/main" val="37848079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shpBeeldmerk"/>
          <p:cNvSpPr>
            <a:spLocks noGrp="1" noChangeArrowheads="1"/>
          </p:cNvSpPr>
          <p:nvPr>
            <p:ph type="sldNum" sz="quarter" idx="10"/>
          </p:nvPr>
        </p:nvSpPr>
        <p:spPr>
          <a:ln/>
        </p:spPr>
        <p:txBody>
          <a:bodyPr/>
          <a:lstStyle>
            <a:lvl1pPr>
              <a:defRPr/>
            </a:lvl1pPr>
          </a:lstStyle>
          <a:p>
            <a:pPr>
              <a:defRPr/>
            </a:pPr>
            <a:fld id="{92E65BF9-9E4F-4EA5-9697-715B880C3AE8}" type="slidenum">
              <a:rPr lang="nl-NL"/>
              <a:pPr>
                <a:defRPr/>
              </a:pPr>
              <a:t>‹#›</a:t>
            </a:fld>
            <a:endParaRPr lang="nl-NL"/>
          </a:p>
        </p:txBody>
      </p:sp>
      <p:sp>
        <p:nvSpPr>
          <p:cNvPr id="6" name="shpTitel"/>
          <p:cNvSpPr>
            <a:spLocks noGrp="1" noChangeArrowheads="1"/>
          </p:cNvSpPr>
          <p:nvPr>
            <p:ph type="dt" sz="half" idx="11"/>
          </p:nvPr>
        </p:nvSpPr>
        <p:spPr>
          <a:xfrm>
            <a:off x="7660217" y="6542088"/>
            <a:ext cx="4140200" cy="315912"/>
          </a:xfrm>
          <a:prstGeom prst="rect">
            <a:avLst/>
          </a:prstGeom>
          <a:ln/>
        </p:spPr>
        <p:txBody>
          <a:bodyPr/>
          <a:lstStyle>
            <a:lvl1pPr>
              <a:defRPr/>
            </a:lvl1pPr>
          </a:lstStyle>
          <a:p>
            <a:pPr>
              <a:defRPr/>
            </a:pPr>
            <a:r>
              <a:rPr lang="nl-NL" altLang="nl-NL"/>
              <a:t>IKOM, Oct 2013</a:t>
            </a:r>
          </a:p>
        </p:txBody>
      </p:sp>
    </p:spTree>
    <p:extLst>
      <p:ext uri="{BB962C8B-B14F-4D97-AF65-F5344CB8AC3E}">
        <p14:creationId xmlns:p14="http://schemas.microsoft.com/office/powerpoint/2010/main" val="398661024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bl">
  <p:cSld name="Titel en tabel">
    <p:spTree>
      <p:nvGrpSpPr>
        <p:cNvPr id="1" name=""/>
        <p:cNvGrpSpPr/>
        <p:nvPr/>
      </p:nvGrpSpPr>
      <p:grpSpPr>
        <a:xfrm>
          <a:off x="0" y="0"/>
          <a:ext cx="0" cy="0"/>
          <a:chOff x="0" y="0"/>
          <a:chExt cx="0" cy="0"/>
        </a:xfrm>
      </p:grpSpPr>
      <p:sp>
        <p:nvSpPr>
          <p:cNvPr id="2" name="Titel 1"/>
          <p:cNvSpPr>
            <a:spLocks noGrp="1"/>
          </p:cNvSpPr>
          <p:nvPr>
            <p:ph type="title"/>
          </p:nvPr>
        </p:nvSpPr>
        <p:spPr>
          <a:xfrm>
            <a:off x="914400" y="609600"/>
            <a:ext cx="10363200" cy="1143000"/>
          </a:xfrm>
        </p:spPr>
        <p:txBody>
          <a:bodyPr/>
          <a:lstStyle/>
          <a:p>
            <a:r>
              <a:rPr lang="nl-NL"/>
              <a:t>Klik om de stijl te bewerken</a:t>
            </a:r>
          </a:p>
        </p:txBody>
      </p:sp>
      <p:sp>
        <p:nvSpPr>
          <p:cNvPr id="3" name="Tijdelijke aanduiding voor tabel 2"/>
          <p:cNvSpPr>
            <a:spLocks noGrp="1"/>
          </p:cNvSpPr>
          <p:nvPr>
            <p:ph type="tbl" idx="1"/>
          </p:nvPr>
        </p:nvSpPr>
        <p:spPr>
          <a:xfrm>
            <a:off x="914400" y="1981200"/>
            <a:ext cx="10363200" cy="4114800"/>
          </a:xfrm>
        </p:spPr>
        <p:txBody>
          <a:bodyPr/>
          <a:lstStyle/>
          <a:p>
            <a:pPr lvl="0"/>
            <a:endParaRPr lang="nl-NL" noProof="0"/>
          </a:p>
        </p:txBody>
      </p:sp>
      <p:sp>
        <p:nvSpPr>
          <p:cNvPr id="4" name="Rectangle 6"/>
          <p:cNvSpPr>
            <a:spLocks noGrp="1" noChangeArrowheads="1"/>
          </p:cNvSpPr>
          <p:nvPr>
            <p:ph type="sldNum" sz="quarter" idx="10"/>
          </p:nvPr>
        </p:nvSpPr>
        <p:spPr>
          <a:ln/>
        </p:spPr>
        <p:txBody>
          <a:bodyPr/>
          <a:lstStyle>
            <a:lvl1pPr>
              <a:defRPr/>
            </a:lvl1pPr>
          </a:lstStyle>
          <a:p>
            <a:r>
              <a:rPr lang="en-US" altLang="nl-NL"/>
              <a:t>IKOM, Oct 2013  </a:t>
            </a:r>
            <a:fld id="{1A368E57-A64C-457E-B78A-D5ACCF607C48}" type="slidenum">
              <a:rPr lang="en-US" altLang="nl-NL"/>
              <a:pPr/>
              <a:t>‹#›</a:t>
            </a:fld>
            <a:endParaRPr lang="en-US" altLang="nl-NL"/>
          </a:p>
        </p:txBody>
      </p:sp>
    </p:spTree>
    <p:extLst>
      <p:ext uri="{BB962C8B-B14F-4D97-AF65-F5344CB8AC3E}">
        <p14:creationId xmlns:p14="http://schemas.microsoft.com/office/powerpoint/2010/main" val="69277956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744" y="1125974"/>
            <a:ext cx="11384409" cy="5253986"/>
          </a:xfrm>
        </p:spPr>
        <p:txBody>
          <a:bodyPr/>
          <a:lstStyle>
            <a:lvl1pPr>
              <a:defRPr>
                <a:latin typeface="Arial" pitchFamily="34" charset="0"/>
                <a:cs typeface="Arial" pitchFamily="34" charset="0"/>
              </a:defRPr>
            </a:lvl1pPr>
            <a:lvl2pPr>
              <a:defRPr i="0">
                <a:latin typeface="Arial" pitchFamily="34" charset="0"/>
                <a:cs typeface="Arial" pitchFamily="34" charset="0"/>
              </a:defRPr>
            </a:lvl2pPr>
            <a:lvl3pPr>
              <a:defRPr i="0">
                <a:latin typeface="Arial" pitchFamily="34" charset="0"/>
                <a:cs typeface="Arial" pitchFamily="34" charset="0"/>
              </a:defRPr>
            </a:lvl3pPr>
            <a:lvl4pPr>
              <a:defRPr i="0">
                <a:latin typeface="Arial" pitchFamily="34" charset="0"/>
                <a:cs typeface="Arial" pitchFamily="34" charset="0"/>
              </a:defRPr>
            </a:lvl4pPr>
            <a:lvl5pP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Title 28"/>
          <p:cNvSpPr>
            <a:spLocks noGrp="1"/>
          </p:cNvSpPr>
          <p:nvPr>
            <p:ph type="title"/>
          </p:nvPr>
        </p:nvSpPr>
        <p:spPr/>
        <p:txBody>
          <a:bodyPr/>
          <a:lstStyle/>
          <a:p>
            <a:r>
              <a:rPr lang="en-US"/>
              <a:t>Click to edit Master title style</a:t>
            </a:r>
          </a:p>
        </p:txBody>
      </p:sp>
      <p:sp>
        <p:nvSpPr>
          <p:cNvPr id="4" name="Slide Number Placeholder 31"/>
          <p:cNvSpPr>
            <a:spLocks noGrp="1"/>
          </p:cNvSpPr>
          <p:nvPr>
            <p:ph type="sldNum" sz="quarter" idx="10"/>
          </p:nvPr>
        </p:nvSpPr>
        <p:spPr/>
        <p:txBody>
          <a:bodyPr/>
          <a:lstStyle>
            <a:lvl1pPr>
              <a:defRPr>
                <a:solidFill>
                  <a:prstClr val="black">
                    <a:tint val="75000"/>
                  </a:prstClr>
                </a:solidFill>
              </a:defRPr>
            </a:lvl1pPr>
          </a:lstStyle>
          <a:p>
            <a:pPr>
              <a:defRPr/>
            </a:pPr>
            <a:fld id="{CD2C9C4D-23D9-4CF0-AA3E-50DC99EF0BC3}" type="slidenum">
              <a:rPr lang="en-US"/>
              <a:pPr>
                <a:defRPr/>
              </a:pPr>
              <a:t>‹#›</a:t>
            </a:fld>
            <a:endParaRPr lang="en-US"/>
          </a:p>
        </p:txBody>
      </p:sp>
    </p:spTree>
    <p:extLst>
      <p:ext uri="{BB962C8B-B14F-4D97-AF65-F5344CB8AC3E}">
        <p14:creationId xmlns:p14="http://schemas.microsoft.com/office/powerpoint/2010/main" val="192271386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nl-NL"/>
              <a:t>Klik om de stijl te bewerken</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a:t>Klik om de ondertitelstijl van het model te bewerken</a:t>
            </a:r>
          </a:p>
        </p:txBody>
      </p:sp>
      <p:sp>
        <p:nvSpPr>
          <p:cNvPr id="4" name="shpBeeldmerk"/>
          <p:cNvSpPr>
            <a:spLocks noGrp="1" noChangeArrowheads="1"/>
          </p:cNvSpPr>
          <p:nvPr>
            <p:ph type="sldNum" sz="quarter" idx="10"/>
          </p:nvPr>
        </p:nvSpPr>
        <p:spPr>
          <a:ln/>
        </p:spPr>
        <p:txBody>
          <a:bodyPr/>
          <a:lstStyle>
            <a:lvl1pPr>
              <a:defRPr/>
            </a:lvl1pPr>
          </a:lstStyle>
          <a:p>
            <a:pPr>
              <a:defRPr/>
            </a:pPr>
            <a:fld id="{1CAE1A62-606C-4CE0-82A4-DD062B3C7DCF}" type="slidenum">
              <a:rPr lang="nl-NL"/>
              <a:pPr>
                <a:defRPr/>
              </a:pPr>
              <a:t>‹#›</a:t>
            </a:fld>
            <a:endParaRPr lang="nl-NL"/>
          </a:p>
        </p:txBody>
      </p:sp>
      <p:sp>
        <p:nvSpPr>
          <p:cNvPr id="5" name="shpTitel"/>
          <p:cNvSpPr>
            <a:spLocks noGrp="1" noChangeArrowheads="1"/>
          </p:cNvSpPr>
          <p:nvPr>
            <p:ph type="dt" sz="half" idx="11"/>
          </p:nvPr>
        </p:nvSpPr>
        <p:spPr>
          <a:ln/>
        </p:spPr>
        <p:txBody>
          <a:bodyPr/>
          <a:lstStyle>
            <a:lvl1pPr>
              <a:defRPr/>
            </a:lvl1pPr>
          </a:lstStyle>
          <a:p>
            <a:pPr>
              <a:defRPr/>
            </a:pPr>
            <a:r>
              <a:rPr lang="nl-NL" altLang="nl-NL"/>
              <a:t>IKOM, Oct 2013</a:t>
            </a:r>
          </a:p>
        </p:txBody>
      </p:sp>
    </p:spTree>
    <p:extLst>
      <p:ext uri="{BB962C8B-B14F-4D97-AF65-F5344CB8AC3E}">
        <p14:creationId xmlns:p14="http://schemas.microsoft.com/office/powerpoint/2010/main" val="159795687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shpBeeldmerk"/>
          <p:cNvSpPr>
            <a:spLocks noGrp="1" noChangeArrowheads="1"/>
          </p:cNvSpPr>
          <p:nvPr>
            <p:ph type="sldNum" sz="quarter" idx="10"/>
          </p:nvPr>
        </p:nvSpPr>
        <p:spPr>
          <a:ln/>
        </p:spPr>
        <p:txBody>
          <a:bodyPr/>
          <a:lstStyle>
            <a:lvl1pPr>
              <a:defRPr/>
            </a:lvl1pPr>
          </a:lstStyle>
          <a:p>
            <a:pPr>
              <a:defRPr/>
            </a:pPr>
            <a:fld id="{F9D022CF-B8AE-4D31-A9C9-05584FB4EEA9}" type="slidenum">
              <a:rPr lang="nl-NL"/>
              <a:pPr>
                <a:defRPr/>
              </a:pPr>
              <a:t>‹#›</a:t>
            </a:fld>
            <a:endParaRPr lang="nl-NL"/>
          </a:p>
        </p:txBody>
      </p:sp>
      <p:sp>
        <p:nvSpPr>
          <p:cNvPr id="5" name="shpTitel"/>
          <p:cNvSpPr>
            <a:spLocks noGrp="1" noChangeArrowheads="1"/>
          </p:cNvSpPr>
          <p:nvPr>
            <p:ph type="dt" sz="half" idx="11"/>
          </p:nvPr>
        </p:nvSpPr>
        <p:spPr>
          <a:ln/>
        </p:spPr>
        <p:txBody>
          <a:bodyPr/>
          <a:lstStyle>
            <a:lvl1pPr>
              <a:defRPr/>
            </a:lvl1pPr>
          </a:lstStyle>
          <a:p>
            <a:pPr>
              <a:defRPr/>
            </a:pPr>
            <a:r>
              <a:rPr lang="nl-NL" altLang="nl-NL"/>
              <a:t>IKOM, Oct 2013</a:t>
            </a:r>
          </a:p>
        </p:txBody>
      </p:sp>
    </p:spTree>
    <p:extLst>
      <p:ext uri="{BB962C8B-B14F-4D97-AF65-F5344CB8AC3E}">
        <p14:creationId xmlns:p14="http://schemas.microsoft.com/office/powerpoint/2010/main" val="102501251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
        <p:nvSpPr>
          <p:cNvPr id="4" name="shpBeeldmerk"/>
          <p:cNvSpPr>
            <a:spLocks noGrp="1" noChangeArrowheads="1"/>
          </p:cNvSpPr>
          <p:nvPr>
            <p:ph type="sldNum" sz="quarter" idx="10"/>
          </p:nvPr>
        </p:nvSpPr>
        <p:spPr>
          <a:ln/>
        </p:spPr>
        <p:txBody>
          <a:bodyPr/>
          <a:lstStyle>
            <a:lvl1pPr>
              <a:defRPr/>
            </a:lvl1pPr>
          </a:lstStyle>
          <a:p>
            <a:pPr>
              <a:defRPr/>
            </a:pPr>
            <a:fld id="{A067D85A-7B1E-4FEE-962F-1FCECE4E5758}" type="slidenum">
              <a:rPr lang="nl-NL"/>
              <a:pPr>
                <a:defRPr/>
              </a:pPr>
              <a:t>‹#›</a:t>
            </a:fld>
            <a:endParaRPr lang="nl-NL"/>
          </a:p>
        </p:txBody>
      </p:sp>
      <p:sp>
        <p:nvSpPr>
          <p:cNvPr id="5" name="shpTitel"/>
          <p:cNvSpPr>
            <a:spLocks noGrp="1" noChangeArrowheads="1"/>
          </p:cNvSpPr>
          <p:nvPr>
            <p:ph type="dt" sz="half" idx="11"/>
          </p:nvPr>
        </p:nvSpPr>
        <p:spPr>
          <a:ln/>
        </p:spPr>
        <p:txBody>
          <a:bodyPr/>
          <a:lstStyle>
            <a:lvl1pPr>
              <a:defRPr/>
            </a:lvl1pPr>
          </a:lstStyle>
          <a:p>
            <a:pPr>
              <a:defRPr/>
            </a:pPr>
            <a:r>
              <a:rPr lang="nl-NL" altLang="nl-NL"/>
              <a:t>IKOM, Oct 2013</a:t>
            </a:r>
          </a:p>
        </p:txBody>
      </p:sp>
    </p:spTree>
    <p:extLst>
      <p:ext uri="{BB962C8B-B14F-4D97-AF65-F5344CB8AC3E}">
        <p14:creationId xmlns:p14="http://schemas.microsoft.com/office/powerpoint/2010/main" val="50908789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88951" y="1276350"/>
            <a:ext cx="5344583" cy="48783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036733" y="1276350"/>
            <a:ext cx="5344584" cy="48783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shpBeeldmerk"/>
          <p:cNvSpPr>
            <a:spLocks noGrp="1" noChangeArrowheads="1"/>
          </p:cNvSpPr>
          <p:nvPr>
            <p:ph type="sldNum" sz="quarter" idx="10"/>
          </p:nvPr>
        </p:nvSpPr>
        <p:spPr>
          <a:ln/>
        </p:spPr>
        <p:txBody>
          <a:bodyPr/>
          <a:lstStyle>
            <a:lvl1pPr>
              <a:defRPr/>
            </a:lvl1pPr>
          </a:lstStyle>
          <a:p>
            <a:pPr>
              <a:defRPr/>
            </a:pPr>
            <a:fld id="{28D2FBE1-804C-470C-9A23-8F26C51EAE8D}" type="slidenum">
              <a:rPr lang="nl-NL"/>
              <a:pPr>
                <a:defRPr/>
              </a:pPr>
              <a:t>‹#›</a:t>
            </a:fld>
            <a:endParaRPr lang="nl-NL"/>
          </a:p>
        </p:txBody>
      </p:sp>
      <p:sp>
        <p:nvSpPr>
          <p:cNvPr id="6" name="shpTitel"/>
          <p:cNvSpPr>
            <a:spLocks noGrp="1" noChangeArrowheads="1"/>
          </p:cNvSpPr>
          <p:nvPr>
            <p:ph type="dt" sz="half" idx="11"/>
          </p:nvPr>
        </p:nvSpPr>
        <p:spPr>
          <a:ln/>
        </p:spPr>
        <p:txBody>
          <a:bodyPr/>
          <a:lstStyle>
            <a:lvl1pPr>
              <a:defRPr/>
            </a:lvl1pPr>
          </a:lstStyle>
          <a:p>
            <a:pPr>
              <a:defRPr/>
            </a:pPr>
            <a:r>
              <a:rPr lang="nl-NL" altLang="nl-NL"/>
              <a:t>IKOM, Oct 2013</a:t>
            </a:r>
          </a:p>
        </p:txBody>
      </p:sp>
    </p:spTree>
    <p:extLst>
      <p:ext uri="{BB962C8B-B14F-4D97-AF65-F5344CB8AC3E}">
        <p14:creationId xmlns:p14="http://schemas.microsoft.com/office/powerpoint/2010/main" val="205095610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shpBeeldmerk"/>
          <p:cNvSpPr>
            <a:spLocks noGrp="1" noChangeArrowheads="1"/>
          </p:cNvSpPr>
          <p:nvPr>
            <p:ph type="sldNum" sz="quarter" idx="10"/>
          </p:nvPr>
        </p:nvSpPr>
        <p:spPr>
          <a:ln/>
        </p:spPr>
        <p:txBody>
          <a:bodyPr/>
          <a:lstStyle>
            <a:lvl1pPr>
              <a:defRPr/>
            </a:lvl1pPr>
          </a:lstStyle>
          <a:p>
            <a:pPr>
              <a:defRPr/>
            </a:pPr>
            <a:fld id="{1D8EF4A3-0956-4010-9980-DE46F0C84F3B}" type="slidenum">
              <a:rPr lang="nl-NL"/>
              <a:pPr>
                <a:defRPr/>
              </a:pPr>
              <a:t>‹#›</a:t>
            </a:fld>
            <a:endParaRPr lang="nl-NL"/>
          </a:p>
        </p:txBody>
      </p:sp>
      <p:sp>
        <p:nvSpPr>
          <p:cNvPr id="8" name="shpTitel"/>
          <p:cNvSpPr>
            <a:spLocks noGrp="1" noChangeArrowheads="1"/>
          </p:cNvSpPr>
          <p:nvPr>
            <p:ph type="dt" sz="half" idx="11"/>
          </p:nvPr>
        </p:nvSpPr>
        <p:spPr>
          <a:ln/>
        </p:spPr>
        <p:txBody>
          <a:bodyPr/>
          <a:lstStyle>
            <a:lvl1pPr>
              <a:defRPr/>
            </a:lvl1pPr>
          </a:lstStyle>
          <a:p>
            <a:pPr>
              <a:defRPr/>
            </a:pPr>
            <a:r>
              <a:rPr lang="nl-NL" altLang="nl-NL"/>
              <a:t>IKOM, Oct 2013</a:t>
            </a:r>
          </a:p>
        </p:txBody>
      </p:sp>
    </p:spTree>
    <p:extLst>
      <p:ext uri="{BB962C8B-B14F-4D97-AF65-F5344CB8AC3E}">
        <p14:creationId xmlns:p14="http://schemas.microsoft.com/office/powerpoint/2010/main" val="151702343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shpBeeldmerk"/>
          <p:cNvSpPr>
            <a:spLocks noGrp="1" noChangeArrowheads="1"/>
          </p:cNvSpPr>
          <p:nvPr>
            <p:ph type="sldNum" sz="quarter" idx="10"/>
          </p:nvPr>
        </p:nvSpPr>
        <p:spPr>
          <a:ln/>
        </p:spPr>
        <p:txBody>
          <a:bodyPr/>
          <a:lstStyle>
            <a:lvl1pPr>
              <a:defRPr/>
            </a:lvl1pPr>
          </a:lstStyle>
          <a:p>
            <a:pPr>
              <a:defRPr/>
            </a:pPr>
            <a:fld id="{9CCA3D46-A91C-4A15-8121-51FCC1C9DCA0}" type="slidenum">
              <a:rPr lang="nl-NL"/>
              <a:pPr>
                <a:defRPr/>
              </a:pPr>
              <a:t>‹#›</a:t>
            </a:fld>
            <a:endParaRPr lang="nl-NL"/>
          </a:p>
        </p:txBody>
      </p:sp>
      <p:sp>
        <p:nvSpPr>
          <p:cNvPr id="4" name="shpTitel"/>
          <p:cNvSpPr>
            <a:spLocks noGrp="1" noChangeArrowheads="1"/>
          </p:cNvSpPr>
          <p:nvPr>
            <p:ph type="dt" sz="half" idx="11"/>
          </p:nvPr>
        </p:nvSpPr>
        <p:spPr>
          <a:ln/>
        </p:spPr>
        <p:txBody>
          <a:bodyPr/>
          <a:lstStyle>
            <a:lvl1pPr>
              <a:defRPr/>
            </a:lvl1pPr>
          </a:lstStyle>
          <a:p>
            <a:pPr>
              <a:defRPr/>
            </a:pPr>
            <a:r>
              <a:rPr lang="nl-NL" altLang="nl-NL"/>
              <a:t>IKOM, Oct 2013</a:t>
            </a:r>
          </a:p>
        </p:txBody>
      </p:sp>
    </p:spTree>
    <p:extLst>
      <p:ext uri="{BB962C8B-B14F-4D97-AF65-F5344CB8AC3E}">
        <p14:creationId xmlns:p14="http://schemas.microsoft.com/office/powerpoint/2010/main" val="91744257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shpBeeldmerk"/>
          <p:cNvSpPr>
            <a:spLocks noGrp="1" noChangeArrowheads="1"/>
          </p:cNvSpPr>
          <p:nvPr>
            <p:ph type="sldNum" sz="quarter" idx="10"/>
          </p:nvPr>
        </p:nvSpPr>
        <p:spPr>
          <a:ln/>
        </p:spPr>
        <p:txBody>
          <a:bodyPr/>
          <a:lstStyle>
            <a:lvl1pPr>
              <a:defRPr/>
            </a:lvl1pPr>
          </a:lstStyle>
          <a:p>
            <a:pPr>
              <a:defRPr/>
            </a:pPr>
            <a:fld id="{61462875-0950-4EB1-88D9-BD7DF8F0517E}" type="slidenum">
              <a:rPr lang="nl-NL"/>
              <a:pPr>
                <a:defRPr/>
              </a:pPr>
              <a:t>‹#›</a:t>
            </a:fld>
            <a:endParaRPr lang="nl-NL"/>
          </a:p>
        </p:txBody>
      </p:sp>
      <p:sp>
        <p:nvSpPr>
          <p:cNvPr id="3" name="shpTitel"/>
          <p:cNvSpPr>
            <a:spLocks noGrp="1" noChangeArrowheads="1"/>
          </p:cNvSpPr>
          <p:nvPr>
            <p:ph type="dt" sz="half" idx="11"/>
          </p:nvPr>
        </p:nvSpPr>
        <p:spPr>
          <a:ln/>
        </p:spPr>
        <p:txBody>
          <a:bodyPr/>
          <a:lstStyle>
            <a:lvl1pPr>
              <a:defRPr/>
            </a:lvl1pPr>
          </a:lstStyle>
          <a:p>
            <a:pPr>
              <a:defRPr/>
            </a:pPr>
            <a:r>
              <a:rPr lang="nl-NL" altLang="nl-NL"/>
              <a:t>IKOM, Oct 2013</a:t>
            </a:r>
          </a:p>
        </p:txBody>
      </p:sp>
    </p:spTree>
    <p:extLst>
      <p:ext uri="{BB962C8B-B14F-4D97-AF65-F5344CB8AC3E}">
        <p14:creationId xmlns:p14="http://schemas.microsoft.com/office/powerpoint/2010/main" val="241570183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shpBeeldmerk"/>
          <p:cNvSpPr>
            <a:spLocks noGrp="1" noChangeArrowheads="1"/>
          </p:cNvSpPr>
          <p:nvPr>
            <p:ph type="sldNum" sz="quarter" idx="10"/>
          </p:nvPr>
        </p:nvSpPr>
        <p:spPr>
          <a:ln/>
        </p:spPr>
        <p:txBody>
          <a:bodyPr/>
          <a:lstStyle>
            <a:lvl1pPr>
              <a:defRPr/>
            </a:lvl1pPr>
          </a:lstStyle>
          <a:p>
            <a:pPr>
              <a:defRPr/>
            </a:pPr>
            <a:fld id="{92E65BF9-9E4F-4EA5-9697-715B880C3AE8}" type="slidenum">
              <a:rPr lang="nl-NL"/>
              <a:pPr>
                <a:defRPr/>
              </a:pPr>
              <a:t>‹#›</a:t>
            </a:fld>
            <a:endParaRPr lang="nl-NL"/>
          </a:p>
        </p:txBody>
      </p:sp>
      <p:sp>
        <p:nvSpPr>
          <p:cNvPr id="6" name="shpTitel"/>
          <p:cNvSpPr>
            <a:spLocks noGrp="1" noChangeArrowheads="1"/>
          </p:cNvSpPr>
          <p:nvPr>
            <p:ph type="dt" sz="half" idx="11"/>
          </p:nvPr>
        </p:nvSpPr>
        <p:spPr>
          <a:ln/>
        </p:spPr>
        <p:txBody>
          <a:bodyPr/>
          <a:lstStyle>
            <a:lvl1pPr>
              <a:defRPr/>
            </a:lvl1pPr>
          </a:lstStyle>
          <a:p>
            <a:pPr>
              <a:defRPr/>
            </a:pPr>
            <a:r>
              <a:rPr lang="nl-NL" altLang="nl-NL"/>
              <a:t>IKOM, Oct 2013</a:t>
            </a:r>
          </a:p>
        </p:txBody>
      </p:sp>
    </p:spTree>
    <p:extLst>
      <p:ext uri="{BB962C8B-B14F-4D97-AF65-F5344CB8AC3E}">
        <p14:creationId xmlns:p14="http://schemas.microsoft.com/office/powerpoint/2010/main" val="2563541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8092506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shpBeeldmerk"/>
          <p:cNvSpPr>
            <a:spLocks noGrp="1" noChangeArrowheads="1"/>
          </p:cNvSpPr>
          <p:nvPr>
            <p:ph type="sldNum" sz="quarter" idx="10"/>
          </p:nvPr>
        </p:nvSpPr>
        <p:spPr>
          <a:ln/>
        </p:spPr>
        <p:txBody>
          <a:bodyPr/>
          <a:lstStyle>
            <a:lvl1pPr>
              <a:defRPr/>
            </a:lvl1pPr>
          </a:lstStyle>
          <a:p>
            <a:pPr>
              <a:defRPr/>
            </a:pPr>
            <a:fld id="{B177D2C9-4729-4F07-B63A-4373CC516A6E}" type="slidenum">
              <a:rPr lang="nl-NL"/>
              <a:pPr>
                <a:defRPr/>
              </a:pPr>
              <a:t>‹#›</a:t>
            </a:fld>
            <a:endParaRPr lang="nl-NL"/>
          </a:p>
        </p:txBody>
      </p:sp>
      <p:sp>
        <p:nvSpPr>
          <p:cNvPr id="6" name="shpTitel"/>
          <p:cNvSpPr>
            <a:spLocks noGrp="1" noChangeArrowheads="1"/>
          </p:cNvSpPr>
          <p:nvPr>
            <p:ph type="dt" sz="half" idx="11"/>
          </p:nvPr>
        </p:nvSpPr>
        <p:spPr>
          <a:xfrm>
            <a:off x="7660217" y="6542088"/>
            <a:ext cx="4140200" cy="315912"/>
          </a:xfrm>
          <a:prstGeom prst="rect">
            <a:avLst/>
          </a:prstGeom>
          <a:ln/>
        </p:spPr>
        <p:txBody>
          <a:bodyPr/>
          <a:lstStyle>
            <a:lvl1pPr>
              <a:defRPr/>
            </a:lvl1pPr>
          </a:lstStyle>
          <a:p>
            <a:pPr>
              <a:defRPr/>
            </a:pPr>
            <a:r>
              <a:rPr lang="nl-NL" altLang="nl-NL"/>
              <a:t>IKOM, Oct 2013</a:t>
            </a:r>
          </a:p>
        </p:txBody>
      </p:sp>
    </p:spTree>
    <p:extLst>
      <p:ext uri="{BB962C8B-B14F-4D97-AF65-F5344CB8AC3E}">
        <p14:creationId xmlns:p14="http://schemas.microsoft.com/office/powerpoint/2010/main" val="318613350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shpBeeldmerk"/>
          <p:cNvSpPr>
            <a:spLocks noGrp="1" noChangeArrowheads="1"/>
          </p:cNvSpPr>
          <p:nvPr>
            <p:ph type="sldNum" sz="quarter" idx="10"/>
          </p:nvPr>
        </p:nvSpPr>
        <p:spPr>
          <a:ln/>
        </p:spPr>
        <p:txBody>
          <a:bodyPr/>
          <a:lstStyle>
            <a:lvl1pPr>
              <a:defRPr/>
            </a:lvl1pPr>
          </a:lstStyle>
          <a:p>
            <a:pPr>
              <a:defRPr/>
            </a:pPr>
            <a:fld id="{B177D2C9-4729-4F07-B63A-4373CC516A6E}" type="slidenum">
              <a:rPr lang="nl-NL"/>
              <a:pPr>
                <a:defRPr/>
              </a:pPr>
              <a:t>‹#›</a:t>
            </a:fld>
            <a:endParaRPr lang="nl-NL"/>
          </a:p>
        </p:txBody>
      </p:sp>
      <p:sp>
        <p:nvSpPr>
          <p:cNvPr id="6" name="shpTitel"/>
          <p:cNvSpPr>
            <a:spLocks noGrp="1" noChangeArrowheads="1"/>
          </p:cNvSpPr>
          <p:nvPr>
            <p:ph type="dt" sz="half" idx="11"/>
          </p:nvPr>
        </p:nvSpPr>
        <p:spPr>
          <a:ln/>
        </p:spPr>
        <p:txBody>
          <a:bodyPr/>
          <a:lstStyle>
            <a:lvl1pPr>
              <a:defRPr/>
            </a:lvl1pPr>
          </a:lstStyle>
          <a:p>
            <a:pPr>
              <a:defRPr/>
            </a:pPr>
            <a:r>
              <a:rPr lang="nl-NL" altLang="nl-NL"/>
              <a:t>IKOM, Oct 2013</a:t>
            </a:r>
          </a:p>
        </p:txBody>
      </p:sp>
    </p:spTree>
    <p:extLst>
      <p:ext uri="{BB962C8B-B14F-4D97-AF65-F5344CB8AC3E}">
        <p14:creationId xmlns:p14="http://schemas.microsoft.com/office/powerpoint/2010/main" val="310731844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shpBeeldmerk"/>
          <p:cNvSpPr>
            <a:spLocks noGrp="1" noChangeArrowheads="1"/>
          </p:cNvSpPr>
          <p:nvPr>
            <p:ph type="sldNum" sz="quarter" idx="10"/>
          </p:nvPr>
        </p:nvSpPr>
        <p:spPr>
          <a:ln/>
        </p:spPr>
        <p:txBody>
          <a:bodyPr/>
          <a:lstStyle>
            <a:lvl1pPr>
              <a:defRPr/>
            </a:lvl1pPr>
          </a:lstStyle>
          <a:p>
            <a:pPr>
              <a:defRPr/>
            </a:pPr>
            <a:fld id="{2861AB6A-2069-4330-AC6D-D9340276DF48}" type="slidenum">
              <a:rPr lang="nl-NL"/>
              <a:pPr>
                <a:defRPr/>
              </a:pPr>
              <a:t>‹#›</a:t>
            </a:fld>
            <a:endParaRPr lang="nl-NL"/>
          </a:p>
        </p:txBody>
      </p:sp>
      <p:sp>
        <p:nvSpPr>
          <p:cNvPr id="5" name="shpTitel"/>
          <p:cNvSpPr>
            <a:spLocks noGrp="1" noChangeArrowheads="1"/>
          </p:cNvSpPr>
          <p:nvPr>
            <p:ph type="dt" sz="half" idx="11"/>
          </p:nvPr>
        </p:nvSpPr>
        <p:spPr>
          <a:ln/>
        </p:spPr>
        <p:txBody>
          <a:bodyPr/>
          <a:lstStyle>
            <a:lvl1pPr>
              <a:defRPr/>
            </a:lvl1pPr>
          </a:lstStyle>
          <a:p>
            <a:pPr>
              <a:defRPr/>
            </a:pPr>
            <a:r>
              <a:rPr lang="nl-NL" altLang="nl-NL"/>
              <a:t>IKOM, Oct 2013</a:t>
            </a:r>
          </a:p>
        </p:txBody>
      </p:sp>
    </p:spTree>
    <p:extLst>
      <p:ext uri="{BB962C8B-B14F-4D97-AF65-F5344CB8AC3E}">
        <p14:creationId xmlns:p14="http://schemas.microsoft.com/office/powerpoint/2010/main" val="402479052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9165167" y="231776"/>
            <a:ext cx="2891367" cy="5922963"/>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88951" y="231776"/>
            <a:ext cx="8473016" cy="5922963"/>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shpBeeldmerk"/>
          <p:cNvSpPr>
            <a:spLocks noGrp="1" noChangeArrowheads="1"/>
          </p:cNvSpPr>
          <p:nvPr>
            <p:ph type="sldNum" sz="quarter" idx="10"/>
          </p:nvPr>
        </p:nvSpPr>
        <p:spPr>
          <a:ln/>
        </p:spPr>
        <p:txBody>
          <a:bodyPr/>
          <a:lstStyle>
            <a:lvl1pPr>
              <a:defRPr/>
            </a:lvl1pPr>
          </a:lstStyle>
          <a:p>
            <a:pPr>
              <a:defRPr/>
            </a:pPr>
            <a:fld id="{C99DA9DD-6DA4-4D97-BE56-70630C64ED66}" type="slidenum">
              <a:rPr lang="nl-NL"/>
              <a:pPr>
                <a:defRPr/>
              </a:pPr>
              <a:t>‹#›</a:t>
            </a:fld>
            <a:endParaRPr lang="nl-NL"/>
          </a:p>
        </p:txBody>
      </p:sp>
      <p:sp>
        <p:nvSpPr>
          <p:cNvPr id="5" name="shpTitel"/>
          <p:cNvSpPr>
            <a:spLocks noGrp="1" noChangeArrowheads="1"/>
          </p:cNvSpPr>
          <p:nvPr>
            <p:ph type="dt" sz="half" idx="11"/>
          </p:nvPr>
        </p:nvSpPr>
        <p:spPr>
          <a:ln/>
        </p:spPr>
        <p:txBody>
          <a:bodyPr/>
          <a:lstStyle>
            <a:lvl1pPr>
              <a:defRPr/>
            </a:lvl1pPr>
          </a:lstStyle>
          <a:p>
            <a:pPr>
              <a:defRPr/>
            </a:pPr>
            <a:r>
              <a:rPr lang="nl-NL" altLang="nl-NL"/>
              <a:t>IKOM, Oct 2013</a:t>
            </a:r>
          </a:p>
        </p:txBody>
      </p:sp>
    </p:spTree>
    <p:extLst>
      <p:ext uri="{BB962C8B-B14F-4D97-AF65-F5344CB8AC3E}">
        <p14:creationId xmlns:p14="http://schemas.microsoft.com/office/powerpoint/2010/main" val="401845596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nl-NL"/>
              <a:t>Klik om de stijl te bewerken</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a:t>Klik om de ondertitelstijl van het model te bewerken</a:t>
            </a:r>
          </a:p>
        </p:txBody>
      </p:sp>
      <p:sp>
        <p:nvSpPr>
          <p:cNvPr id="4" name="shpBeeldmerk"/>
          <p:cNvSpPr>
            <a:spLocks noGrp="1" noChangeArrowheads="1"/>
          </p:cNvSpPr>
          <p:nvPr>
            <p:ph type="sldNum" sz="quarter" idx="10"/>
          </p:nvPr>
        </p:nvSpPr>
        <p:spPr>
          <a:ln/>
        </p:spPr>
        <p:txBody>
          <a:bodyPr/>
          <a:lstStyle>
            <a:lvl1pPr>
              <a:defRPr/>
            </a:lvl1pPr>
          </a:lstStyle>
          <a:p>
            <a:pPr>
              <a:defRPr/>
            </a:pPr>
            <a:fld id="{70081AA4-965A-4A23-AE66-7B91E6CAF1C1}" type="slidenum">
              <a:rPr lang="nl-NL"/>
              <a:pPr>
                <a:defRPr/>
              </a:pPr>
              <a:t>‹#›</a:t>
            </a:fld>
            <a:endParaRPr lang="nl-NL"/>
          </a:p>
        </p:txBody>
      </p:sp>
      <p:sp>
        <p:nvSpPr>
          <p:cNvPr id="5" name="Rectangle 12"/>
          <p:cNvSpPr>
            <a:spLocks noGrp="1" noChangeArrowheads="1"/>
          </p:cNvSpPr>
          <p:nvPr>
            <p:ph type="ftr" sz="quarter" idx="11"/>
          </p:nvPr>
        </p:nvSpPr>
        <p:spPr>
          <a:ln/>
        </p:spPr>
        <p:txBody>
          <a:bodyPr/>
          <a:lstStyle>
            <a:lvl1pPr>
              <a:defRPr/>
            </a:lvl1pPr>
          </a:lstStyle>
          <a:p>
            <a:pPr>
              <a:defRPr/>
            </a:pPr>
            <a:r>
              <a:rPr lang="nl-NL"/>
              <a:t>OSI SAF User Workshop | November 2014</a:t>
            </a:r>
          </a:p>
        </p:txBody>
      </p:sp>
    </p:spTree>
    <p:extLst>
      <p:ext uri="{BB962C8B-B14F-4D97-AF65-F5344CB8AC3E}">
        <p14:creationId xmlns:p14="http://schemas.microsoft.com/office/powerpoint/2010/main" val="109318908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shpBeeldmerk"/>
          <p:cNvSpPr>
            <a:spLocks noGrp="1" noChangeArrowheads="1"/>
          </p:cNvSpPr>
          <p:nvPr>
            <p:ph type="sldNum" sz="quarter" idx="10"/>
          </p:nvPr>
        </p:nvSpPr>
        <p:spPr>
          <a:ln/>
        </p:spPr>
        <p:txBody>
          <a:bodyPr/>
          <a:lstStyle>
            <a:lvl1pPr>
              <a:defRPr/>
            </a:lvl1pPr>
          </a:lstStyle>
          <a:p>
            <a:pPr>
              <a:defRPr/>
            </a:pPr>
            <a:fld id="{8D9DAEA5-245E-4FE4-BF35-AFDC03CCC628}" type="slidenum">
              <a:rPr lang="nl-NL"/>
              <a:pPr>
                <a:defRPr/>
              </a:pPr>
              <a:t>‹#›</a:t>
            </a:fld>
            <a:endParaRPr lang="nl-NL"/>
          </a:p>
        </p:txBody>
      </p:sp>
      <p:sp>
        <p:nvSpPr>
          <p:cNvPr id="5" name="Rectangle 12"/>
          <p:cNvSpPr>
            <a:spLocks noGrp="1" noChangeArrowheads="1"/>
          </p:cNvSpPr>
          <p:nvPr>
            <p:ph type="ftr" sz="quarter" idx="11"/>
          </p:nvPr>
        </p:nvSpPr>
        <p:spPr>
          <a:ln/>
        </p:spPr>
        <p:txBody>
          <a:bodyPr/>
          <a:lstStyle>
            <a:lvl1pPr>
              <a:defRPr/>
            </a:lvl1pPr>
          </a:lstStyle>
          <a:p>
            <a:pPr>
              <a:defRPr/>
            </a:pPr>
            <a:r>
              <a:rPr lang="nl-NL"/>
              <a:t>OSI SAF User Workshop | November 2014</a:t>
            </a:r>
          </a:p>
        </p:txBody>
      </p:sp>
    </p:spTree>
    <p:extLst>
      <p:ext uri="{BB962C8B-B14F-4D97-AF65-F5344CB8AC3E}">
        <p14:creationId xmlns:p14="http://schemas.microsoft.com/office/powerpoint/2010/main" val="97032265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
        <p:nvSpPr>
          <p:cNvPr id="4" name="shpBeeldmerk"/>
          <p:cNvSpPr>
            <a:spLocks noGrp="1" noChangeArrowheads="1"/>
          </p:cNvSpPr>
          <p:nvPr>
            <p:ph type="sldNum" sz="quarter" idx="10"/>
          </p:nvPr>
        </p:nvSpPr>
        <p:spPr>
          <a:ln/>
        </p:spPr>
        <p:txBody>
          <a:bodyPr/>
          <a:lstStyle>
            <a:lvl1pPr>
              <a:defRPr/>
            </a:lvl1pPr>
          </a:lstStyle>
          <a:p>
            <a:pPr>
              <a:defRPr/>
            </a:pPr>
            <a:fld id="{4825BC4E-8D34-475A-9F6B-BEAEC2B34A1F}" type="slidenum">
              <a:rPr lang="nl-NL"/>
              <a:pPr>
                <a:defRPr/>
              </a:pPr>
              <a:t>‹#›</a:t>
            </a:fld>
            <a:endParaRPr lang="nl-NL"/>
          </a:p>
        </p:txBody>
      </p:sp>
      <p:sp>
        <p:nvSpPr>
          <p:cNvPr id="5" name="Rectangle 12"/>
          <p:cNvSpPr>
            <a:spLocks noGrp="1" noChangeArrowheads="1"/>
          </p:cNvSpPr>
          <p:nvPr>
            <p:ph type="ftr" sz="quarter" idx="11"/>
          </p:nvPr>
        </p:nvSpPr>
        <p:spPr>
          <a:ln/>
        </p:spPr>
        <p:txBody>
          <a:bodyPr/>
          <a:lstStyle>
            <a:lvl1pPr>
              <a:defRPr/>
            </a:lvl1pPr>
          </a:lstStyle>
          <a:p>
            <a:pPr>
              <a:defRPr/>
            </a:pPr>
            <a:r>
              <a:rPr lang="nl-NL"/>
              <a:t>OSI SAF User Workshop | November 2014</a:t>
            </a:r>
          </a:p>
        </p:txBody>
      </p:sp>
    </p:spTree>
    <p:extLst>
      <p:ext uri="{BB962C8B-B14F-4D97-AF65-F5344CB8AC3E}">
        <p14:creationId xmlns:p14="http://schemas.microsoft.com/office/powerpoint/2010/main" val="284932375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88951" y="1206500"/>
            <a:ext cx="5344583" cy="4948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036733" y="1206500"/>
            <a:ext cx="5344584" cy="4948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shpBeeldmerk"/>
          <p:cNvSpPr>
            <a:spLocks noGrp="1" noChangeArrowheads="1"/>
          </p:cNvSpPr>
          <p:nvPr>
            <p:ph type="sldNum" sz="quarter" idx="10"/>
          </p:nvPr>
        </p:nvSpPr>
        <p:spPr>
          <a:ln/>
        </p:spPr>
        <p:txBody>
          <a:bodyPr/>
          <a:lstStyle>
            <a:lvl1pPr>
              <a:defRPr/>
            </a:lvl1pPr>
          </a:lstStyle>
          <a:p>
            <a:pPr>
              <a:defRPr/>
            </a:pPr>
            <a:fld id="{4CD47C27-9A22-4245-9D90-68BA8ACE3D2E}" type="slidenum">
              <a:rPr lang="nl-NL"/>
              <a:pPr>
                <a:defRPr/>
              </a:pPr>
              <a:t>‹#›</a:t>
            </a:fld>
            <a:endParaRPr lang="nl-NL"/>
          </a:p>
        </p:txBody>
      </p:sp>
      <p:sp>
        <p:nvSpPr>
          <p:cNvPr id="6" name="Rectangle 12"/>
          <p:cNvSpPr>
            <a:spLocks noGrp="1" noChangeArrowheads="1"/>
          </p:cNvSpPr>
          <p:nvPr>
            <p:ph type="ftr" sz="quarter" idx="11"/>
          </p:nvPr>
        </p:nvSpPr>
        <p:spPr>
          <a:ln/>
        </p:spPr>
        <p:txBody>
          <a:bodyPr/>
          <a:lstStyle>
            <a:lvl1pPr>
              <a:defRPr/>
            </a:lvl1pPr>
          </a:lstStyle>
          <a:p>
            <a:pPr>
              <a:defRPr/>
            </a:pPr>
            <a:r>
              <a:rPr lang="nl-NL"/>
              <a:t>OSI SAF User Workshop | November 2014</a:t>
            </a:r>
          </a:p>
        </p:txBody>
      </p:sp>
    </p:spTree>
    <p:extLst>
      <p:ext uri="{BB962C8B-B14F-4D97-AF65-F5344CB8AC3E}">
        <p14:creationId xmlns:p14="http://schemas.microsoft.com/office/powerpoint/2010/main" val="164414117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shpBeeldmerk"/>
          <p:cNvSpPr>
            <a:spLocks noGrp="1" noChangeArrowheads="1"/>
          </p:cNvSpPr>
          <p:nvPr>
            <p:ph type="sldNum" sz="quarter" idx="10"/>
          </p:nvPr>
        </p:nvSpPr>
        <p:spPr>
          <a:ln/>
        </p:spPr>
        <p:txBody>
          <a:bodyPr/>
          <a:lstStyle>
            <a:lvl1pPr>
              <a:defRPr/>
            </a:lvl1pPr>
          </a:lstStyle>
          <a:p>
            <a:pPr>
              <a:defRPr/>
            </a:pPr>
            <a:fld id="{5D969833-C9AA-4146-9E7B-FA748F0E18DA}" type="slidenum">
              <a:rPr lang="nl-NL"/>
              <a:pPr>
                <a:defRPr/>
              </a:pPr>
              <a:t>‹#›</a:t>
            </a:fld>
            <a:endParaRPr lang="nl-NL"/>
          </a:p>
        </p:txBody>
      </p:sp>
      <p:sp>
        <p:nvSpPr>
          <p:cNvPr id="8" name="Rectangle 12"/>
          <p:cNvSpPr>
            <a:spLocks noGrp="1" noChangeArrowheads="1"/>
          </p:cNvSpPr>
          <p:nvPr>
            <p:ph type="ftr" sz="quarter" idx="11"/>
          </p:nvPr>
        </p:nvSpPr>
        <p:spPr>
          <a:ln/>
        </p:spPr>
        <p:txBody>
          <a:bodyPr/>
          <a:lstStyle>
            <a:lvl1pPr>
              <a:defRPr/>
            </a:lvl1pPr>
          </a:lstStyle>
          <a:p>
            <a:pPr>
              <a:defRPr/>
            </a:pPr>
            <a:r>
              <a:rPr lang="nl-NL"/>
              <a:t>OSI SAF User Workshop | November 2014</a:t>
            </a:r>
          </a:p>
        </p:txBody>
      </p:sp>
    </p:spTree>
    <p:extLst>
      <p:ext uri="{BB962C8B-B14F-4D97-AF65-F5344CB8AC3E}">
        <p14:creationId xmlns:p14="http://schemas.microsoft.com/office/powerpoint/2010/main" val="335698091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shpBeeldmerk"/>
          <p:cNvSpPr>
            <a:spLocks noGrp="1" noChangeArrowheads="1"/>
          </p:cNvSpPr>
          <p:nvPr>
            <p:ph type="sldNum" sz="quarter" idx="10"/>
          </p:nvPr>
        </p:nvSpPr>
        <p:spPr>
          <a:ln/>
        </p:spPr>
        <p:txBody>
          <a:bodyPr/>
          <a:lstStyle>
            <a:lvl1pPr>
              <a:defRPr/>
            </a:lvl1pPr>
          </a:lstStyle>
          <a:p>
            <a:pPr>
              <a:defRPr/>
            </a:pPr>
            <a:fld id="{56C7EA6B-0B2D-43E1-8290-1400C8EA9408}" type="slidenum">
              <a:rPr lang="nl-NL"/>
              <a:pPr>
                <a:defRPr/>
              </a:pPr>
              <a:t>‹#›</a:t>
            </a:fld>
            <a:endParaRPr lang="nl-NL"/>
          </a:p>
        </p:txBody>
      </p:sp>
      <p:sp>
        <p:nvSpPr>
          <p:cNvPr id="4" name="Rectangle 12"/>
          <p:cNvSpPr>
            <a:spLocks noGrp="1" noChangeArrowheads="1"/>
          </p:cNvSpPr>
          <p:nvPr>
            <p:ph type="ftr" sz="quarter" idx="11"/>
          </p:nvPr>
        </p:nvSpPr>
        <p:spPr>
          <a:ln/>
        </p:spPr>
        <p:txBody>
          <a:bodyPr/>
          <a:lstStyle>
            <a:lvl1pPr>
              <a:defRPr/>
            </a:lvl1pPr>
          </a:lstStyle>
          <a:p>
            <a:pPr>
              <a:defRPr/>
            </a:pPr>
            <a:r>
              <a:rPr lang="nl-NL"/>
              <a:t>OSI SAF User Workshop | November 2014</a:t>
            </a:r>
          </a:p>
        </p:txBody>
      </p:sp>
    </p:spTree>
    <p:extLst>
      <p:ext uri="{BB962C8B-B14F-4D97-AF65-F5344CB8AC3E}">
        <p14:creationId xmlns:p14="http://schemas.microsoft.com/office/powerpoint/2010/main" val="398264871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shpBeeldmerk"/>
          <p:cNvSpPr>
            <a:spLocks noGrp="1" noChangeArrowheads="1"/>
          </p:cNvSpPr>
          <p:nvPr>
            <p:ph type="sldNum" sz="quarter" idx="10"/>
          </p:nvPr>
        </p:nvSpPr>
        <p:spPr>
          <a:ln/>
        </p:spPr>
        <p:txBody>
          <a:bodyPr/>
          <a:lstStyle>
            <a:lvl1pPr>
              <a:defRPr/>
            </a:lvl1pPr>
          </a:lstStyle>
          <a:p>
            <a:pPr>
              <a:defRPr/>
            </a:pPr>
            <a:fld id="{A8A4F05B-BC94-4F88-ADFC-3A6718E1EDC5}" type="slidenum">
              <a:rPr lang="nl-NL"/>
              <a:pPr>
                <a:defRPr/>
              </a:pPr>
              <a:t>‹#›</a:t>
            </a:fld>
            <a:endParaRPr lang="nl-NL"/>
          </a:p>
        </p:txBody>
      </p:sp>
      <p:sp>
        <p:nvSpPr>
          <p:cNvPr id="3" name="Rectangle 12"/>
          <p:cNvSpPr>
            <a:spLocks noGrp="1" noChangeArrowheads="1"/>
          </p:cNvSpPr>
          <p:nvPr>
            <p:ph type="ftr" sz="quarter" idx="11"/>
          </p:nvPr>
        </p:nvSpPr>
        <p:spPr>
          <a:ln/>
        </p:spPr>
        <p:txBody>
          <a:bodyPr/>
          <a:lstStyle>
            <a:lvl1pPr>
              <a:defRPr/>
            </a:lvl1pPr>
          </a:lstStyle>
          <a:p>
            <a:pPr>
              <a:defRPr/>
            </a:pPr>
            <a:r>
              <a:rPr lang="nl-NL"/>
              <a:t>OSI SAF User Workshop | November 2014</a:t>
            </a:r>
          </a:p>
        </p:txBody>
      </p:sp>
    </p:spTree>
    <p:extLst>
      <p:ext uri="{BB962C8B-B14F-4D97-AF65-F5344CB8AC3E}">
        <p14:creationId xmlns:p14="http://schemas.microsoft.com/office/powerpoint/2010/main" val="5311972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shpBeeldmerk"/>
          <p:cNvSpPr>
            <a:spLocks noGrp="1" noChangeArrowheads="1"/>
          </p:cNvSpPr>
          <p:nvPr>
            <p:ph type="sldNum" sz="quarter" idx="10"/>
          </p:nvPr>
        </p:nvSpPr>
        <p:spPr>
          <a:ln/>
        </p:spPr>
        <p:txBody>
          <a:bodyPr/>
          <a:lstStyle>
            <a:lvl1pPr>
              <a:defRPr/>
            </a:lvl1pPr>
          </a:lstStyle>
          <a:p>
            <a:pPr>
              <a:defRPr/>
            </a:pPr>
            <a:fld id="{2861AB6A-2069-4330-AC6D-D9340276DF48}" type="slidenum">
              <a:rPr lang="nl-NL"/>
              <a:pPr>
                <a:defRPr/>
              </a:pPr>
              <a:t>‹#›</a:t>
            </a:fld>
            <a:endParaRPr lang="nl-NL"/>
          </a:p>
        </p:txBody>
      </p:sp>
      <p:sp>
        <p:nvSpPr>
          <p:cNvPr id="5" name="shpTitel"/>
          <p:cNvSpPr>
            <a:spLocks noGrp="1" noChangeArrowheads="1"/>
          </p:cNvSpPr>
          <p:nvPr>
            <p:ph type="dt" sz="half" idx="11"/>
          </p:nvPr>
        </p:nvSpPr>
        <p:spPr>
          <a:xfrm>
            <a:off x="7660217" y="6542088"/>
            <a:ext cx="4140200" cy="315912"/>
          </a:xfrm>
          <a:prstGeom prst="rect">
            <a:avLst/>
          </a:prstGeom>
          <a:ln/>
        </p:spPr>
        <p:txBody>
          <a:bodyPr/>
          <a:lstStyle>
            <a:lvl1pPr>
              <a:defRPr/>
            </a:lvl1pPr>
          </a:lstStyle>
          <a:p>
            <a:pPr>
              <a:defRPr/>
            </a:pPr>
            <a:r>
              <a:rPr lang="nl-NL" altLang="nl-NL"/>
              <a:t>IKOM, Oct 2013</a:t>
            </a:r>
          </a:p>
        </p:txBody>
      </p:sp>
    </p:spTree>
    <p:extLst>
      <p:ext uri="{BB962C8B-B14F-4D97-AF65-F5344CB8AC3E}">
        <p14:creationId xmlns:p14="http://schemas.microsoft.com/office/powerpoint/2010/main" val="303305685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shpBeeldmerk"/>
          <p:cNvSpPr>
            <a:spLocks noGrp="1" noChangeArrowheads="1"/>
          </p:cNvSpPr>
          <p:nvPr>
            <p:ph type="sldNum" sz="quarter" idx="10"/>
          </p:nvPr>
        </p:nvSpPr>
        <p:spPr>
          <a:ln/>
        </p:spPr>
        <p:txBody>
          <a:bodyPr/>
          <a:lstStyle>
            <a:lvl1pPr>
              <a:defRPr/>
            </a:lvl1pPr>
          </a:lstStyle>
          <a:p>
            <a:pPr>
              <a:defRPr/>
            </a:pPr>
            <a:fld id="{47DF7DBE-709F-48E1-BB40-3A2CCD2C1E42}" type="slidenum">
              <a:rPr lang="nl-NL"/>
              <a:pPr>
                <a:defRPr/>
              </a:pPr>
              <a:t>‹#›</a:t>
            </a:fld>
            <a:endParaRPr lang="nl-NL"/>
          </a:p>
        </p:txBody>
      </p:sp>
      <p:sp>
        <p:nvSpPr>
          <p:cNvPr id="6" name="Rectangle 12"/>
          <p:cNvSpPr>
            <a:spLocks noGrp="1" noChangeArrowheads="1"/>
          </p:cNvSpPr>
          <p:nvPr>
            <p:ph type="ftr" sz="quarter" idx="11"/>
          </p:nvPr>
        </p:nvSpPr>
        <p:spPr>
          <a:ln/>
        </p:spPr>
        <p:txBody>
          <a:bodyPr/>
          <a:lstStyle>
            <a:lvl1pPr>
              <a:defRPr/>
            </a:lvl1pPr>
          </a:lstStyle>
          <a:p>
            <a:pPr>
              <a:defRPr/>
            </a:pPr>
            <a:r>
              <a:rPr lang="nl-NL"/>
              <a:t>OSI SAF User Workshop | November 2014</a:t>
            </a:r>
          </a:p>
        </p:txBody>
      </p:sp>
    </p:spTree>
    <p:extLst>
      <p:ext uri="{BB962C8B-B14F-4D97-AF65-F5344CB8AC3E}">
        <p14:creationId xmlns:p14="http://schemas.microsoft.com/office/powerpoint/2010/main" val="363994177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shpBeeldmerk"/>
          <p:cNvSpPr>
            <a:spLocks noGrp="1" noChangeArrowheads="1"/>
          </p:cNvSpPr>
          <p:nvPr>
            <p:ph type="sldNum" sz="quarter" idx="10"/>
          </p:nvPr>
        </p:nvSpPr>
        <p:spPr>
          <a:ln/>
        </p:spPr>
        <p:txBody>
          <a:bodyPr/>
          <a:lstStyle>
            <a:lvl1pPr>
              <a:defRPr/>
            </a:lvl1pPr>
          </a:lstStyle>
          <a:p>
            <a:pPr>
              <a:defRPr/>
            </a:pPr>
            <a:fld id="{54EF304E-2284-4B87-87A7-921C9C3CACAD}" type="slidenum">
              <a:rPr lang="nl-NL"/>
              <a:pPr>
                <a:defRPr/>
              </a:pPr>
              <a:t>‹#›</a:t>
            </a:fld>
            <a:endParaRPr lang="nl-NL"/>
          </a:p>
        </p:txBody>
      </p:sp>
      <p:sp>
        <p:nvSpPr>
          <p:cNvPr id="6" name="Rectangle 12"/>
          <p:cNvSpPr>
            <a:spLocks noGrp="1" noChangeArrowheads="1"/>
          </p:cNvSpPr>
          <p:nvPr>
            <p:ph type="ftr" sz="quarter" idx="11"/>
          </p:nvPr>
        </p:nvSpPr>
        <p:spPr>
          <a:ln/>
        </p:spPr>
        <p:txBody>
          <a:bodyPr/>
          <a:lstStyle>
            <a:lvl1pPr>
              <a:defRPr/>
            </a:lvl1pPr>
          </a:lstStyle>
          <a:p>
            <a:pPr>
              <a:defRPr/>
            </a:pPr>
            <a:r>
              <a:rPr lang="nl-NL"/>
              <a:t>OSI SAF User Workshop | November 2014</a:t>
            </a:r>
          </a:p>
        </p:txBody>
      </p:sp>
    </p:spTree>
    <p:extLst>
      <p:ext uri="{BB962C8B-B14F-4D97-AF65-F5344CB8AC3E}">
        <p14:creationId xmlns:p14="http://schemas.microsoft.com/office/powerpoint/2010/main" val="254855773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shpBeeldmerk"/>
          <p:cNvSpPr>
            <a:spLocks noGrp="1" noChangeArrowheads="1"/>
          </p:cNvSpPr>
          <p:nvPr>
            <p:ph type="sldNum" sz="quarter" idx="10"/>
          </p:nvPr>
        </p:nvSpPr>
        <p:spPr>
          <a:ln/>
        </p:spPr>
        <p:txBody>
          <a:bodyPr/>
          <a:lstStyle>
            <a:lvl1pPr>
              <a:defRPr/>
            </a:lvl1pPr>
          </a:lstStyle>
          <a:p>
            <a:pPr>
              <a:defRPr/>
            </a:pPr>
            <a:fld id="{31EC69B9-ED36-495F-8330-AFB3A95A9739}" type="slidenum">
              <a:rPr lang="nl-NL"/>
              <a:pPr>
                <a:defRPr/>
              </a:pPr>
              <a:t>‹#›</a:t>
            </a:fld>
            <a:endParaRPr lang="nl-NL"/>
          </a:p>
        </p:txBody>
      </p:sp>
      <p:sp>
        <p:nvSpPr>
          <p:cNvPr id="5" name="Rectangle 12"/>
          <p:cNvSpPr>
            <a:spLocks noGrp="1" noChangeArrowheads="1"/>
          </p:cNvSpPr>
          <p:nvPr>
            <p:ph type="ftr" sz="quarter" idx="11"/>
          </p:nvPr>
        </p:nvSpPr>
        <p:spPr>
          <a:ln/>
        </p:spPr>
        <p:txBody>
          <a:bodyPr/>
          <a:lstStyle>
            <a:lvl1pPr>
              <a:defRPr/>
            </a:lvl1pPr>
          </a:lstStyle>
          <a:p>
            <a:pPr>
              <a:defRPr/>
            </a:pPr>
            <a:r>
              <a:rPr lang="nl-NL"/>
              <a:t>OSI SAF User Workshop | November 2014</a:t>
            </a:r>
          </a:p>
        </p:txBody>
      </p:sp>
    </p:spTree>
    <p:extLst>
      <p:ext uri="{BB962C8B-B14F-4D97-AF65-F5344CB8AC3E}">
        <p14:creationId xmlns:p14="http://schemas.microsoft.com/office/powerpoint/2010/main" val="11001410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9266768" y="0"/>
            <a:ext cx="2925233" cy="61547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88951" y="0"/>
            <a:ext cx="8574616" cy="61547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shpBeeldmerk"/>
          <p:cNvSpPr>
            <a:spLocks noGrp="1" noChangeArrowheads="1"/>
          </p:cNvSpPr>
          <p:nvPr>
            <p:ph type="sldNum" sz="quarter" idx="10"/>
          </p:nvPr>
        </p:nvSpPr>
        <p:spPr>
          <a:ln/>
        </p:spPr>
        <p:txBody>
          <a:bodyPr/>
          <a:lstStyle>
            <a:lvl1pPr>
              <a:defRPr/>
            </a:lvl1pPr>
          </a:lstStyle>
          <a:p>
            <a:pPr>
              <a:defRPr/>
            </a:pPr>
            <a:fld id="{36CEF341-9314-46F3-92EF-7216C1460240}" type="slidenum">
              <a:rPr lang="nl-NL"/>
              <a:pPr>
                <a:defRPr/>
              </a:pPr>
              <a:t>‹#›</a:t>
            </a:fld>
            <a:endParaRPr lang="nl-NL"/>
          </a:p>
        </p:txBody>
      </p:sp>
      <p:sp>
        <p:nvSpPr>
          <p:cNvPr id="5" name="Rectangle 12"/>
          <p:cNvSpPr>
            <a:spLocks noGrp="1" noChangeArrowheads="1"/>
          </p:cNvSpPr>
          <p:nvPr>
            <p:ph type="ftr" sz="quarter" idx="11"/>
          </p:nvPr>
        </p:nvSpPr>
        <p:spPr>
          <a:ln/>
        </p:spPr>
        <p:txBody>
          <a:bodyPr/>
          <a:lstStyle>
            <a:lvl1pPr>
              <a:defRPr/>
            </a:lvl1pPr>
          </a:lstStyle>
          <a:p>
            <a:pPr>
              <a:defRPr/>
            </a:pPr>
            <a:r>
              <a:rPr lang="nl-NL"/>
              <a:t>OSI SAF User Workshop | November 2014</a:t>
            </a:r>
          </a:p>
        </p:txBody>
      </p:sp>
    </p:spTree>
    <p:extLst>
      <p:ext uri="{BB962C8B-B14F-4D97-AF65-F5344CB8AC3E}">
        <p14:creationId xmlns:p14="http://schemas.microsoft.com/office/powerpoint/2010/main" val="877767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nl-NL"/>
              <a:t>Klik om de stijl te bewerken</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a:t>Klik om de ondertitelstijl van het model te bewerken</a:t>
            </a:r>
          </a:p>
        </p:txBody>
      </p:sp>
      <p:sp>
        <p:nvSpPr>
          <p:cNvPr id="4" name="Rectangle 12"/>
          <p:cNvSpPr>
            <a:spLocks noGrp="1" noChangeArrowheads="1"/>
          </p:cNvSpPr>
          <p:nvPr>
            <p:ph type="ftr" sz="quarter" idx="10"/>
          </p:nvPr>
        </p:nvSpPr>
        <p:spPr>
          <a:xfrm>
            <a:off x="2688167" y="6527800"/>
            <a:ext cx="6239933" cy="279400"/>
          </a:xfrm>
          <a:prstGeom prst="rect">
            <a:avLst/>
          </a:prstGeom>
          <a:ln/>
        </p:spPr>
        <p:txBody>
          <a:bodyPr/>
          <a:lstStyle>
            <a:lvl1pPr>
              <a:defRPr/>
            </a:lvl1pPr>
          </a:lstStyle>
          <a:p>
            <a:pPr>
              <a:defRPr/>
            </a:pPr>
            <a:r>
              <a:rPr lang="nl-NL" altLang="nl-NL"/>
              <a:t>KNMI Winddag | November 2014</a:t>
            </a:r>
          </a:p>
        </p:txBody>
      </p:sp>
    </p:spTree>
    <p:extLst>
      <p:ext uri="{BB962C8B-B14F-4D97-AF65-F5344CB8AC3E}">
        <p14:creationId xmlns:p14="http://schemas.microsoft.com/office/powerpoint/2010/main" val="301797421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33507793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Tree>
    <p:extLst>
      <p:ext uri="{BB962C8B-B14F-4D97-AF65-F5344CB8AC3E}">
        <p14:creationId xmlns:p14="http://schemas.microsoft.com/office/powerpoint/2010/main" val="107014888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609600" y="1268413"/>
            <a:ext cx="5384800" cy="4857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268413"/>
            <a:ext cx="5384800" cy="4857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2596242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39405566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Tree>
    <p:extLst>
      <p:ext uri="{BB962C8B-B14F-4D97-AF65-F5344CB8AC3E}">
        <p14:creationId xmlns:p14="http://schemas.microsoft.com/office/powerpoint/2010/main" val="19019739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9165167" y="231776"/>
            <a:ext cx="2891367" cy="5922963"/>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88951" y="231776"/>
            <a:ext cx="8473016" cy="5922963"/>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shpBeeldmerk"/>
          <p:cNvSpPr>
            <a:spLocks noGrp="1" noChangeArrowheads="1"/>
          </p:cNvSpPr>
          <p:nvPr>
            <p:ph type="sldNum" sz="quarter" idx="10"/>
          </p:nvPr>
        </p:nvSpPr>
        <p:spPr>
          <a:ln/>
        </p:spPr>
        <p:txBody>
          <a:bodyPr/>
          <a:lstStyle>
            <a:lvl1pPr>
              <a:defRPr/>
            </a:lvl1pPr>
          </a:lstStyle>
          <a:p>
            <a:pPr>
              <a:defRPr/>
            </a:pPr>
            <a:fld id="{C99DA9DD-6DA4-4D97-BE56-70630C64ED66}" type="slidenum">
              <a:rPr lang="nl-NL"/>
              <a:pPr>
                <a:defRPr/>
              </a:pPr>
              <a:t>‹#›</a:t>
            </a:fld>
            <a:endParaRPr lang="nl-NL"/>
          </a:p>
        </p:txBody>
      </p:sp>
      <p:sp>
        <p:nvSpPr>
          <p:cNvPr id="5" name="shpTitel"/>
          <p:cNvSpPr>
            <a:spLocks noGrp="1" noChangeArrowheads="1"/>
          </p:cNvSpPr>
          <p:nvPr>
            <p:ph type="dt" sz="half" idx="11"/>
          </p:nvPr>
        </p:nvSpPr>
        <p:spPr>
          <a:xfrm>
            <a:off x="7660217" y="6542088"/>
            <a:ext cx="4140200" cy="315912"/>
          </a:xfrm>
          <a:prstGeom prst="rect">
            <a:avLst/>
          </a:prstGeom>
          <a:ln/>
        </p:spPr>
        <p:txBody>
          <a:bodyPr/>
          <a:lstStyle>
            <a:lvl1pPr>
              <a:defRPr/>
            </a:lvl1pPr>
          </a:lstStyle>
          <a:p>
            <a:pPr>
              <a:defRPr/>
            </a:pPr>
            <a:r>
              <a:rPr lang="nl-NL" altLang="nl-NL"/>
              <a:t>IKOM, Oct 2013</a:t>
            </a:r>
          </a:p>
        </p:txBody>
      </p:sp>
    </p:spTree>
    <p:extLst>
      <p:ext uri="{BB962C8B-B14F-4D97-AF65-F5344CB8AC3E}">
        <p14:creationId xmlns:p14="http://schemas.microsoft.com/office/powerpoint/2010/main" val="26356347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82980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Tree>
    <p:extLst>
      <p:ext uri="{BB962C8B-B14F-4D97-AF65-F5344CB8AC3E}">
        <p14:creationId xmlns:p14="http://schemas.microsoft.com/office/powerpoint/2010/main" val="108070246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Tree>
    <p:extLst>
      <p:ext uri="{BB962C8B-B14F-4D97-AF65-F5344CB8AC3E}">
        <p14:creationId xmlns:p14="http://schemas.microsoft.com/office/powerpoint/2010/main" val="148348220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54823167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9277352" y="138113"/>
            <a:ext cx="2914649" cy="5988050"/>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527051" y="138113"/>
            <a:ext cx="8547100" cy="5988050"/>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28878980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x">
  <p:cSld name="Basisdia">
    <p:spTree>
      <p:nvGrpSpPr>
        <p:cNvPr id="1" name=""/>
        <p:cNvGrpSpPr/>
        <p:nvPr/>
      </p:nvGrpSpPr>
      <p:grpSpPr>
        <a:xfrm>
          <a:off x="0" y="0"/>
          <a:ext cx="0" cy="0"/>
          <a:chOff x="0" y="0"/>
          <a:chExt cx="0" cy="0"/>
        </a:xfrm>
      </p:grpSpPr>
      <p:pic>
        <p:nvPicPr>
          <p:cNvPr id="2" name="knmi_logo.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6401" y="-342900"/>
            <a:ext cx="8261351"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 name="Shape 38"/>
          <p:cNvSpPr>
            <a:spLocks noGrp="1"/>
          </p:cNvSpPr>
          <p:nvPr>
            <p:ph type="sldNum" sz="quarter" idx="10"/>
          </p:nvPr>
        </p:nvSpPr>
        <p:spPr>
          <a:xfrm>
            <a:off x="11239500" y="6435726"/>
            <a:ext cx="298451" cy="214313"/>
          </a:xfrm>
          <a:prstGeom prst="rect">
            <a:avLst/>
          </a:prstGeom>
          <a:solidFill>
            <a:srgbClr val="FFFFFF">
              <a:alpha val="50000"/>
            </a:srgbClr>
          </a:solidFill>
        </p:spPr>
        <p:txBody>
          <a:bodyPr lIns="38098" tIns="38098" rIns="38098" bIns="38098"/>
          <a:lstStyle>
            <a:lvl1pPr defTabSz="317488">
              <a:lnSpc>
                <a:spcPts val="1125"/>
              </a:lnSpc>
              <a:tabLst>
                <a:tab pos="250022" algn="l"/>
                <a:tab pos="500045" algn="l"/>
                <a:tab pos="741138" algn="l"/>
                <a:tab pos="1000089" algn="l"/>
                <a:tab pos="1241182" algn="l"/>
                <a:tab pos="1509064" algn="l"/>
                <a:tab pos="1750157" algn="l"/>
                <a:tab pos="2000179" algn="l"/>
                <a:tab pos="2241272" algn="l"/>
                <a:tab pos="2509153" algn="l"/>
                <a:tab pos="2750246" algn="l"/>
                <a:tab pos="2991339" algn="l"/>
              </a:tabLst>
              <a:defRPr sz="1000" b="1">
                <a:solidFill>
                  <a:srgbClr val="434ED6"/>
                </a:solidFill>
                <a:latin typeface="Arial"/>
                <a:ea typeface="Arial"/>
                <a:cs typeface="Arial"/>
                <a:sym typeface="Arial"/>
              </a:defRPr>
            </a:lvl1pPr>
          </a:lstStyle>
          <a:p>
            <a:pPr>
              <a:defRPr/>
            </a:pPr>
            <a:fld id="{E8A83815-909A-4390-AF70-54CACCCC0A54}" type="slidenum">
              <a:rPr/>
              <a:pPr>
                <a:defRPr/>
              </a:pPr>
              <a:t>‹#›</a:t>
            </a:fld>
            <a:endParaRPr/>
          </a:p>
        </p:txBody>
      </p:sp>
    </p:spTree>
    <p:extLst>
      <p:ext uri="{BB962C8B-B14F-4D97-AF65-F5344CB8AC3E}">
        <p14:creationId xmlns:p14="http://schemas.microsoft.com/office/powerpoint/2010/main" val="370165719"/>
      </p:ext>
    </p:extLst>
  </p:cSld>
  <p:clrMapOvr>
    <a:masterClrMapping/>
  </p:clrMapOvr>
  <p:transition spd="med"/>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nl-NL"/>
              <a:t>Klik om de stijl te bewerken</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a:t>Klik om de ondertitelstijl van het model te bewerken</a:t>
            </a:r>
          </a:p>
        </p:txBody>
      </p:sp>
      <p:sp>
        <p:nvSpPr>
          <p:cNvPr id="4" name="Tijdelijke aanduiding voor dianummer 3"/>
          <p:cNvSpPr>
            <a:spLocks noGrp="1"/>
          </p:cNvSpPr>
          <p:nvPr>
            <p:ph type="sldNum" sz="quarter" idx="10"/>
          </p:nvPr>
        </p:nvSpPr>
        <p:spPr/>
        <p:txBody>
          <a:bodyPr/>
          <a:lstStyle>
            <a:lvl1pPr>
              <a:defRPr smtClean="0"/>
            </a:lvl1pPr>
          </a:lstStyle>
          <a:p>
            <a:pPr>
              <a:defRPr/>
            </a:pPr>
            <a:fld id="{3C473FEB-615B-4DCC-8DD9-F31BEEC1594C}" type="slidenum">
              <a:rPr lang="nl-NL"/>
              <a:pPr>
                <a:defRPr/>
              </a:pPr>
              <a:t>‹#›</a:t>
            </a:fld>
            <a:endParaRPr lang="nl-NL"/>
          </a:p>
        </p:txBody>
      </p:sp>
      <p:sp>
        <p:nvSpPr>
          <p:cNvPr id="5" name="Tijdelijke aanduiding voor datum 4"/>
          <p:cNvSpPr>
            <a:spLocks noGrp="1"/>
          </p:cNvSpPr>
          <p:nvPr>
            <p:ph type="dt" sz="half" idx="11"/>
          </p:nvPr>
        </p:nvSpPr>
        <p:spPr/>
        <p:txBody>
          <a:bodyPr/>
          <a:lstStyle>
            <a:lvl1pPr>
              <a:defRPr/>
            </a:lvl1pPr>
          </a:lstStyle>
          <a:p>
            <a:r>
              <a:rPr lang="nl-NL" altLang="nl-NL"/>
              <a:t>ESA Convoy WS, 9-11 Oct 2013</a:t>
            </a:r>
          </a:p>
        </p:txBody>
      </p:sp>
    </p:spTree>
    <p:extLst>
      <p:ext uri="{BB962C8B-B14F-4D97-AF65-F5344CB8AC3E}">
        <p14:creationId xmlns:p14="http://schemas.microsoft.com/office/powerpoint/2010/main" val="138552366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ianummer 3"/>
          <p:cNvSpPr>
            <a:spLocks noGrp="1"/>
          </p:cNvSpPr>
          <p:nvPr>
            <p:ph type="sldNum" sz="quarter" idx="10"/>
          </p:nvPr>
        </p:nvSpPr>
        <p:spPr/>
        <p:txBody>
          <a:bodyPr/>
          <a:lstStyle>
            <a:lvl1pPr>
              <a:defRPr smtClean="0"/>
            </a:lvl1pPr>
          </a:lstStyle>
          <a:p>
            <a:pPr>
              <a:defRPr/>
            </a:pPr>
            <a:fld id="{532CD233-4CAD-45CC-858F-FED7FEA7982D}" type="slidenum">
              <a:rPr lang="nl-NL"/>
              <a:pPr>
                <a:defRPr/>
              </a:pPr>
              <a:t>‹#›</a:t>
            </a:fld>
            <a:endParaRPr lang="nl-NL"/>
          </a:p>
        </p:txBody>
      </p:sp>
      <p:sp>
        <p:nvSpPr>
          <p:cNvPr id="5" name="Tijdelijke aanduiding voor datum 4"/>
          <p:cNvSpPr>
            <a:spLocks noGrp="1"/>
          </p:cNvSpPr>
          <p:nvPr>
            <p:ph type="dt" sz="half" idx="11"/>
          </p:nvPr>
        </p:nvSpPr>
        <p:spPr/>
        <p:txBody>
          <a:bodyPr/>
          <a:lstStyle>
            <a:lvl1pPr>
              <a:defRPr/>
            </a:lvl1pPr>
          </a:lstStyle>
          <a:p>
            <a:r>
              <a:rPr lang="nl-NL" altLang="nl-NL"/>
              <a:t>ESA Convoy WS, 9-11 Oct 2013</a:t>
            </a:r>
          </a:p>
        </p:txBody>
      </p:sp>
    </p:spTree>
    <p:extLst>
      <p:ext uri="{BB962C8B-B14F-4D97-AF65-F5344CB8AC3E}">
        <p14:creationId xmlns:p14="http://schemas.microsoft.com/office/powerpoint/2010/main" val="155546003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
        <p:nvSpPr>
          <p:cNvPr id="4" name="Tijdelijke aanduiding voor dianummer 3"/>
          <p:cNvSpPr>
            <a:spLocks noGrp="1"/>
          </p:cNvSpPr>
          <p:nvPr>
            <p:ph type="sldNum" sz="quarter" idx="10"/>
          </p:nvPr>
        </p:nvSpPr>
        <p:spPr/>
        <p:txBody>
          <a:bodyPr/>
          <a:lstStyle>
            <a:lvl1pPr>
              <a:defRPr smtClean="0"/>
            </a:lvl1pPr>
          </a:lstStyle>
          <a:p>
            <a:pPr>
              <a:defRPr/>
            </a:pPr>
            <a:fld id="{D0561C51-6676-48CF-8636-4AA1AE67D729}" type="slidenum">
              <a:rPr lang="nl-NL"/>
              <a:pPr>
                <a:defRPr/>
              </a:pPr>
              <a:t>‹#›</a:t>
            </a:fld>
            <a:endParaRPr lang="nl-NL"/>
          </a:p>
        </p:txBody>
      </p:sp>
      <p:sp>
        <p:nvSpPr>
          <p:cNvPr id="5" name="Tijdelijke aanduiding voor datum 4"/>
          <p:cNvSpPr>
            <a:spLocks noGrp="1"/>
          </p:cNvSpPr>
          <p:nvPr>
            <p:ph type="dt" sz="half" idx="11"/>
          </p:nvPr>
        </p:nvSpPr>
        <p:spPr/>
        <p:txBody>
          <a:bodyPr/>
          <a:lstStyle>
            <a:lvl1pPr>
              <a:defRPr/>
            </a:lvl1pPr>
          </a:lstStyle>
          <a:p>
            <a:r>
              <a:rPr lang="nl-NL" altLang="nl-NL"/>
              <a:t>ESA Convoy WS, 9-11 Oct 2013</a:t>
            </a:r>
          </a:p>
        </p:txBody>
      </p:sp>
    </p:spTree>
    <p:extLst>
      <p:ext uri="{BB962C8B-B14F-4D97-AF65-F5344CB8AC3E}">
        <p14:creationId xmlns:p14="http://schemas.microsoft.com/office/powerpoint/2010/main" val="389164053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88951" y="1276350"/>
            <a:ext cx="5344583" cy="48783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036733" y="1276350"/>
            <a:ext cx="5344584" cy="48783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ianummer 4"/>
          <p:cNvSpPr>
            <a:spLocks noGrp="1"/>
          </p:cNvSpPr>
          <p:nvPr>
            <p:ph type="sldNum" sz="quarter" idx="10"/>
          </p:nvPr>
        </p:nvSpPr>
        <p:spPr/>
        <p:txBody>
          <a:bodyPr/>
          <a:lstStyle>
            <a:lvl1pPr>
              <a:defRPr smtClean="0"/>
            </a:lvl1pPr>
          </a:lstStyle>
          <a:p>
            <a:pPr>
              <a:defRPr/>
            </a:pPr>
            <a:fld id="{5412DF0A-9358-4032-A9FB-344B88BDE4F3}" type="slidenum">
              <a:rPr lang="nl-NL"/>
              <a:pPr>
                <a:defRPr/>
              </a:pPr>
              <a:t>‹#›</a:t>
            </a:fld>
            <a:endParaRPr lang="nl-NL"/>
          </a:p>
        </p:txBody>
      </p:sp>
      <p:sp>
        <p:nvSpPr>
          <p:cNvPr id="6" name="Tijdelijke aanduiding voor datum 5"/>
          <p:cNvSpPr>
            <a:spLocks noGrp="1"/>
          </p:cNvSpPr>
          <p:nvPr>
            <p:ph type="dt" sz="half" idx="11"/>
          </p:nvPr>
        </p:nvSpPr>
        <p:spPr/>
        <p:txBody>
          <a:bodyPr/>
          <a:lstStyle>
            <a:lvl1pPr>
              <a:defRPr/>
            </a:lvl1pPr>
          </a:lstStyle>
          <a:p>
            <a:r>
              <a:rPr lang="nl-NL" altLang="nl-NL"/>
              <a:t>ESA Convoy WS, 9-11 Oct 2013</a:t>
            </a:r>
          </a:p>
        </p:txBody>
      </p:sp>
    </p:spTree>
    <p:extLst>
      <p:ext uri="{BB962C8B-B14F-4D97-AF65-F5344CB8AC3E}">
        <p14:creationId xmlns:p14="http://schemas.microsoft.com/office/powerpoint/2010/main" val="3430632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itel met afbeelding">
    <p:spTree>
      <p:nvGrpSpPr>
        <p:cNvPr id="1" name=""/>
        <p:cNvGrpSpPr/>
        <p:nvPr/>
      </p:nvGrpSpPr>
      <p:grpSpPr>
        <a:xfrm>
          <a:off x="0" y="0"/>
          <a:ext cx="0" cy="0"/>
          <a:chOff x="0" y="0"/>
          <a:chExt cx="0" cy="0"/>
        </a:xfrm>
      </p:grpSpPr>
      <p:pic>
        <p:nvPicPr>
          <p:cNvPr id="4" name="Picture 11" descr="20120918_Regenboog_KNM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76325"/>
            <a:ext cx="12192000" cy="310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hpKleurvlakOnder"/>
          <p:cNvSpPr>
            <a:spLocks noChangeArrowheads="1"/>
          </p:cNvSpPr>
          <p:nvPr/>
        </p:nvSpPr>
        <p:spPr bwMode="auto">
          <a:xfrm>
            <a:off x="0" y="6318250"/>
            <a:ext cx="12192000" cy="539750"/>
          </a:xfrm>
          <a:prstGeom prst="rect">
            <a:avLst/>
          </a:prstGeom>
          <a:solidFill>
            <a:srgbClr val="9ACCD4"/>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lang="nl-NL" altLang="nl-NL" sz="1800">
              <a:solidFill>
                <a:srgbClr val="FFFFFF"/>
              </a:solidFill>
              <a:latin typeface="Verdana" pitchFamily="34" charset="0"/>
              <a:cs typeface="Arial" pitchFamily="34" charset="0"/>
            </a:endParaRPr>
          </a:p>
        </p:txBody>
      </p:sp>
      <p:sp>
        <p:nvSpPr>
          <p:cNvPr id="6" name="shpTekst"/>
          <p:cNvSpPr>
            <a:spLocks noChangeArrowheads="1"/>
          </p:cNvSpPr>
          <p:nvPr/>
        </p:nvSpPr>
        <p:spPr bwMode="auto">
          <a:xfrm>
            <a:off x="0" y="1"/>
            <a:ext cx="12192000" cy="1071563"/>
          </a:xfrm>
          <a:prstGeom prst="rect">
            <a:avLst/>
          </a:prstGeom>
          <a:solidFill>
            <a:srgbClr val="9ACCD4"/>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lang="nl-NL" altLang="nl-NL" sz="1800">
              <a:solidFill>
                <a:srgbClr val="FFFFFF"/>
              </a:solidFill>
              <a:latin typeface="Verdana" pitchFamily="34" charset="0"/>
              <a:cs typeface="Arial" pitchFamily="34" charset="0"/>
            </a:endParaRPr>
          </a:p>
        </p:txBody>
      </p:sp>
      <p:sp>
        <p:nvSpPr>
          <p:cNvPr id="7" name="shpKleurvlak"/>
          <p:cNvSpPr>
            <a:spLocks noChangeArrowheads="1"/>
          </p:cNvSpPr>
          <p:nvPr/>
        </p:nvSpPr>
        <p:spPr bwMode="auto">
          <a:xfrm>
            <a:off x="0" y="4171950"/>
            <a:ext cx="12192000" cy="2686050"/>
          </a:xfrm>
          <a:prstGeom prst="rect">
            <a:avLst/>
          </a:prstGeom>
          <a:solidFill>
            <a:srgbClr val="9ACCD4"/>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lang="nl-NL" altLang="nl-NL" sz="1800">
              <a:solidFill>
                <a:srgbClr val="000000"/>
              </a:solidFill>
              <a:latin typeface="Verdana" pitchFamily="34" charset="0"/>
              <a:cs typeface="Arial" pitchFamily="34" charset="0"/>
            </a:endParaRPr>
          </a:p>
        </p:txBody>
      </p:sp>
      <p:pic>
        <p:nvPicPr>
          <p:cNvPr id="8" name="Picture 24" descr="ROe_IM_KNMI_Logo_Powerpoint_p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1363"/>
            <a:ext cx="12192000" cy="200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shpDatum" descr="RO__vervolgpagina~LPPT.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93533" y="-508000"/>
            <a:ext cx="18823517"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6565904" y="2474908"/>
            <a:ext cx="4800635" cy="941393"/>
          </a:xfrm>
          <a:prstGeom prst="rect">
            <a:avLst/>
          </a:prstGeom>
        </p:spPr>
        <p:txBody>
          <a:bodyPr>
            <a:normAutofit/>
          </a:bodyPr>
          <a:lstStyle>
            <a:lvl1pPr algn="l">
              <a:tabLst/>
              <a:defRPr sz="2600">
                <a:solidFill>
                  <a:schemeClr val="bg1"/>
                </a:solidFill>
                <a:latin typeface="Verdana" pitchFamily="34" charset="0"/>
                <a:ea typeface="Verdana" pitchFamily="34" charset="0"/>
                <a:cs typeface="Verdana" pitchFamily="34" charset="0"/>
              </a:defRPr>
            </a:lvl1pPr>
          </a:lstStyle>
          <a:p>
            <a:r>
              <a:rPr lang="nl-NL"/>
              <a:t>Klik om de stijl te bewerken</a:t>
            </a:r>
            <a:endParaRPr lang="nl-NL" dirty="0"/>
          </a:p>
        </p:txBody>
      </p:sp>
      <p:sp>
        <p:nvSpPr>
          <p:cNvPr id="3" name="Ondertitel 2"/>
          <p:cNvSpPr>
            <a:spLocks noGrp="1"/>
          </p:cNvSpPr>
          <p:nvPr>
            <p:ph type="subTitle" idx="1"/>
          </p:nvPr>
        </p:nvSpPr>
        <p:spPr>
          <a:xfrm>
            <a:off x="6544736" y="3513150"/>
            <a:ext cx="4857784" cy="1752600"/>
          </a:xfrm>
          <a:prstGeom prst="rect">
            <a:avLst/>
          </a:prstGeom>
        </p:spPr>
        <p:txBody>
          <a:bodyPr>
            <a:normAutofit/>
          </a:bodyPr>
          <a:lstStyle>
            <a:lvl1pPr marL="0" indent="0" algn="l">
              <a:buNone/>
              <a:tabLst/>
              <a:defRPr sz="18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het opmaakprofiel van de modelondertitel te bewerken</a:t>
            </a:r>
            <a:endParaRPr lang="nl-NL" dirty="0"/>
          </a:p>
        </p:txBody>
      </p:sp>
      <p:sp>
        <p:nvSpPr>
          <p:cNvPr id="10" name="shpDatum"/>
          <p:cNvSpPr>
            <a:spLocks noGrp="1" noChangeArrowheads="1"/>
          </p:cNvSpPr>
          <p:nvPr>
            <p:ph type="dt" sz="half" idx="10"/>
          </p:nvPr>
        </p:nvSpPr>
        <p:spPr bwMode="auto">
          <a:xfrm>
            <a:off x="6470651" y="6337300"/>
            <a:ext cx="4953000" cy="363538"/>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0" hangingPunct="0">
              <a:defRPr sz="1000">
                <a:solidFill>
                  <a:srgbClr val="000000"/>
                </a:solidFill>
                <a:latin typeface="Verdana" pitchFamily="34" charset="0"/>
                <a:cs typeface="Arial" pitchFamily="34" charset="0"/>
              </a:defRPr>
            </a:lvl1pPr>
          </a:lstStyle>
          <a:p>
            <a:pPr>
              <a:defRPr/>
            </a:pPr>
            <a:r>
              <a:rPr lang="nl-NL"/>
              <a:t>2011</a:t>
            </a:r>
          </a:p>
        </p:txBody>
      </p:sp>
    </p:spTree>
    <p:extLst>
      <p:ext uri="{BB962C8B-B14F-4D97-AF65-F5344CB8AC3E}">
        <p14:creationId xmlns:p14="http://schemas.microsoft.com/office/powerpoint/2010/main" val="314501177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ianummer 6"/>
          <p:cNvSpPr>
            <a:spLocks noGrp="1"/>
          </p:cNvSpPr>
          <p:nvPr>
            <p:ph type="sldNum" sz="quarter" idx="10"/>
          </p:nvPr>
        </p:nvSpPr>
        <p:spPr/>
        <p:txBody>
          <a:bodyPr/>
          <a:lstStyle>
            <a:lvl1pPr>
              <a:defRPr smtClean="0"/>
            </a:lvl1pPr>
          </a:lstStyle>
          <a:p>
            <a:pPr>
              <a:defRPr/>
            </a:pPr>
            <a:fld id="{96ADAD8D-E45A-4B09-B719-CA5DB3A81030}" type="slidenum">
              <a:rPr lang="nl-NL"/>
              <a:pPr>
                <a:defRPr/>
              </a:pPr>
              <a:t>‹#›</a:t>
            </a:fld>
            <a:endParaRPr lang="nl-NL"/>
          </a:p>
        </p:txBody>
      </p:sp>
      <p:sp>
        <p:nvSpPr>
          <p:cNvPr id="8" name="Tijdelijke aanduiding voor datum 7"/>
          <p:cNvSpPr>
            <a:spLocks noGrp="1"/>
          </p:cNvSpPr>
          <p:nvPr>
            <p:ph type="dt" sz="half" idx="11"/>
          </p:nvPr>
        </p:nvSpPr>
        <p:spPr/>
        <p:txBody>
          <a:bodyPr/>
          <a:lstStyle>
            <a:lvl1pPr>
              <a:defRPr/>
            </a:lvl1pPr>
          </a:lstStyle>
          <a:p>
            <a:r>
              <a:rPr lang="nl-NL" altLang="nl-NL"/>
              <a:t>ESA Convoy WS, 9-11 Oct 2013</a:t>
            </a:r>
          </a:p>
        </p:txBody>
      </p:sp>
    </p:spTree>
    <p:extLst>
      <p:ext uri="{BB962C8B-B14F-4D97-AF65-F5344CB8AC3E}">
        <p14:creationId xmlns:p14="http://schemas.microsoft.com/office/powerpoint/2010/main" val="116453399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ianummer 2"/>
          <p:cNvSpPr>
            <a:spLocks noGrp="1"/>
          </p:cNvSpPr>
          <p:nvPr>
            <p:ph type="sldNum" sz="quarter" idx="10"/>
          </p:nvPr>
        </p:nvSpPr>
        <p:spPr/>
        <p:txBody>
          <a:bodyPr/>
          <a:lstStyle>
            <a:lvl1pPr>
              <a:defRPr smtClean="0"/>
            </a:lvl1pPr>
          </a:lstStyle>
          <a:p>
            <a:pPr>
              <a:defRPr/>
            </a:pPr>
            <a:fld id="{6865E23D-BDEE-4164-8AAC-6DF251C269E5}" type="slidenum">
              <a:rPr lang="nl-NL"/>
              <a:pPr>
                <a:defRPr/>
              </a:pPr>
              <a:t>‹#›</a:t>
            </a:fld>
            <a:endParaRPr lang="nl-NL"/>
          </a:p>
        </p:txBody>
      </p:sp>
      <p:sp>
        <p:nvSpPr>
          <p:cNvPr id="4" name="Tijdelijke aanduiding voor datum 3"/>
          <p:cNvSpPr>
            <a:spLocks noGrp="1"/>
          </p:cNvSpPr>
          <p:nvPr>
            <p:ph type="dt" sz="half" idx="11"/>
          </p:nvPr>
        </p:nvSpPr>
        <p:spPr/>
        <p:txBody>
          <a:bodyPr/>
          <a:lstStyle>
            <a:lvl1pPr>
              <a:defRPr/>
            </a:lvl1pPr>
          </a:lstStyle>
          <a:p>
            <a:r>
              <a:rPr lang="nl-NL" altLang="nl-NL"/>
              <a:t>ESA Convoy WS, 9-11 Oct 2013</a:t>
            </a:r>
          </a:p>
        </p:txBody>
      </p:sp>
    </p:spTree>
    <p:extLst>
      <p:ext uri="{BB962C8B-B14F-4D97-AF65-F5344CB8AC3E}">
        <p14:creationId xmlns:p14="http://schemas.microsoft.com/office/powerpoint/2010/main" val="37788655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0"/>
          </p:nvPr>
        </p:nvSpPr>
        <p:spPr/>
        <p:txBody>
          <a:bodyPr/>
          <a:lstStyle>
            <a:lvl1pPr>
              <a:defRPr smtClean="0"/>
            </a:lvl1pPr>
          </a:lstStyle>
          <a:p>
            <a:pPr>
              <a:defRPr/>
            </a:pPr>
            <a:fld id="{DF3C4176-86F2-41EE-8D92-C0D637A2A6EB}" type="slidenum">
              <a:rPr lang="nl-NL"/>
              <a:pPr>
                <a:defRPr/>
              </a:pPr>
              <a:t>‹#›</a:t>
            </a:fld>
            <a:endParaRPr lang="nl-NL"/>
          </a:p>
        </p:txBody>
      </p:sp>
      <p:sp>
        <p:nvSpPr>
          <p:cNvPr id="3" name="Tijdelijke aanduiding voor datum 2"/>
          <p:cNvSpPr>
            <a:spLocks noGrp="1"/>
          </p:cNvSpPr>
          <p:nvPr>
            <p:ph type="dt" sz="half" idx="11"/>
          </p:nvPr>
        </p:nvSpPr>
        <p:spPr/>
        <p:txBody>
          <a:bodyPr/>
          <a:lstStyle>
            <a:lvl1pPr>
              <a:defRPr/>
            </a:lvl1pPr>
          </a:lstStyle>
          <a:p>
            <a:r>
              <a:rPr lang="nl-NL" altLang="nl-NL"/>
              <a:t>ESA Convoy WS, 9-11 Oct 2013</a:t>
            </a:r>
          </a:p>
        </p:txBody>
      </p:sp>
    </p:spTree>
    <p:extLst>
      <p:ext uri="{BB962C8B-B14F-4D97-AF65-F5344CB8AC3E}">
        <p14:creationId xmlns:p14="http://schemas.microsoft.com/office/powerpoint/2010/main" val="74118617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ianummer 4"/>
          <p:cNvSpPr>
            <a:spLocks noGrp="1"/>
          </p:cNvSpPr>
          <p:nvPr>
            <p:ph type="sldNum" sz="quarter" idx="10"/>
          </p:nvPr>
        </p:nvSpPr>
        <p:spPr/>
        <p:txBody>
          <a:bodyPr/>
          <a:lstStyle>
            <a:lvl1pPr>
              <a:defRPr smtClean="0"/>
            </a:lvl1pPr>
          </a:lstStyle>
          <a:p>
            <a:pPr>
              <a:defRPr/>
            </a:pPr>
            <a:fld id="{D4BEE7EB-FAA2-4C60-9FC7-8908B9A4524D}" type="slidenum">
              <a:rPr lang="nl-NL"/>
              <a:pPr>
                <a:defRPr/>
              </a:pPr>
              <a:t>‹#›</a:t>
            </a:fld>
            <a:endParaRPr lang="nl-NL"/>
          </a:p>
        </p:txBody>
      </p:sp>
      <p:sp>
        <p:nvSpPr>
          <p:cNvPr id="6" name="Tijdelijke aanduiding voor datum 5"/>
          <p:cNvSpPr>
            <a:spLocks noGrp="1"/>
          </p:cNvSpPr>
          <p:nvPr>
            <p:ph type="dt" sz="half" idx="11"/>
          </p:nvPr>
        </p:nvSpPr>
        <p:spPr/>
        <p:txBody>
          <a:bodyPr/>
          <a:lstStyle>
            <a:lvl1pPr>
              <a:defRPr/>
            </a:lvl1pPr>
          </a:lstStyle>
          <a:p>
            <a:r>
              <a:rPr lang="nl-NL" altLang="nl-NL"/>
              <a:t>ESA Convoy WS, 9-11 Oct 2013</a:t>
            </a:r>
          </a:p>
        </p:txBody>
      </p:sp>
    </p:spTree>
    <p:extLst>
      <p:ext uri="{BB962C8B-B14F-4D97-AF65-F5344CB8AC3E}">
        <p14:creationId xmlns:p14="http://schemas.microsoft.com/office/powerpoint/2010/main" val="212294694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ianummer 4"/>
          <p:cNvSpPr>
            <a:spLocks noGrp="1"/>
          </p:cNvSpPr>
          <p:nvPr>
            <p:ph type="sldNum" sz="quarter" idx="10"/>
          </p:nvPr>
        </p:nvSpPr>
        <p:spPr/>
        <p:txBody>
          <a:bodyPr/>
          <a:lstStyle>
            <a:lvl1pPr>
              <a:defRPr smtClean="0"/>
            </a:lvl1pPr>
          </a:lstStyle>
          <a:p>
            <a:pPr>
              <a:defRPr/>
            </a:pPr>
            <a:fld id="{5BDB9898-4B0D-4403-9D93-4FDAD55624AD}" type="slidenum">
              <a:rPr lang="nl-NL"/>
              <a:pPr>
                <a:defRPr/>
              </a:pPr>
              <a:t>‹#›</a:t>
            </a:fld>
            <a:endParaRPr lang="nl-NL"/>
          </a:p>
        </p:txBody>
      </p:sp>
      <p:sp>
        <p:nvSpPr>
          <p:cNvPr id="6" name="Tijdelijke aanduiding voor datum 5"/>
          <p:cNvSpPr>
            <a:spLocks noGrp="1"/>
          </p:cNvSpPr>
          <p:nvPr>
            <p:ph type="dt" sz="half" idx="11"/>
          </p:nvPr>
        </p:nvSpPr>
        <p:spPr/>
        <p:txBody>
          <a:bodyPr/>
          <a:lstStyle>
            <a:lvl1pPr>
              <a:defRPr/>
            </a:lvl1pPr>
          </a:lstStyle>
          <a:p>
            <a:r>
              <a:rPr lang="nl-NL" altLang="nl-NL"/>
              <a:t>ESA Convoy WS, 9-11 Oct 2013</a:t>
            </a:r>
          </a:p>
        </p:txBody>
      </p:sp>
    </p:spTree>
    <p:extLst>
      <p:ext uri="{BB962C8B-B14F-4D97-AF65-F5344CB8AC3E}">
        <p14:creationId xmlns:p14="http://schemas.microsoft.com/office/powerpoint/2010/main" val="274270223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ianummer 3"/>
          <p:cNvSpPr>
            <a:spLocks noGrp="1"/>
          </p:cNvSpPr>
          <p:nvPr>
            <p:ph type="sldNum" sz="quarter" idx="10"/>
          </p:nvPr>
        </p:nvSpPr>
        <p:spPr/>
        <p:txBody>
          <a:bodyPr/>
          <a:lstStyle>
            <a:lvl1pPr>
              <a:defRPr smtClean="0"/>
            </a:lvl1pPr>
          </a:lstStyle>
          <a:p>
            <a:pPr>
              <a:defRPr/>
            </a:pPr>
            <a:fld id="{72512D10-4E11-4E24-B5B6-70D63107819A}" type="slidenum">
              <a:rPr lang="nl-NL"/>
              <a:pPr>
                <a:defRPr/>
              </a:pPr>
              <a:t>‹#›</a:t>
            </a:fld>
            <a:endParaRPr lang="nl-NL"/>
          </a:p>
        </p:txBody>
      </p:sp>
      <p:sp>
        <p:nvSpPr>
          <p:cNvPr id="5" name="Tijdelijke aanduiding voor datum 4"/>
          <p:cNvSpPr>
            <a:spLocks noGrp="1"/>
          </p:cNvSpPr>
          <p:nvPr>
            <p:ph type="dt" sz="half" idx="11"/>
          </p:nvPr>
        </p:nvSpPr>
        <p:spPr/>
        <p:txBody>
          <a:bodyPr/>
          <a:lstStyle>
            <a:lvl1pPr>
              <a:defRPr/>
            </a:lvl1pPr>
          </a:lstStyle>
          <a:p>
            <a:r>
              <a:rPr lang="nl-NL" altLang="nl-NL"/>
              <a:t>ESA Convoy WS, 9-11 Oct 2013</a:t>
            </a:r>
          </a:p>
        </p:txBody>
      </p:sp>
    </p:spTree>
    <p:extLst>
      <p:ext uri="{BB962C8B-B14F-4D97-AF65-F5344CB8AC3E}">
        <p14:creationId xmlns:p14="http://schemas.microsoft.com/office/powerpoint/2010/main" val="412704087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9165167" y="231776"/>
            <a:ext cx="2891367" cy="5922963"/>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88951" y="231776"/>
            <a:ext cx="8473016" cy="5922963"/>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ianummer 3"/>
          <p:cNvSpPr>
            <a:spLocks noGrp="1"/>
          </p:cNvSpPr>
          <p:nvPr>
            <p:ph type="sldNum" sz="quarter" idx="10"/>
          </p:nvPr>
        </p:nvSpPr>
        <p:spPr/>
        <p:txBody>
          <a:bodyPr/>
          <a:lstStyle>
            <a:lvl1pPr>
              <a:defRPr smtClean="0"/>
            </a:lvl1pPr>
          </a:lstStyle>
          <a:p>
            <a:pPr>
              <a:defRPr/>
            </a:pPr>
            <a:fld id="{1085C4CD-C482-4475-92C1-95B6ADA9C86D}" type="slidenum">
              <a:rPr lang="nl-NL"/>
              <a:pPr>
                <a:defRPr/>
              </a:pPr>
              <a:t>‹#›</a:t>
            </a:fld>
            <a:endParaRPr lang="nl-NL"/>
          </a:p>
        </p:txBody>
      </p:sp>
      <p:sp>
        <p:nvSpPr>
          <p:cNvPr id="5" name="Tijdelijke aanduiding voor datum 4"/>
          <p:cNvSpPr>
            <a:spLocks noGrp="1"/>
          </p:cNvSpPr>
          <p:nvPr>
            <p:ph type="dt" sz="half" idx="11"/>
          </p:nvPr>
        </p:nvSpPr>
        <p:spPr/>
        <p:txBody>
          <a:bodyPr/>
          <a:lstStyle>
            <a:lvl1pPr>
              <a:defRPr/>
            </a:lvl1pPr>
          </a:lstStyle>
          <a:p>
            <a:r>
              <a:rPr lang="nl-NL" altLang="nl-NL"/>
              <a:t>ESA Convoy WS, 9-11 Oct 2013</a:t>
            </a:r>
          </a:p>
        </p:txBody>
      </p:sp>
    </p:spTree>
    <p:extLst>
      <p:ext uri="{BB962C8B-B14F-4D97-AF65-F5344CB8AC3E}">
        <p14:creationId xmlns:p14="http://schemas.microsoft.com/office/powerpoint/2010/main" val="123581448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nl-NL"/>
              <a:t>Klik om de stijl te bewerken</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a:t>Klik om de ondertitelstijl van het model te bewerken</a:t>
            </a:r>
          </a:p>
        </p:txBody>
      </p:sp>
      <p:sp>
        <p:nvSpPr>
          <p:cNvPr id="4" name="Date Placeholder 3"/>
          <p:cNvSpPr>
            <a:spLocks noGrp="1"/>
          </p:cNvSpPr>
          <p:nvPr>
            <p:ph type="dt" sz="half" idx="10"/>
          </p:nvPr>
        </p:nvSpPr>
        <p:spPr/>
        <p:txBody>
          <a:bodyPr/>
          <a:lstStyle>
            <a:lvl1pPr>
              <a:defRPr/>
            </a:lvl1pPr>
          </a:lstStyle>
          <a:p>
            <a:pPr>
              <a:defRPr/>
            </a:pPr>
            <a:fld id="{735828C7-F43E-4A97-B165-F6F095E5F0BE}" type="datetimeFigureOut">
              <a:rPr lang="en-US" altLang="nl-NL"/>
              <a:pPr>
                <a:defRPr/>
              </a:pPr>
              <a:t>5/31/2024</a:t>
            </a:fld>
            <a:endParaRPr lang="en-GB" altLang="nl-NL"/>
          </a:p>
        </p:txBody>
      </p:sp>
      <p:sp>
        <p:nvSpPr>
          <p:cNvPr id="5" name="Footer Placeholder 4"/>
          <p:cNvSpPr>
            <a:spLocks noGrp="1"/>
          </p:cNvSpPr>
          <p:nvPr>
            <p:ph type="ftr" sz="quarter" idx="11"/>
          </p:nvPr>
        </p:nvSpPr>
        <p:spPr/>
        <p:txBody>
          <a:bodyPr/>
          <a:lstStyle>
            <a:lvl1pPr>
              <a:defRPr/>
            </a:lvl1pPr>
          </a:lstStyle>
          <a:p>
            <a:pPr>
              <a:defRPr/>
            </a:pPr>
            <a:endParaRPr lang="en-GB" altLang="nl-NL"/>
          </a:p>
        </p:txBody>
      </p:sp>
      <p:sp>
        <p:nvSpPr>
          <p:cNvPr id="6" name="Slide Number Placeholder 5"/>
          <p:cNvSpPr>
            <a:spLocks noGrp="1"/>
          </p:cNvSpPr>
          <p:nvPr>
            <p:ph type="sldNum" sz="quarter" idx="12"/>
          </p:nvPr>
        </p:nvSpPr>
        <p:spPr/>
        <p:txBody>
          <a:bodyPr/>
          <a:lstStyle>
            <a:lvl1pPr>
              <a:defRPr/>
            </a:lvl1pPr>
          </a:lstStyle>
          <a:p>
            <a:pPr>
              <a:defRPr/>
            </a:pPr>
            <a:fld id="{F9270565-8853-4F1F-AC25-FC36C635451D}" type="slidenum">
              <a:rPr lang="en-GB" altLang="nl-NL"/>
              <a:pPr>
                <a:defRPr/>
              </a:pPr>
              <a:t>‹#›</a:t>
            </a:fld>
            <a:endParaRPr lang="en-GB" altLang="nl-NL"/>
          </a:p>
        </p:txBody>
      </p:sp>
    </p:spTree>
    <p:extLst>
      <p:ext uri="{BB962C8B-B14F-4D97-AF65-F5344CB8AC3E}">
        <p14:creationId xmlns:p14="http://schemas.microsoft.com/office/powerpoint/2010/main" val="291443788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Date Placeholder 3"/>
          <p:cNvSpPr>
            <a:spLocks noGrp="1"/>
          </p:cNvSpPr>
          <p:nvPr>
            <p:ph type="dt" sz="half" idx="10"/>
          </p:nvPr>
        </p:nvSpPr>
        <p:spPr/>
        <p:txBody>
          <a:bodyPr/>
          <a:lstStyle>
            <a:lvl1pPr>
              <a:defRPr/>
            </a:lvl1pPr>
          </a:lstStyle>
          <a:p>
            <a:pPr>
              <a:defRPr/>
            </a:pPr>
            <a:fld id="{F0E5F389-90BE-4884-A0EE-2BBDAB931D9D}" type="datetimeFigureOut">
              <a:rPr lang="en-US" altLang="nl-NL"/>
              <a:pPr>
                <a:defRPr/>
              </a:pPr>
              <a:t>5/31/2024</a:t>
            </a:fld>
            <a:endParaRPr lang="en-GB" altLang="nl-NL"/>
          </a:p>
        </p:txBody>
      </p:sp>
      <p:sp>
        <p:nvSpPr>
          <p:cNvPr id="5" name="Footer Placeholder 4"/>
          <p:cNvSpPr>
            <a:spLocks noGrp="1"/>
          </p:cNvSpPr>
          <p:nvPr>
            <p:ph type="ftr" sz="quarter" idx="11"/>
          </p:nvPr>
        </p:nvSpPr>
        <p:spPr/>
        <p:txBody>
          <a:bodyPr/>
          <a:lstStyle>
            <a:lvl1pPr>
              <a:defRPr/>
            </a:lvl1pPr>
          </a:lstStyle>
          <a:p>
            <a:pPr>
              <a:defRPr/>
            </a:pPr>
            <a:endParaRPr lang="en-GB" altLang="nl-NL"/>
          </a:p>
        </p:txBody>
      </p:sp>
      <p:sp>
        <p:nvSpPr>
          <p:cNvPr id="6" name="Slide Number Placeholder 5"/>
          <p:cNvSpPr>
            <a:spLocks noGrp="1"/>
          </p:cNvSpPr>
          <p:nvPr>
            <p:ph type="sldNum" sz="quarter" idx="12"/>
          </p:nvPr>
        </p:nvSpPr>
        <p:spPr/>
        <p:txBody>
          <a:bodyPr/>
          <a:lstStyle>
            <a:lvl1pPr>
              <a:defRPr/>
            </a:lvl1pPr>
          </a:lstStyle>
          <a:p>
            <a:pPr>
              <a:defRPr/>
            </a:pPr>
            <a:fld id="{34C36442-AA72-45FE-943B-6C279E6B3521}" type="slidenum">
              <a:rPr lang="en-GB" altLang="nl-NL"/>
              <a:pPr>
                <a:defRPr/>
              </a:pPr>
              <a:t>‹#›</a:t>
            </a:fld>
            <a:endParaRPr lang="en-GB" altLang="nl-NL"/>
          </a:p>
        </p:txBody>
      </p:sp>
    </p:spTree>
    <p:extLst>
      <p:ext uri="{BB962C8B-B14F-4D97-AF65-F5344CB8AC3E}">
        <p14:creationId xmlns:p14="http://schemas.microsoft.com/office/powerpoint/2010/main" val="320537425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
        <p:nvSpPr>
          <p:cNvPr id="4" name="Date Placeholder 3"/>
          <p:cNvSpPr>
            <a:spLocks noGrp="1"/>
          </p:cNvSpPr>
          <p:nvPr>
            <p:ph type="dt" sz="half" idx="10"/>
          </p:nvPr>
        </p:nvSpPr>
        <p:spPr/>
        <p:txBody>
          <a:bodyPr/>
          <a:lstStyle>
            <a:lvl1pPr>
              <a:defRPr/>
            </a:lvl1pPr>
          </a:lstStyle>
          <a:p>
            <a:pPr>
              <a:defRPr/>
            </a:pPr>
            <a:fld id="{82D5A2D4-FEF4-4A8C-9495-C138F68DC57B}" type="datetimeFigureOut">
              <a:rPr lang="en-US" altLang="nl-NL"/>
              <a:pPr>
                <a:defRPr/>
              </a:pPr>
              <a:t>5/31/2024</a:t>
            </a:fld>
            <a:endParaRPr lang="en-GB" altLang="nl-NL"/>
          </a:p>
        </p:txBody>
      </p:sp>
      <p:sp>
        <p:nvSpPr>
          <p:cNvPr id="5" name="Footer Placeholder 4"/>
          <p:cNvSpPr>
            <a:spLocks noGrp="1"/>
          </p:cNvSpPr>
          <p:nvPr>
            <p:ph type="ftr" sz="quarter" idx="11"/>
          </p:nvPr>
        </p:nvSpPr>
        <p:spPr/>
        <p:txBody>
          <a:bodyPr/>
          <a:lstStyle>
            <a:lvl1pPr>
              <a:defRPr/>
            </a:lvl1pPr>
          </a:lstStyle>
          <a:p>
            <a:pPr>
              <a:defRPr/>
            </a:pPr>
            <a:endParaRPr lang="en-GB" altLang="nl-NL"/>
          </a:p>
        </p:txBody>
      </p:sp>
      <p:sp>
        <p:nvSpPr>
          <p:cNvPr id="6" name="Slide Number Placeholder 5"/>
          <p:cNvSpPr>
            <a:spLocks noGrp="1"/>
          </p:cNvSpPr>
          <p:nvPr>
            <p:ph type="sldNum" sz="quarter" idx="12"/>
          </p:nvPr>
        </p:nvSpPr>
        <p:spPr/>
        <p:txBody>
          <a:bodyPr/>
          <a:lstStyle>
            <a:lvl1pPr>
              <a:defRPr/>
            </a:lvl1pPr>
          </a:lstStyle>
          <a:p>
            <a:pPr>
              <a:defRPr/>
            </a:pPr>
            <a:fld id="{A93F21BC-7086-4743-9464-4A1AF34CD308}" type="slidenum">
              <a:rPr lang="en-GB" altLang="nl-NL"/>
              <a:pPr>
                <a:defRPr/>
              </a:pPr>
              <a:t>‹#›</a:t>
            </a:fld>
            <a:endParaRPr lang="en-GB" altLang="nl-NL"/>
          </a:p>
        </p:txBody>
      </p:sp>
    </p:spTree>
    <p:extLst>
      <p:ext uri="{BB962C8B-B14F-4D97-AF65-F5344CB8AC3E}">
        <p14:creationId xmlns:p14="http://schemas.microsoft.com/office/powerpoint/2010/main" val="30597035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1 tekstblok">
    <p:spTree>
      <p:nvGrpSpPr>
        <p:cNvPr id="1" name=""/>
        <p:cNvGrpSpPr/>
        <p:nvPr/>
      </p:nvGrpSpPr>
      <p:grpSpPr>
        <a:xfrm>
          <a:off x="0" y="0"/>
          <a:ext cx="0" cy="0"/>
          <a:chOff x="0" y="0"/>
          <a:chExt cx="0" cy="0"/>
        </a:xfrm>
      </p:grpSpPr>
      <p:sp>
        <p:nvSpPr>
          <p:cNvPr id="4" name="shpKleurvlakOnder"/>
          <p:cNvSpPr>
            <a:spLocks noChangeArrowheads="1"/>
          </p:cNvSpPr>
          <p:nvPr/>
        </p:nvSpPr>
        <p:spPr bwMode="auto">
          <a:xfrm>
            <a:off x="0" y="6318250"/>
            <a:ext cx="12192000" cy="539750"/>
          </a:xfrm>
          <a:prstGeom prst="rect">
            <a:avLst/>
          </a:prstGeom>
          <a:solidFill>
            <a:srgbClr val="9ACCD4"/>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lang="nl-NL" altLang="nl-NL" sz="1800">
              <a:solidFill>
                <a:srgbClr val="FFFFFF"/>
              </a:solidFill>
              <a:latin typeface="Verdana" pitchFamily="34" charset="0"/>
              <a:cs typeface="Arial" pitchFamily="34" charset="0"/>
            </a:endParaRPr>
          </a:p>
        </p:txBody>
      </p:sp>
      <p:sp>
        <p:nvSpPr>
          <p:cNvPr id="5" name="shpTekst"/>
          <p:cNvSpPr>
            <a:spLocks noChangeArrowheads="1"/>
          </p:cNvSpPr>
          <p:nvPr/>
        </p:nvSpPr>
        <p:spPr bwMode="auto">
          <a:xfrm>
            <a:off x="0" y="1"/>
            <a:ext cx="12192000" cy="1071563"/>
          </a:xfrm>
          <a:prstGeom prst="rect">
            <a:avLst/>
          </a:prstGeom>
          <a:solidFill>
            <a:srgbClr val="9ACCD4"/>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lang="nl-NL" altLang="nl-NL" sz="1800">
              <a:solidFill>
                <a:srgbClr val="FFFFFF"/>
              </a:solidFill>
              <a:latin typeface="Verdana" pitchFamily="34" charset="0"/>
              <a:cs typeface="Arial" pitchFamily="34" charset="0"/>
            </a:endParaRPr>
          </a:p>
        </p:txBody>
      </p:sp>
      <p:pic>
        <p:nvPicPr>
          <p:cNvPr id="6" name="shpDatum" descr="RO__vervolgpagina~LPP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32967" y="0"/>
            <a:ext cx="12192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hpKleurvlakOnder"/>
          <p:cNvSpPr>
            <a:spLocks noChangeArrowheads="1"/>
          </p:cNvSpPr>
          <p:nvPr/>
        </p:nvSpPr>
        <p:spPr bwMode="auto">
          <a:xfrm>
            <a:off x="0" y="6318250"/>
            <a:ext cx="12192000" cy="539750"/>
          </a:xfrm>
          <a:prstGeom prst="rect">
            <a:avLst/>
          </a:prstGeom>
          <a:solidFill>
            <a:srgbClr val="9ACCD4"/>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lang="nl-NL" altLang="nl-NL" sz="1800">
              <a:solidFill>
                <a:srgbClr val="FFFFFF"/>
              </a:solidFill>
              <a:latin typeface="Verdana" pitchFamily="34" charset="0"/>
              <a:cs typeface="Arial" pitchFamily="34" charset="0"/>
            </a:endParaRPr>
          </a:p>
        </p:txBody>
      </p:sp>
      <p:sp>
        <p:nvSpPr>
          <p:cNvPr id="8" name="shpTekst"/>
          <p:cNvSpPr>
            <a:spLocks noChangeArrowheads="1"/>
          </p:cNvSpPr>
          <p:nvPr/>
        </p:nvSpPr>
        <p:spPr bwMode="auto">
          <a:xfrm>
            <a:off x="0" y="1"/>
            <a:ext cx="12192000" cy="1071563"/>
          </a:xfrm>
          <a:prstGeom prst="rect">
            <a:avLst/>
          </a:prstGeom>
          <a:solidFill>
            <a:srgbClr val="9ACCD4"/>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lang="nl-NL" altLang="nl-NL" sz="1800">
              <a:solidFill>
                <a:srgbClr val="FFFFFF"/>
              </a:solidFill>
              <a:latin typeface="Verdana" pitchFamily="34" charset="0"/>
              <a:cs typeface="Arial" pitchFamily="34" charset="0"/>
            </a:endParaRPr>
          </a:p>
        </p:txBody>
      </p:sp>
      <p:pic>
        <p:nvPicPr>
          <p:cNvPr id="9" name="shpDatum" descr="RO__vervolgpagina~LPP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09683" y="0"/>
            <a:ext cx="12192001"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1273763" y="262194"/>
            <a:ext cx="10462717" cy="571504"/>
          </a:xfrm>
          <a:prstGeom prst="rect">
            <a:avLst/>
          </a:prstGeom>
        </p:spPr>
        <p:txBody>
          <a:bodyPr>
            <a:normAutofit/>
          </a:bodyPr>
          <a:lstStyle>
            <a:lvl1pPr algn="ctr">
              <a:defRPr sz="2600" spc="-60" baseline="0">
                <a:solidFill>
                  <a:srgbClr val="2494C5"/>
                </a:solidFill>
                <a:latin typeface="Verdana" pitchFamily="34" charset="0"/>
                <a:ea typeface="Verdana" pitchFamily="34" charset="0"/>
                <a:cs typeface="Verdana" pitchFamily="34" charset="0"/>
              </a:defRPr>
            </a:lvl1pPr>
          </a:lstStyle>
          <a:p>
            <a:r>
              <a:rPr lang="nl-NL" dirty="0"/>
              <a:t>Klik om de stijl te bewerken</a:t>
            </a:r>
          </a:p>
        </p:txBody>
      </p:sp>
      <p:sp>
        <p:nvSpPr>
          <p:cNvPr id="13" name="Tijdelijke aanduiding voor inhoud 2"/>
          <p:cNvSpPr>
            <a:spLocks noGrp="1"/>
          </p:cNvSpPr>
          <p:nvPr>
            <p:ph idx="1"/>
          </p:nvPr>
        </p:nvSpPr>
        <p:spPr>
          <a:xfrm>
            <a:off x="493144" y="1264356"/>
            <a:ext cx="10477573" cy="4807850"/>
          </a:xfrm>
          <a:prstGeom prst="rect">
            <a:avLst/>
          </a:prstGeom>
        </p:spPr>
        <p:txBody>
          <a:bodyPr>
            <a:normAutofit/>
          </a:bodyPr>
          <a:lstStyle>
            <a:lvl1pPr marL="0" indent="0">
              <a:buNone/>
              <a:defRPr sz="1800">
                <a:latin typeface="Verdana" pitchFamily="34" charset="0"/>
                <a:ea typeface="Verdana" pitchFamily="34" charset="0"/>
                <a:cs typeface="Verdana" pitchFamily="34" charset="0"/>
              </a:defRPr>
            </a:lvl1pPr>
            <a:lvl2pPr marL="179388" indent="-179388">
              <a:buFont typeface="Arial" pitchFamily="34" charset="0"/>
              <a:buChar char="•"/>
              <a:defRPr sz="1800">
                <a:latin typeface="Verdana" pitchFamily="34" charset="0"/>
                <a:ea typeface="Verdana" pitchFamily="34" charset="0"/>
                <a:cs typeface="Verdana" pitchFamily="34" charset="0"/>
              </a:defRPr>
            </a:lvl2pPr>
            <a:lvl3pPr marL="396000" indent="-252000">
              <a:buFontTx/>
              <a:buBlip>
                <a:blip r:embed="rId3"/>
              </a:buBlip>
              <a:defRPr sz="1800">
                <a:latin typeface="Verdana" pitchFamily="34" charset="0"/>
                <a:ea typeface="Verdana" pitchFamily="34" charset="0"/>
                <a:cs typeface="Verdana" pitchFamily="34" charset="0"/>
              </a:defRPr>
            </a:lvl3pPr>
            <a:lvl4pPr marL="539750" indent="-144000">
              <a:buSzPct val="100000"/>
              <a:buFontTx/>
              <a:buBlip>
                <a:blip r:embed="rId4"/>
              </a:buBlip>
              <a:defRPr sz="1800">
                <a:latin typeface="Verdana" pitchFamily="34" charset="0"/>
                <a:ea typeface="Verdana" pitchFamily="34" charset="0"/>
                <a:cs typeface="Verdana" pitchFamily="34" charset="0"/>
              </a:defRPr>
            </a:lvl4pPr>
            <a:lvl5pPr>
              <a:defRPr sz="1800">
                <a:latin typeface="Verdana" pitchFamily="34" charset="0"/>
                <a:ea typeface="Verdana" pitchFamily="34" charset="0"/>
                <a:cs typeface="Verdana" pitchFamily="34" charset="0"/>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p:txBody>
      </p:sp>
    </p:spTree>
    <p:extLst>
      <p:ext uri="{BB962C8B-B14F-4D97-AF65-F5344CB8AC3E}">
        <p14:creationId xmlns:p14="http://schemas.microsoft.com/office/powerpoint/2010/main" val="419371676"/>
      </p:ext>
    </p:extLst>
  </p:cSld>
  <p:clrMapOvr>
    <a:overrideClrMapping bg1="lt1" tx1="dk1" bg2="lt2" tx2="dk2" accent1="accent1" accent2="accent2" accent3="accent3" accent4="accent4" accent5="accent5" accent6="accent6" hlink="hlink" folHlink="folHlink"/>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Date Placeholder 3"/>
          <p:cNvSpPr>
            <a:spLocks noGrp="1"/>
          </p:cNvSpPr>
          <p:nvPr>
            <p:ph type="dt" sz="half" idx="10"/>
          </p:nvPr>
        </p:nvSpPr>
        <p:spPr/>
        <p:txBody>
          <a:bodyPr/>
          <a:lstStyle>
            <a:lvl1pPr>
              <a:defRPr/>
            </a:lvl1pPr>
          </a:lstStyle>
          <a:p>
            <a:pPr>
              <a:defRPr/>
            </a:pPr>
            <a:fld id="{4B40A076-6472-4438-8D23-592183A6CAE4}" type="datetimeFigureOut">
              <a:rPr lang="en-US" altLang="nl-NL"/>
              <a:pPr>
                <a:defRPr/>
              </a:pPr>
              <a:t>5/31/2024</a:t>
            </a:fld>
            <a:endParaRPr lang="en-GB" altLang="nl-NL"/>
          </a:p>
        </p:txBody>
      </p:sp>
      <p:sp>
        <p:nvSpPr>
          <p:cNvPr id="6" name="Footer Placeholder 4"/>
          <p:cNvSpPr>
            <a:spLocks noGrp="1"/>
          </p:cNvSpPr>
          <p:nvPr>
            <p:ph type="ftr" sz="quarter" idx="11"/>
          </p:nvPr>
        </p:nvSpPr>
        <p:spPr/>
        <p:txBody>
          <a:bodyPr/>
          <a:lstStyle>
            <a:lvl1pPr>
              <a:defRPr/>
            </a:lvl1pPr>
          </a:lstStyle>
          <a:p>
            <a:pPr>
              <a:defRPr/>
            </a:pPr>
            <a:endParaRPr lang="en-GB" altLang="nl-NL"/>
          </a:p>
        </p:txBody>
      </p:sp>
      <p:sp>
        <p:nvSpPr>
          <p:cNvPr id="7" name="Slide Number Placeholder 5"/>
          <p:cNvSpPr>
            <a:spLocks noGrp="1"/>
          </p:cNvSpPr>
          <p:nvPr>
            <p:ph type="sldNum" sz="quarter" idx="12"/>
          </p:nvPr>
        </p:nvSpPr>
        <p:spPr/>
        <p:txBody>
          <a:bodyPr/>
          <a:lstStyle>
            <a:lvl1pPr>
              <a:defRPr/>
            </a:lvl1pPr>
          </a:lstStyle>
          <a:p>
            <a:pPr>
              <a:defRPr/>
            </a:pPr>
            <a:fld id="{F73D82F6-6560-445F-BFF1-303735C0C6DD}" type="slidenum">
              <a:rPr lang="en-GB" altLang="nl-NL"/>
              <a:pPr>
                <a:defRPr/>
              </a:pPr>
              <a:t>‹#›</a:t>
            </a:fld>
            <a:endParaRPr lang="en-GB" altLang="nl-NL"/>
          </a:p>
        </p:txBody>
      </p:sp>
    </p:spTree>
    <p:extLst>
      <p:ext uri="{BB962C8B-B14F-4D97-AF65-F5344CB8AC3E}">
        <p14:creationId xmlns:p14="http://schemas.microsoft.com/office/powerpoint/2010/main" val="341794902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Date Placeholder 3"/>
          <p:cNvSpPr>
            <a:spLocks noGrp="1"/>
          </p:cNvSpPr>
          <p:nvPr>
            <p:ph type="dt" sz="half" idx="10"/>
          </p:nvPr>
        </p:nvSpPr>
        <p:spPr/>
        <p:txBody>
          <a:bodyPr/>
          <a:lstStyle>
            <a:lvl1pPr>
              <a:defRPr/>
            </a:lvl1pPr>
          </a:lstStyle>
          <a:p>
            <a:pPr>
              <a:defRPr/>
            </a:pPr>
            <a:fld id="{80E1BFC1-2AC5-4439-B1FA-A3F08B6DF0DB}" type="datetimeFigureOut">
              <a:rPr lang="en-US" altLang="nl-NL"/>
              <a:pPr>
                <a:defRPr/>
              </a:pPr>
              <a:t>5/31/2024</a:t>
            </a:fld>
            <a:endParaRPr lang="en-GB" altLang="nl-NL"/>
          </a:p>
        </p:txBody>
      </p:sp>
      <p:sp>
        <p:nvSpPr>
          <p:cNvPr id="8" name="Footer Placeholder 4"/>
          <p:cNvSpPr>
            <a:spLocks noGrp="1"/>
          </p:cNvSpPr>
          <p:nvPr>
            <p:ph type="ftr" sz="quarter" idx="11"/>
          </p:nvPr>
        </p:nvSpPr>
        <p:spPr/>
        <p:txBody>
          <a:bodyPr/>
          <a:lstStyle>
            <a:lvl1pPr>
              <a:defRPr/>
            </a:lvl1pPr>
          </a:lstStyle>
          <a:p>
            <a:pPr>
              <a:defRPr/>
            </a:pPr>
            <a:endParaRPr lang="en-GB" altLang="nl-NL"/>
          </a:p>
        </p:txBody>
      </p:sp>
      <p:sp>
        <p:nvSpPr>
          <p:cNvPr id="9" name="Slide Number Placeholder 5"/>
          <p:cNvSpPr>
            <a:spLocks noGrp="1"/>
          </p:cNvSpPr>
          <p:nvPr>
            <p:ph type="sldNum" sz="quarter" idx="12"/>
          </p:nvPr>
        </p:nvSpPr>
        <p:spPr/>
        <p:txBody>
          <a:bodyPr/>
          <a:lstStyle>
            <a:lvl1pPr>
              <a:defRPr/>
            </a:lvl1pPr>
          </a:lstStyle>
          <a:p>
            <a:pPr>
              <a:defRPr/>
            </a:pPr>
            <a:fld id="{C29F0CB7-7FBB-499B-9F78-363FD8CBB597}" type="slidenum">
              <a:rPr lang="en-GB" altLang="nl-NL"/>
              <a:pPr>
                <a:defRPr/>
              </a:pPr>
              <a:t>‹#›</a:t>
            </a:fld>
            <a:endParaRPr lang="en-GB" altLang="nl-NL"/>
          </a:p>
        </p:txBody>
      </p:sp>
    </p:spTree>
    <p:extLst>
      <p:ext uri="{BB962C8B-B14F-4D97-AF65-F5344CB8AC3E}">
        <p14:creationId xmlns:p14="http://schemas.microsoft.com/office/powerpoint/2010/main" val="116914452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Date Placeholder 3"/>
          <p:cNvSpPr>
            <a:spLocks noGrp="1"/>
          </p:cNvSpPr>
          <p:nvPr>
            <p:ph type="dt" sz="half" idx="10"/>
          </p:nvPr>
        </p:nvSpPr>
        <p:spPr/>
        <p:txBody>
          <a:bodyPr/>
          <a:lstStyle>
            <a:lvl1pPr>
              <a:defRPr/>
            </a:lvl1pPr>
          </a:lstStyle>
          <a:p>
            <a:pPr>
              <a:defRPr/>
            </a:pPr>
            <a:fld id="{186838DA-4EB0-40FE-936B-930CC62E4BA3}" type="datetimeFigureOut">
              <a:rPr lang="en-US" altLang="nl-NL"/>
              <a:pPr>
                <a:defRPr/>
              </a:pPr>
              <a:t>5/31/2024</a:t>
            </a:fld>
            <a:endParaRPr lang="en-GB" altLang="nl-NL"/>
          </a:p>
        </p:txBody>
      </p:sp>
      <p:sp>
        <p:nvSpPr>
          <p:cNvPr id="4" name="Footer Placeholder 4"/>
          <p:cNvSpPr>
            <a:spLocks noGrp="1"/>
          </p:cNvSpPr>
          <p:nvPr>
            <p:ph type="ftr" sz="quarter" idx="11"/>
          </p:nvPr>
        </p:nvSpPr>
        <p:spPr/>
        <p:txBody>
          <a:bodyPr/>
          <a:lstStyle>
            <a:lvl1pPr>
              <a:defRPr/>
            </a:lvl1pPr>
          </a:lstStyle>
          <a:p>
            <a:pPr>
              <a:defRPr/>
            </a:pPr>
            <a:endParaRPr lang="en-GB" altLang="nl-NL"/>
          </a:p>
        </p:txBody>
      </p:sp>
      <p:sp>
        <p:nvSpPr>
          <p:cNvPr id="5" name="Slide Number Placeholder 5"/>
          <p:cNvSpPr>
            <a:spLocks noGrp="1"/>
          </p:cNvSpPr>
          <p:nvPr>
            <p:ph type="sldNum" sz="quarter" idx="12"/>
          </p:nvPr>
        </p:nvSpPr>
        <p:spPr/>
        <p:txBody>
          <a:bodyPr/>
          <a:lstStyle>
            <a:lvl1pPr>
              <a:defRPr/>
            </a:lvl1pPr>
          </a:lstStyle>
          <a:p>
            <a:pPr>
              <a:defRPr/>
            </a:pPr>
            <a:fld id="{4FC2C35B-E0BC-4BA9-B43F-39D91400B49B}" type="slidenum">
              <a:rPr lang="en-GB" altLang="nl-NL"/>
              <a:pPr>
                <a:defRPr/>
              </a:pPr>
              <a:t>‹#›</a:t>
            </a:fld>
            <a:endParaRPr lang="en-GB" altLang="nl-NL"/>
          </a:p>
        </p:txBody>
      </p:sp>
    </p:spTree>
    <p:extLst>
      <p:ext uri="{BB962C8B-B14F-4D97-AF65-F5344CB8AC3E}">
        <p14:creationId xmlns:p14="http://schemas.microsoft.com/office/powerpoint/2010/main" val="208610810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CFDE121-967D-418C-BB4C-7D2D3D6EDBF1}" type="datetimeFigureOut">
              <a:rPr lang="en-US" altLang="nl-NL"/>
              <a:pPr>
                <a:defRPr/>
              </a:pPr>
              <a:t>5/31/2024</a:t>
            </a:fld>
            <a:endParaRPr lang="en-GB" altLang="nl-NL"/>
          </a:p>
        </p:txBody>
      </p:sp>
      <p:sp>
        <p:nvSpPr>
          <p:cNvPr id="3" name="Footer Placeholder 4"/>
          <p:cNvSpPr>
            <a:spLocks noGrp="1"/>
          </p:cNvSpPr>
          <p:nvPr>
            <p:ph type="ftr" sz="quarter" idx="11"/>
          </p:nvPr>
        </p:nvSpPr>
        <p:spPr/>
        <p:txBody>
          <a:bodyPr/>
          <a:lstStyle>
            <a:lvl1pPr>
              <a:defRPr/>
            </a:lvl1pPr>
          </a:lstStyle>
          <a:p>
            <a:pPr>
              <a:defRPr/>
            </a:pPr>
            <a:endParaRPr lang="en-GB" altLang="nl-NL"/>
          </a:p>
        </p:txBody>
      </p:sp>
      <p:sp>
        <p:nvSpPr>
          <p:cNvPr id="4" name="Slide Number Placeholder 5"/>
          <p:cNvSpPr>
            <a:spLocks noGrp="1"/>
          </p:cNvSpPr>
          <p:nvPr>
            <p:ph type="sldNum" sz="quarter" idx="12"/>
          </p:nvPr>
        </p:nvSpPr>
        <p:spPr/>
        <p:txBody>
          <a:bodyPr/>
          <a:lstStyle>
            <a:lvl1pPr>
              <a:defRPr/>
            </a:lvl1pPr>
          </a:lstStyle>
          <a:p>
            <a:pPr>
              <a:defRPr/>
            </a:pPr>
            <a:fld id="{B8249ADF-04D6-45BC-9EEB-2150FF5434B2}" type="slidenum">
              <a:rPr lang="en-GB" altLang="nl-NL"/>
              <a:pPr>
                <a:defRPr/>
              </a:pPr>
              <a:t>‹#›</a:t>
            </a:fld>
            <a:endParaRPr lang="en-GB" altLang="nl-NL"/>
          </a:p>
        </p:txBody>
      </p:sp>
    </p:spTree>
    <p:extLst>
      <p:ext uri="{BB962C8B-B14F-4D97-AF65-F5344CB8AC3E}">
        <p14:creationId xmlns:p14="http://schemas.microsoft.com/office/powerpoint/2010/main" val="222425188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Date Placeholder 3"/>
          <p:cNvSpPr>
            <a:spLocks noGrp="1"/>
          </p:cNvSpPr>
          <p:nvPr>
            <p:ph type="dt" sz="half" idx="10"/>
          </p:nvPr>
        </p:nvSpPr>
        <p:spPr/>
        <p:txBody>
          <a:bodyPr/>
          <a:lstStyle>
            <a:lvl1pPr>
              <a:defRPr/>
            </a:lvl1pPr>
          </a:lstStyle>
          <a:p>
            <a:pPr>
              <a:defRPr/>
            </a:pPr>
            <a:fld id="{E20A24EC-BAF8-40E5-B3A0-938D3D5610BA}" type="datetimeFigureOut">
              <a:rPr lang="en-US" altLang="nl-NL"/>
              <a:pPr>
                <a:defRPr/>
              </a:pPr>
              <a:t>5/31/2024</a:t>
            </a:fld>
            <a:endParaRPr lang="en-GB" altLang="nl-NL"/>
          </a:p>
        </p:txBody>
      </p:sp>
      <p:sp>
        <p:nvSpPr>
          <p:cNvPr id="6" name="Footer Placeholder 4"/>
          <p:cNvSpPr>
            <a:spLocks noGrp="1"/>
          </p:cNvSpPr>
          <p:nvPr>
            <p:ph type="ftr" sz="quarter" idx="11"/>
          </p:nvPr>
        </p:nvSpPr>
        <p:spPr/>
        <p:txBody>
          <a:bodyPr/>
          <a:lstStyle>
            <a:lvl1pPr>
              <a:defRPr/>
            </a:lvl1pPr>
          </a:lstStyle>
          <a:p>
            <a:pPr>
              <a:defRPr/>
            </a:pPr>
            <a:endParaRPr lang="en-GB" altLang="nl-NL"/>
          </a:p>
        </p:txBody>
      </p:sp>
      <p:sp>
        <p:nvSpPr>
          <p:cNvPr id="7" name="Slide Number Placeholder 5"/>
          <p:cNvSpPr>
            <a:spLocks noGrp="1"/>
          </p:cNvSpPr>
          <p:nvPr>
            <p:ph type="sldNum" sz="quarter" idx="12"/>
          </p:nvPr>
        </p:nvSpPr>
        <p:spPr/>
        <p:txBody>
          <a:bodyPr/>
          <a:lstStyle>
            <a:lvl1pPr>
              <a:defRPr/>
            </a:lvl1pPr>
          </a:lstStyle>
          <a:p>
            <a:pPr>
              <a:defRPr/>
            </a:pPr>
            <a:fld id="{80505C82-A919-442A-88AB-A9170C37409C}" type="slidenum">
              <a:rPr lang="en-GB" altLang="nl-NL"/>
              <a:pPr>
                <a:defRPr/>
              </a:pPr>
              <a:t>‹#›</a:t>
            </a:fld>
            <a:endParaRPr lang="en-GB" altLang="nl-NL"/>
          </a:p>
        </p:txBody>
      </p:sp>
    </p:spTree>
    <p:extLst>
      <p:ext uri="{BB962C8B-B14F-4D97-AF65-F5344CB8AC3E}">
        <p14:creationId xmlns:p14="http://schemas.microsoft.com/office/powerpoint/2010/main" val="163739093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Date Placeholder 3"/>
          <p:cNvSpPr>
            <a:spLocks noGrp="1"/>
          </p:cNvSpPr>
          <p:nvPr>
            <p:ph type="dt" sz="half" idx="10"/>
          </p:nvPr>
        </p:nvSpPr>
        <p:spPr/>
        <p:txBody>
          <a:bodyPr/>
          <a:lstStyle>
            <a:lvl1pPr>
              <a:defRPr/>
            </a:lvl1pPr>
          </a:lstStyle>
          <a:p>
            <a:pPr>
              <a:defRPr/>
            </a:pPr>
            <a:fld id="{B78F69B0-6FF8-494C-ACD2-4CACB5495506}" type="datetimeFigureOut">
              <a:rPr lang="en-US" altLang="nl-NL"/>
              <a:pPr>
                <a:defRPr/>
              </a:pPr>
              <a:t>5/31/2024</a:t>
            </a:fld>
            <a:endParaRPr lang="en-GB" altLang="nl-NL"/>
          </a:p>
        </p:txBody>
      </p:sp>
      <p:sp>
        <p:nvSpPr>
          <p:cNvPr id="6" name="Footer Placeholder 4"/>
          <p:cNvSpPr>
            <a:spLocks noGrp="1"/>
          </p:cNvSpPr>
          <p:nvPr>
            <p:ph type="ftr" sz="quarter" idx="11"/>
          </p:nvPr>
        </p:nvSpPr>
        <p:spPr/>
        <p:txBody>
          <a:bodyPr/>
          <a:lstStyle>
            <a:lvl1pPr>
              <a:defRPr/>
            </a:lvl1pPr>
          </a:lstStyle>
          <a:p>
            <a:pPr>
              <a:defRPr/>
            </a:pPr>
            <a:endParaRPr lang="en-GB" altLang="nl-NL"/>
          </a:p>
        </p:txBody>
      </p:sp>
      <p:sp>
        <p:nvSpPr>
          <p:cNvPr id="7" name="Slide Number Placeholder 5"/>
          <p:cNvSpPr>
            <a:spLocks noGrp="1"/>
          </p:cNvSpPr>
          <p:nvPr>
            <p:ph type="sldNum" sz="quarter" idx="12"/>
          </p:nvPr>
        </p:nvSpPr>
        <p:spPr/>
        <p:txBody>
          <a:bodyPr/>
          <a:lstStyle>
            <a:lvl1pPr>
              <a:defRPr/>
            </a:lvl1pPr>
          </a:lstStyle>
          <a:p>
            <a:pPr>
              <a:defRPr/>
            </a:pPr>
            <a:fld id="{EDF59FA8-E1D2-4DFC-ABB3-0FC06C31DEDB}" type="slidenum">
              <a:rPr lang="en-GB" altLang="nl-NL"/>
              <a:pPr>
                <a:defRPr/>
              </a:pPr>
              <a:t>‹#›</a:t>
            </a:fld>
            <a:endParaRPr lang="en-GB" altLang="nl-NL"/>
          </a:p>
        </p:txBody>
      </p:sp>
    </p:spTree>
    <p:extLst>
      <p:ext uri="{BB962C8B-B14F-4D97-AF65-F5344CB8AC3E}">
        <p14:creationId xmlns:p14="http://schemas.microsoft.com/office/powerpoint/2010/main" val="99489062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Date Placeholder 3"/>
          <p:cNvSpPr>
            <a:spLocks noGrp="1"/>
          </p:cNvSpPr>
          <p:nvPr>
            <p:ph type="dt" sz="half" idx="10"/>
          </p:nvPr>
        </p:nvSpPr>
        <p:spPr/>
        <p:txBody>
          <a:bodyPr/>
          <a:lstStyle>
            <a:lvl1pPr>
              <a:defRPr/>
            </a:lvl1pPr>
          </a:lstStyle>
          <a:p>
            <a:pPr>
              <a:defRPr/>
            </a:pPr>
            <a:fld id="{4F04187A-B3B2-4215-A852-DB50588C5FE1}" type="datetimeFigureOut">
              <a:rPr lang="en-US" altLang="nl-NL"/>
              <a:pPr>
                <a:defRPr/>
              </a:pPr>
              <a:t>5/31/2024</a:t>
            </a:fld>
            <a:endParaRPr lang="en-GB" altLang="nl-NL"/>
          </a:p>
        </p:txBody>
      </p:sp>
      <p:sp>
        <p:nvSpPr>
          <p:cNvPr id="5" name="Footer Placeholder 4"/>
          <p:cNvSpPr>
            <a:spLocks noGrp="1"/>
          </p:cNvSpPr>
          <p:nvPr>
            <p:ph type="ftr" sz="quarter" idx="11"/>
          </p:nvPr>
        </p:nvSpPr>
        <p:spPr/>
        <p:txBody>
          <a:bodyPr/>
          <a:lstStyle>
            <a:lvl1pPr>
              <a:defRPr/>
            </a:lvl1pPr>
          </a:lstStyle>
          <a:p>
            <a:pPr>
              <a:defRPr/>
            </a:pPr>
            <a:endParaRPr lang="en-GB" altLang="nl-NL"/>
          </a:p>
        </p:txBody>
      </p:sp>
      <p:sp>
        <p:nvSpPr>
          <p:cNvPr id="6" name="Slide Number Placeholder 5"/>
          <p:cNvSpPr>
            <a:spLocks noGrp="1"/>
          </p:cNvSpPr>
          <p:nvPr>
            <p:ph type="sldNum" sz="quarter" idx="12"/>
          </p:nvPr>
        </p:nvSpPr>
        <p:spPr/>
        <p:txBody>
          <a:bodyPr/>
          <a:lstStyle>
            <a:lvl1pPr>
              <a:defRPr/>
            </a:lvl1pPr>
          </a:lstStyle>
          <a:p>
            <a:pPr>
              <a:defRPr/>
            </a:pPr>
            <a:fld id="{4B87086B-A5A9-4221-8A63-7E685A5C084C}" type="slidenum">
              <a:rPr lang="en-GB" altLang="nl-NL"/>
              <a:pPr>
                <a:defRPr/>
              </a:pPr>
              <a:t>‹#›</a:t>
            </a:fld>
            <a:endParaRPr lang="en-GB" altLang="nl-NL"/>
          </a:p>
        </p:txBody>
      </p:sp>
    </p:spTree>
    <p:extLst>
      <p:ext uri="{BB962C8B-B14F-4D97-AF65-F5344CB8AC3E}">
        <p14:creationId xmlns:p14="http://schemas.microsoft.com/office/powerpoint/2010/main" val="303823112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39200" y="274639"/>
            <a:ext cx="27432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609600" y="274639"/>
            <a:ext cx="80264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Date Placeholder 3"/>
          <p:cNvSpPr>
            <a:spLocks noGrp="1"/>
          </p:cNvSpPr>
          <p:nvPr>
            <p:ph type="dt" sz="half" idx="10"/>
          </p:nvPr>
        </p:nvSpPr>
        <p:spPr/>
        <p:txBody>
          <a:bodyPr/>
          <a:lstStyle>
            <a:lvl1pPr>
              <a:defRPr/>
            </a:lvl1pPr>
          </a:lstStyle>
          <a:p>
            <a:pPr>
              <a:defRPr/>
            </a:pPr>
            <a:fld id="{822ABFAD-D97F-42EA-831A-EC744C5CB36E}" type="datetimeFigureOut">
              <a:rPr lang="en-US" altLang="nl-NL"/>
              <a:pPr>
                <a:defRPr/>
              </a:pPr>
              <a:t>5/31/2024</a:t>
            </a:fld>
            <a:endParaRPr lang="en-GB" altLang="nl-NL"/>
          </a:p>
        </p:txBody>
      </p:sp>
      <p:sp>
        <p:nvSpPr>
          <p:cNvPr id="5" name="Footer Placeholder 4"/>
          <p:cNvSpPr>
            <a:spLocks noGrp="1"/>
          </p:cNvSpPr>
          <p:nvPr>
            <p:ph type="ftr" sz="quarter" idx="11"/>
          </p:nvPr>
        </p:nvSpPr>
        <p:spPr/>
        <p:txBody>
          <a:bodyPr/>
          <a:lstStyle>
            <a:lvl1pPr>
              <a:defRPr/>
            </a:lvl1pPr>
          </a:lstStyle>
          <a:p>
            <a:pPr>
              <a:defRPr/>
            </a:pPr>
            <a:endParaRPr lang="en-GB" altLang="nl-NL"/>
          </a:p>
        </p:txBody>
      </p:sp>
      <p:sp>
        <p:nvSpPr>
          <p:cNvPr id="6" name="Slide Number Placeholder 5"/>
          <p:cNvSpPr>
            <a:spLocks noGrp="1"/>
          </p:cNvSpPr>
          <p:nvPr>
            <p:ph type="sldNum" sz="quarter" idx="12"/>
          </p:nvPr>
        </p:nvSpPr>
        <p:spPr/>
        <p:txBody>
          <a:bodyPr/>
          <a:lstStyle>
            <a:lvl1pPr>
              <a:defRPr/>
            </a:lvl1pPr>
          </a:lstStyle>
          <a:p>
            <a:pPr>
              <a:defRPr/>
            </a:pPr>
            <a:fld id="{00439FCB-351C-472E-BE98-5ED73E748C37}" type="slidenum">
              <a:rPr lang="en-GB" altLang="nl-NL"/>
              <a:pPr>
                <a:defRPr/>
              </a:pPr>
              <a:t>‹#›</a:t>
            </a:fld>
            <a:endParaRPr lang="en-GB" altLang="nl-NL"/>
          </a:p>
        </p:txBody>
      </p:sp>
    </p:spTree>
    <p:extLst>
      <p:ext uri="{BB962C8B-B14F-4D97-AF65-F5344CB8AC3E}">
        <p14:creationId xmlns:p14="http://schemas.microsoft.com/office/powerpoint/2010/main" val="66640430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nl-NL"/>
              <a:t>Klik om de stijl te bewerken</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a:t>Klik om de ondertitelstijl van het model te bewerken</a:t>
            </a:r>
          </a:p>
        </p:txBody>
      </p:sp>
      <p:sp>
        <p:nvSpPr>
          <p:cNvPr id="4" name="shpBeeldmerk"/>
          <p:cNvSpPr>
            <a:spLocks noGrp="1" noChangeArrowheads="1"/>
          </p:cNvSpPr>
          <p:nvPr>
            <p:ph type="sldNum" sz="quarter" idx="10"/>
          </p:nvPr>
        </p:nvSpPr>
        <p:spPr>
          <a:ln/>
        </p:spPr>
        <p:txBody>
          <a:bodyPr/>
          <a:lstStyle>
            <a:lvl1pPr>
              <a:defRPr/>
            </a:lvl1pPr>
          </a:lstStyle>
          <a:p>
            <a:pPr>
              <a:defRPr/>
            </a:pPr>
            <a:fld id="{70081AA4-965A-4A23-AE66-7B91E6CAF1C1}" type="slidenum">
              <a:rPr lang="nl-NL"/>
              <a:pPr>
                <a:defRPr/>
              </a:pPr>
              <a:t>‹#›</a:t>
            </a:fld>
            <a:endParaRPr lang="nl-NL"/>
          </a:p>
        </p:txBody>
      </p:sp>
      <p:sp>
        <p:nvSpPr>
          <p:cNvPr id="5" name="Rectangle 12"/>
          <p:cNvSpPr>
            <a:spLocks noGrp="1" noChangeArrowheads="1"/>
          </p:cNvSpPr>
          <p:nvPr>
            <p:ph type="ftr" sz="quarter" idx="11"/>
          </p:nvPr>
        </p:nvSpPr>
        <p:spPr>
          <a:xfrm>
            <a:off x="2688167" y="6527800"/>
            <a:ext cx="6239933" cy="279400"/>
          </a:xfrm>
          <a:prstGeom prst="rect">
            <a:avLst/>
          </a:prstGeom>
          <a:ln/>
        </p:spPr>
        <p:txBody>
          <a:bodyPr/>
          <a:lstStyle>
            <a:lvl1pPr>
              <a:defRPr/>
            </a:lvl1pPr>
          </a:lstStyle>
          <a:p>
            <a:pPr>
              <a:defRPr/>
            </a:pPr>
            <a:r>
              <a:rPr lang="nl-NL"/>
              <a:t>OSI SAF User Workshop | November 2014</a:t>
            </a:r>
          </a:p>
        </p:txBody>
      </p:sp>
    </p:spTree>
    <p:extLst>
      <p:ext uri="{BB962C8B-B14F-4D97-AF65-F5344CB8AC3E}">
        <p14:creationId xmlns:p14="http://schemas.microsoft.com/office/powerpoint/2010/main" val="138032530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shpBeeldmerk"/>
          <p:cNvSpPr>
            <a:spLocks noGrp="1" noChangeArrowheads="1"/>
          </p:cNvSpPr>
          <p:nvPr>
            <p:ph type="sldNum" sz="quarter" idx="10"/>
          </p:nvPr>
        </p:nvSpPr>
        <p:spPr>
          <a:ln/>
        </p:spPr>
        <p:txBody>
          <a:bodyPr/>
          <a:lstStyle>
            <a:lvl1pPr>
              <a:defRPr/>
            </a:lvl1pPr>
          </a:lstStyle>
          <a:p>
            <a:pPr>
              <a:defRPr/>
            </a:pPr>
            <a:fld id="{8D9DAEA5-245E-4FE4-BF35-AFDC03CCC628}" type="slidenum">
              <a:rPr lang="nl-NL"/>
              <a:pPr>
                <a:defRPr/>
              </a:pPr>
              <a:t>‹#›</a:t>
            </a:fld>
            <a:endParaRPr lang="nl-NL"/>
          </a:p>
        </p:txBody>
      </p:sp>
      <p:sp>
        <p:nvSpPr>
          <p:cNvPr id="5" name="Rectangle 12"/>
          <p:cNvSpPr>
            <a:spLocks noGrp="1" noChangeArrowheads="1"/>
          </p:cNvSpPr>
          <p:nvPr>
            <p:ph type="ftr" sz="quarter" idx="11"/>
          </p:nvPr>
        </p:nvSpPr>
        <p:spPr>
          <a:xfrm>
            <a:off x="2688167" y="6527800"/>
            <a:ext cx="6239933" cy="279400"/>
          </a:xfrm>
          <a:prstGeom prst="rect">
            <a:avLst/>
          </a:prstGeom>
          <a:ln/>
        </p:spPr>
        <p:txBody>
          <a:bodyPr/>
          <a:lstStyle>
            <a:lvl1pPr>
              <a:defRPr/>
            </a:lvl1pPr>
          </a:lstStyle>
          <a:p>
            <a:pPr>
              <a:defRPr/>
            </a:pPr>
            <a:r>
              <a:rPr lang="nl-NL"/>
              <a:t>OSI SAF User Workshop | November 2014</a:t>
            </a:r>
          </a:p>
        </p:txBody>
      </p:sp>
    </p:spTree>
    <p:extLst>
      <p:ext uri="{BB962C8B-B14F-4D97-AF65-F5344CB8AC3E}">
        <p14:creationId xmlns:p14="http://schemas.microsoft.com/office/powerpoint/2010/main" val="41905369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el met afbeelding">
    <p:spTree>
      <p:nvGrpSpPr>
        <p:cNvPr id="1" name=""/>
        <p:cNvGrpSpPr/>
        <p:nvPr/>
      </p:nvGrpSpPr>
      <p:grpSpPr>
        <a:xfrm>
          <a:off x="0" y="0"/>
          <a:ext cx="0" cy="0"/>
          <a:chOff x="0" y="0"/>
          <a:chExt cx="0" cy="0"/>
        </a:xfrm>
      </p:grpSpPr>
      <p:pic>
        <p:nvPicPr>
          <p:cNvPr id="4" name="Picture 11" descr="20120918_Regenboog_KNM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76325"/>
            <a:ext cx="12192000" cy="310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hpKleurvlakOnder"/>
          <p:cNvSpPr>
            <a:spLocks noChangeArrowheads="1"/>
          </p:cNvSpPr>
          <p:nvPr/>
        </p:nvSpPr>
        <p:spPr bwMode="auto">
          <a:xfrm>
            <a:off x="0" y="6318250"/>
            <a:ext cx="12192000" cy="539750"/>
          </a:xfrm>
          <a:prstGeom prst="rect">
            <a:avLst/>
          </a:prstGeom>
          <a:solidFill>
            <a:srgbClr val="9ACCD4"/>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91424" tIns="45712" rIns="91424" bIns="45712"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lang="nl-NL" altLang="nl-NL" sz="1800">
              <a:solidFill>
                <a:srgbClr val="FFFFFF"/>
              </a:solidFill>
              <a:latin typeface="Verdana" pitchFamily="34" charset="0"/>
              <a:cs typeface="Arial" pitchFamily="34" charset="0"/>
            </a:endParaRPr>
          </a:p>
        </p:txBody>
      </p:sp>
      <p:sp>
        <p:nvSpPr>
          <p:cNvPr id="6" name="shpTekst"/>
          <p:cNvSpPr>
            <a:spLocks noChangeArrowheads="1"/>
          </p:cNvSpPr>
          <p:nvPr/>
        </p:nvSpPr>
        <p:spPr bwMode="auto">
          <a:xfrm>
            <a:off x="0" y="1"/>
            <a:ext cx="12192000" cy="1071563"/>
          </a:xfrm>
          <a:prstGeom prst="rect">
            <a:avLst/>
          </a:prstGeom>
          <a:solidFill>
            <a:srgbClr val="9ACCD4"/>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91424" tIns="45712" rIns="91424" bIns="45712"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lang="nl-NL" altLang="nl-NL" sz="1800">
              <a:solidFill>
                <a:srgbClr val="FFFFFF"/>
              </a:solidFill>
              <a:latin typeface="Verdana" pitchFamily="34" charset="0"/>
              <a:cs typeface="Arial" pitchFamily="34" charset="0"/>
            </a:endParaRPr>
          </a:p>
        </p:txBody>
      </p:sp>
      <p:sp>
        <p:nvSpPr>
          <p:cNvPr id="7" name="shpKleurvlak"/>
          <p:cNvSpPr>
            <a:spLocks noChangeArrowheads="1"/>
          </p:cNvSpPr>
          <p:nvPr/>
        </p:nvSpPr>
        <p:spPr bwMode="auto">
          <a:xfrm>
            <a:off x="0" y="4171950"/>
            <a:ext cx="12192000" cy="2686050"/>
          </a:xfrm>
          <a:prstGeom prst="rect">
            <a:avLst/>
          </a:prstGeom>
          <a:solidFill>
            <a:srgbClr val="9ACCD4"/>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91424" tIns="45712" rIns="91424" bIns="45712"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lang="nl-NL" altLang="nl-NL" sz="1800">
              <a:solidFill>
                <a:srgbClr val="000000"/>
              </a:solidFill>
              <a:latin typeface="Verdana" pitchFamily="34" charset="0"/>
              <a:cs typeface="Arial" pitchFamily="34" charset="0"/>
            </a:endParaRPr>
          </a:p>
        </p:txBody>
      </p:sp>
      <p:pic>
        <p:nvPicPr>
          <p:cNvPr id="8" name="Picture 24" descr="ROe_IM_KNMI_Logo_Powerpoint_p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1363"/>
            <a:ext cx="12192000" cy="200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shpDatum" descr="RO__vervolgpagina~LPPT.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93533" y="-508000"/>
            <a:ext cx="18823517"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6565904" y="2474908"/>
            <a:ext cx="4800635" cy="941393"/>
          </a:xfrm>
          <a:prstGeom prst="rect">
            <a:avLst/>
          </a:prstGeom>
        </p:spPr>
        <p:txBody>
          <a:bodyPr>
            <a:normAutofit/>
          </a:bodyPr>
          <a:lstStyle>
            <a:lvl1pPr algn="l">
              <a:tabLst/>
              <a:defRPr sz="2600">
                <a:solidFill>
                  <a:schemeClr val="bg1"/>
                </a:solidFill>
                <a:latin typeface="Verdana" pitchFamily="34" charset="0"/>
                <a:ea typeface="Verdana" pitchFamily="34" charset="0"/>
                <a:cs typeface="Verdana" pitchFamily="34" charset="0"/>
              </a:defRPr>
            </a:lvl1pPr>
          </a:lstStyle>
          <a:p>
            <a:r>
              <a:rPr lang="nl-NL"/>
              <a:t>Klik om de stijl te bewerken</a:t>
            </a:r>
            <a:endParaRPr lang="nl-NL" dirty="0"/>
          </a:p>
        </p:txBody>
      </p:sp>
      <p:sp>
        <p:nvSpPr>
          <p:cNvPr id="3" name="Ondertitel 2"/>
          <p:cNvSpPr>
            <a:spLocks noGrp="1"/>
          </p:cNvSpPr>
          <p:nvPr>
            <p:ph type="subTitle" idx="1"/>
          </p:nvPr>
        </p:nvSpPr>
        <p:spPr>
          <a:xfrm>
            <a:off x="6544736" y="3513150"/>
            <a:ext cx="4857784" cy="1752600"/>
          </a:xfrm>
          <a:prstGeom prst="rect">
            <a:avLst/>
          </a:prstGeom>
        </p:spPr>
        <p:txBody>
          <a:bodyPr>
            <a:normAutofit/>
          </a:bodyPr>
          <a:lstStyle>
            <a:lvl1pPr marL="0" indent="0" algn="l">
              <a:buNone/>
              <a:tabLst/>
              <a:defRPr sz="18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het opmaakprofiel van de modelondertitel te bewerken</a:t>
            </a:r>
            <a:endParaRPr lang="nl-NL" dirty="0"/>
          </a:p>
        </p:txBody>
      </p:sp>
      <p:sp>
        <p:nvSpPr>
          <p:cNvPr id="10" name="shpDatum"/>
          <p:cNvSpPr>
            <a:spLocks noGrp="1" noChangeArrowheads="1"/>
          </p:cNvSpPr>
          <p:nvPr>
            <p:ph type="dt" sz="half" idx="10"/>
          </p:nvPr>
        </p:nvSpPr>
        <p:spPr bwMode="auto">
          <a:xfrm>
            <a:off x="6470651" y="6337300"/>
            <a:ext cx="4953000" cy="36353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t" anchorCtr="0" compatLnSpc="1">
            <a:prstTxWarp prst="textNoShape">
              <a:avLst/>
            </a:prstTxWarp>
          </a:bodyPr>
          <a:lstStyle>
            <a:lvl1pPr eaLnBrk="0" hangingPunct="0">
              <a:defRPr sz="1000">
                <a:solidFill>
                  <a:srgbClr val="000000"/>
                </a:solidFill>
                <a:latin typeface="Verdana" pitchFamily="34" charset="0"/>
                <a:cs typeface="Arial" pitchFamily="34" charset="0"/>
              </a:defRPr>
            </a:lvl1pPr>
          </a:lstStyle>
          <a:p>
            <a:pPr>
              <a:defRPr/>
            </a:pPr>
            <a:r>
              <a:rPr lang="nl-NL"/>
              <a:t>2011</a:t>
            </a:r>
          </a:p>
        </p:txBody>
      </p:sp>
    </p:spTree>
    <p:extLst>
      <p:ext uri="{BB962C8B-B14F-4D97-AF65-F5344CB8AC3E}">
        <p14:creationId xmlns:p14="http://schemas.microsoft.com/office/powerpoint/2010/main" val="80501638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
        <p:nvSpPr>
          <p:cNvPr id="4" name="shpBeeldmerk"/>
          <p:cNvSpPr>
            <a:spLocks noGrp="1" noChangeArrowheads="1"/>
          </p:cNvSpPr>
          <p:nvPr>
            <p:ph type="sldNum" sz="quarter" idx="10"/>
          </p:nvPr>
        </p:nvSpPr>
        <p:spPr>
          <a:ln/>
        </p:spPr>
        <p:txBody>
          <a:bodyPr/>
          <a:lstStyle>
            <a:lvl1pPr>
              <a:defRPr/>
            </a:lvl1pPr>
          </a:lstStyle>
          <a:p>
            <a:pPr>
              <a:defRPr/>
            </a:pPr>
            <a:fld id="{4825BC4E-8D34-475A-9F6B-BEAEC2B34A1F}" type="slidenum">
              <a:rPr lang="nl-NL"/>
              <a:pPr>
                <a:defRPr/>
              </a:pPr>
              <a:t>‹#›</a:t>
            </a:fld>
            <a:endParaRPr lang="nl-NL"/>
          </a:p>
        </p:txBody>
      </p:sp>
      <p:sp>
        <p:nvSpPr>
          <p:cNvPr id="5" name="Rectangle 12"/>
          <p:cNvSpPr>
            <a:spLocks noGrp="1" noChangeArrowheads="1"/>
          </p:cNvSpPr>
          <p:nvPr>
            <p:ph type="ftr" sz="quarter" idx="11"/>
          </p:nvPr>
        </p:nvSpPr>
        <p:spPr>
          <a:xfrm>
            <a:off x="2688167" y="6527800"/>
            <a:ext cx="6239933" cy="279400"/>
          </a:xfrm>
          <a:prstGeom prst="rect">
            <a:avLst/>
          </a:prstGeom>
          <a:ln/>
        </p:spPr>
        <p:txBody>
          <a:bodyPr/>
          <a:lstStyle>
            <a:lvl1pPr>
              <a:defRPr/>
            </a:lvl1pPr>
          </a:lstStyle>
          <a:p>
            <a:pPr>
              <a:defRPr/>
            </a:pPr>
            <a:r>
              <a:rPr lang="nl-NL"/>
              <a:t>OSI SAF User Workshop | November 2014</a:t>
            </a:r>
          </a:p>
        </p:txBody>
      </p:sp>
    </p:spTree>
    <p:extLst>
      <p:ext uri="{BB962C8B-B14F-4D97-AF65-F5344CB8AC3E}">
        <p14:creationId xmlns:p14="http://schemas.microsoft.com/office/powerpoint/2010/main" val="197681205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88951" y="1206500"/>
            <a:ext cx="5344583" cy="4948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036733" y="1206500"/>
            <a:ext cx="5344584" cy="4948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shpBeeldmerk"/>
          <p:cNvSpPr>
            <a:spLocks noGrp="1" noChangeArrowheads="1"/>
          </p:cNvSpPr>
          <p:nvPr>
            <p:ph type="sldNum" sz="quarter" idx="10"/>
          </p:nvPr>
        </p:nvSpPr>
        <p:spPr>
          <a:ln/>
        </p:spPr>
        <p:txBody>
          <a:bodyPr/>
          <a:lstStyle>
            <a:lvl1pPr>
              <a:defRPr/>
            </a:lvl1pPr>
          </a:lstStyle>
          <a:p>
            <a:pPr>
              <a:defRPr/>
            </a:pPr>
            <a:fld id="{4CD47C27-9A22-4245-9D90-68BA8ACE3D2E}" type="slidenum">
              <a:rPr lang="nl-NL"/>
              <a:pPr>
                <a:defRPr/>
              </a:pPr>
              <a:t>‹#›</a:t>
            </a:fld>
            <a:endParaRPr lang="nl-NL"/>
          </a:p>
        </p:txBody>
      </p:sp>
      <p:sp>
        <p:nvSpPr>
          <p:cNvPr id="6" name="Rectangle 12"/>
          <p:cNvSpPr>
            <a:spLocks noGrp="1" noChangeArrowheads="1"/>
          </p:cNvSpPr>
          <p:nvPr>
            <p:ph type="ftr" sz="quarter" idx="11"/>
          </p:nvPr>
        </p:nvSpPr>
        <p:spPr>
          <a:xfrm>
            <a:off x="2688167" y="6527800"/>
            <a:ext cx="6239933" cy="279400"/>
          </a:xfrm>
          <a:prstGeom prst="rect">
            <a:avLst/>
          </a:prstGeom>
          <a:ln/>
        </p:spPr>
        <p:txBody>
          <a:bodyPr/>
          <a:lstStyle>
            <a:lvl1pPr>
              <a:defRPr/>
            </a:lvl1pPr>
          </a:lstStyle>
          <a:p>
            <a:pPr>
              <a:defRPr/>
            </a:pPr>
            <a:r>
              <a:rPr lang="nl-NL"/>
              <a:t>OSI SAF User Workshop | November 2014</a:t>
            </a:r>
          </a:p>
        </p:txBody>
      </p:sp>
    </p:spTree>
    <p:extLst>
      <p:ext uri="{BB962C8B-B14F-4D97-AF65-F5344CB8AC3E}">
        <p14:creationId xmlns:p14="http://schemas.microsoft.com/office/powerpoint/2010/main" val="177469342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shpBeeldmerk"/>
          <p:cNvSpPr>
            <a:spLocks noGrp="1" noChangeArrowheads="1"/>
          </p:cNvSpPr>
          <p:nvPr>
            <p:ph type="sldNum" sz="quarter" idx="10"/>
          </p:nvPr>
        </p:nvSpPr>
        <p:spPr>
          <a:ln/>
        </p:spPr>
        <p:txBody>
          <a:bodyPr/>
          <a:lstStyle>
            <a:lvl1pPr>
              <a:defRPr/>
            </a:lvl1pPr>
          </a:lstStyle>
          <a:p>
            <a:pPr>
              <a:defRPr/>
            </a:pPr>
            <a:fld id="{5D969833-C9AA-4146-9E7B-FA748F0E18DA}" type="slidenum">
              <a:rPr lang="nl-NL"/>
              <a:pPr>
                <a:defRPr/>
              </a:pPr>
              <a:t>‹#›</a:t>
            </a:fld>
            <a:endParaRPr lang="nl-NL"/>
          </a:p>
        </p:txBody>
      </p:sp>
      <p:sp>
        <p:nvSpPr>
          <p:cNvPr id="8" name="Rectangle 12"/>
          <p:cNvSpPr>
            <a:spLocks noGrp="1" noChangeArrowheads="1"/>
          </p:cNvSpPr>
          <p:nvPr>
            <p:ph type="ftr" sz="quarter" idx="11"/>
          </p:nvPr>
        </p:nvSpPr>
        <p:spPr>
          <a:xfrm>
            <a:off x="2688167" y="6527800"/>
            <a:ext cx="6239933" cy="279400"/>
          </a:xfrm>
          <a:prstGeom prst="rect">
            <a:avLst/>
          </a:prstGeom>
          <a:ln/>
        </p:spPr>
        <p:txBody>
          <a:bodyPr/>
          <a:lstStyle>
            <a:lvl1pPr>
              <a:defRPr/>
            </a:lvl1pPr>
          </a:lstStyle>
          <a:p>
            <a:pPr>
              <a:defRPr/>
            </a:pPr>
            <a:r>
              <a:rPr lang="nl-NL"/>
              <a:t>OSI SAF User Workshop | November 2014</a:t>
            </a:r>
          </a:p>
        </p:txBody>
      </p:sp>
    </p:spTree>
    <p:extLst>
      <p:ext uri="{BB962C8B-B14F-4D97-AF65-F5344CB8AC3E}">
        <p14:creationId xmlns:p14="http://schemas.microsoft.com/office/powerpoint/2010/main" val="252167801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shpBeeldmerk"/>
          <p:cNvSpPr>
            <a:spLocks noGrp="1" noChangeArrowheads="1"/>
          </p:cNvSpPr>
          <p:nvPr>
            <p:ph type="sldNum" sz="quarter" idx="10"/>
          </p:nvPr>
        </p:nvSpPr>
        <p:spPr>
          <a:ln/>
        </p:spPr>
        <p:txBody>
          <a:bodyPr/>
          <a:lstStyle>
            <a:lvl1pPr>
              <a:defRPr/>
            </a:lvl1pPr>
          </a:lstStyle>
          <a:p>
            <a:pPr>
              <a:defRPr/>
            </a:pPr>
            <a:fld id="{56C7EA6B-0B2D-43E1-8290-1400C8EA9408}" type="slidenum">
              <a:rPr lang="nl-NL"/>
              <a:pPr>
                <a:defRPr/>
              </a:pPr>
              <a:t>‹#›</a:t>
            </a:fld>
            <a:endParaRPr lang="nl-NL"/>
          </a:p>
        </p:txBody>
      </p:sp>
      <p:sp>
        <p:nvSpPr>
          <p:cNvPr id="4" name="Rectangle 12"/>
          <p:cNvSpPr>
            <a:spLocks noGrp="1" noChangeArrowheads="1"/>
          </p:cNvSpPr>
          <p:nvPr>
            <p:ph type="ftr" sz="quarter" idx="11"/>
          </p:nvPr>
        </p:nvSpPr>
        <p:spPr>
          <a:xfrm>
            <a:off x="2688167" y="6527800"/>
            <a:ext cx="6239933" cy="279400"/>
          </a:xfrm>
          <a:prstGeom prst="rect">
            <a:avLst/>
          </a:prstGeom>
          <a:ln/>
        </p:spPr>
        <p:txBody>
          <a:bodyPr/>
          <a:lstStyle>
            <a:lvl1pPr>
              <a:defRPr/>
            </a:lvl1pPr>
          </a:lstStyle>
          <a:p>
            <a:pPr>
              <a:defRPr/>
            </a:pPr>
            <a:r>
              <a:rPr lang="nl-NL"/>
              <a:t>OSI SAF User Workshop | November 2014</a:t>
            </a:r>
          </a:p>
        </p:txBody>
      </p:sp>
    </p:spTree>
    <p:extLst>
      <p:ext uri="{BB962C8B-B14F-4D97-AF65-F5344CB8AC3E}">
        <p14:creationId xmlns:p14="http://schemas.microsoft.com/office/powerpoint/2010/main" val="57673109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shpBeeldmerk"/>
          <p:cNvSpPr>
            <a:spLocks noGrp="1" noChangeArrowheads="1"/>
          </p:cNvSpPr>
          <p:nvPr>
            <p:ph type="sldNum" sz="quarter" idx="10"/>
          </p:nvPr>
        </p:nvSpPr>
        <p:spPr>
          <a:ln/>
        </p:spPr>
        <p:txBody>
          <a:bodyPr/>
          <a:lstStyle>
            <a:lvl1pPr>
              <a:defRPr/>
            </a:lvl1pPr>
          </a:lstStyle>
          <a:p>
            <a:pPr>
              <a:defRPr/>
            </a:pPr>
            <a:fld id="{A8A4F05B-BC94-4F88-ADFC-3A6718E1EDC5}" type="slidenum">
              <a:rPr lang="nl-NL"/>
              <a:pPr>
                <a:defRPr/>
              </a:pPr>
              <a:t>‹#›</a:t>
            </a:fld>
            <a:endParaRPr lang="nl-NL"/>
          </a:p>
        </p:txBody>
      </p:sp>
      <p:sp>
        <p:nvSpPr>
          <p:cNvPr id="3" name="Rectangle 12"/>
          <p:cNvSpPr>
            <a:spLocks noGrp="1" noChangeArrowheads="1"/>
          </p:cNvSpPr>
          <p:nvPr>
            <p:ph type="ftr" sz="quarter" idx="11"/>
          </p:nvPr>
        </p:nvSpPr>
        <p:spPr>
          <a:xfrm>
            <a:off x="2688167" y="6527800"/>
            <a:ext cx="6239933" cy="279400"/>
          </a:xfrm>
          <a:prstGeom prst="rect">
            <a:avLst/>
          </a:prstGeom>
          <a:ln/>
        </p:spPr>
        <p:txBody>
          <a:bodyPr/>
          <a:lstStyle>
            <a:lvl1pPr>
              <a:defRPr/>
            </a:lvl1pPr>
          </a:lstStyle>
          <a:p>
            <a:pPr>
              <a:defRPr/>
            </a:pPr>
            <a:r>
              <a:rPr lang="nl-NL"/>
              <a:t>OSI SAF User Workshop | November 2014</a:t>
            </a:r>
          </a:p>
        </p:txBody>
      </p:sp>
    </p:spTree>
    <p:extLst>
      <p:ext uri="{BB962C8B-B14F-4D97-AF65-F5344CB8AC3E}">
        <p14:creationId xmlns:p14="http://schemas.microsoft.com/office/powerpoint/2010/main" val="301466597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shpBeeldmerk"/>
          <p:cNvSpPr>
            <a:spLocks noGrp="1" noChangeArrowheads="1"/>
          </p:cNvSpPr>
          <p:nvPr>
            <p:ph type="sldNum" sz="quarter" idx="10"/>
          </p:nvPr>
        </p:nvSpPr>
        <p:spPr>
          <a:ln/>
        </p:spPr>
        <p:txBody>
          <a:bodyPr/>
          <a:lstStyle>
            <a:lvl1pPr>
              <a:defRPr/>
            </a:lvl1pPr>
          </a:lstStyle>
          <a:p>
            <a:pPr>
              <a:defRPr/>
            </a:pPr>
            <a:fld id="{47DF7DBE-709F-48E1-BB40-3A2CCD2C1E42}" type="slidenum">
              <a:rPr lang="nl-NL"/>
              <a:pPr>
                <a:defRPr/>
              </a:pPr>
              <a:t>‹#›</a:t>
            </a:fld>
            <a:endParaRPr lang="nl-NL"/>
          </a:p>
        </p:txBody>
      </p:sp>
      <p:sp>
        <p:nvSpPr>
          <p:cNvPr id="6" name="Rectangle 12"/>
          <p:cNvSpPr>
            <a:spLocks noGrp="1" noChangeArrowheads="1"/>
          </p:cNvSpPr>
          <p:nvPr>
            <p:ph type="ftr" sz="quarter" idx="11"/>
          </p:nvPr>
        </p:nvSpPr>
        <p:spPr>
          <a:xfrm>
            <a:off x="2688167" y="6527800"/>
            <a:ext cx="6239933" cy="279400"/>
          </a:xfrm>
          <a:prstGeom prst="rect">
            <a:avLst/>
          </a:prstGeom>
          <a:ln/>
        </p:spPr>
        <p:txBody>
          <a:bodyPr/>
          <a:lstStyle>
            <a:lvl1pPr>
              <a:defRPr/>
            </a:lvl1pPr>
          </a:lstStyle>
          <a:p>
            <a:pPr>
              <a:defRPr/>
            </a:pPr>
            <a:r>
              <a:rPr lang="nl-NL"/>
              <a:t>OSI SAF User Workshop | November 2014</a:t>
            </a:r>
          </a:p>
        </p:txBody>
      </p:sp>
    </p:spTree>
    <p:extLst>
      <p:ext uri="{BB962C8B-B14F-4D97-AF65-F5344CB8AC3E}">
        <p14:creationId xmlns:p14="http://schemas.microsoft.com/office/powerpoint/2010/main" val="161246096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shpBeeldmerk"/>
          <p:cNvSpPr>
            <a:spLocks noGrp="1" noChangeArrowheads="1"/>
          </p:cNvSpPr>
          <p:nvPr>
            <p:ph type="sldNum" sz="quarter" idx="10"/>
          </p:nvPr>
        </p:nvSpPr>
        <p:spPr>
          <a:ln/>
        </p:spPr>
        <p:txBody>
          <a:bodyPr/>
          <a:lstStyle>
            <a:lvl1pPr>
              <a:defRPr/>
            </a:lvl1pPr>
          </a:lstStyle>
          <a:p>
            <a:pPr>
              <a:defRPr/>
            </a:pPr>
            <a:fld id="{54EF304E-2284-4B87-87A7-921C9C3CACAD}" type="slidenum">
              <a:rPr lang="nl-NL"/>
              <a:pPr>
                <a:defRPr/>
              </a:pPr>
              <a:t>‹#›</a:t>
            </a:fld>
            <a:endParaRPr lang="nl-NL"/>
          </a:p>
        </p:txBody>
      </p:sp>
      <p:sp>
        <p:nvSpPr>
          <p:cNvPr id="6" name="Rectangle 12"/>
          <p:cNvSpPr>
            <a:spLocks noGrp="1" noChangeArrowheads="1"/>
          </p:cNvSpPr>
          <p:nvPr>
            <p:ph type="ftr" sz="quarter" idx="11"/>
          </p:nvPr>
        </p:nvSpPr>
        <p:spPr>
          <a:xfrm>
            <a:off x="2688167" y="6527800"/>
            <a:ext cx="6239933" cy="279400"/>
          </a:xfrm>
          <a:prstGeom prst="rect">
            <a:avLst/>
          </a:prstGeom>
          <a:ln/>
        </p:spPr>
        <p:txBody>
          <a:bodyPr/>
          <a:lstStyle>
            <a:lvl1pPr>
              <a:defRPr/>
            </a:lvl1pPr>
          </a:lstStyle>
          <a:p>
            <a:pPr>
              <a:defRPr/>
            </a:pPr>
            <a:r>
              <a:rPr lang="nl-NL"/>
              <a:t>OSI SAF User Workshop | November 2014</a:t>
            </a:r>
          </a:p>
        </p:txBody>
      </p:sp>
    </p:spTree>
    <p:extLst>
      <p:ext uri="{BB962C8B-B14F-4D97-AF65-F5344CB8AC3E}">
        <p14:creationId xmlns:p14="http://schemas.microsoft.com/office/powerpoint/2010/main" val="9376439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shpBeeldmerk"/>
          <p:cNvSpPr>
            <a:spLocks noGrp="1" noChangeArrowheads="1"/>
          </p:cNvSpPr>
          <p:nvPr>
            <p:ph type="sldNum" sz="quarter" idx="10"/>
          </p:nvPr>
        </p:nvSpPr>
        <p:spPr>
          <a:ln/>
        </p:spPr>
        <p:txBody>
          <a:bodyPr/>
          <a:lstStyle>
            <a:lvl1pPr>
              <a:defRPr/>
            </a:lvl1pPr>
          </a:lstStyle>
          <a:p>
            <a:pPr>
              <a:defRPr/>
            </a:pPr>
            <a:fld id="{31EC69B9-ED36-495F-8330-AFB3A95A9739}" type="slidenum">
              <a:rPr lang="nl-NL"/>
              <a:pPr>
                <a:defRPr/>
              </a:pPr>
              <a:t>‹#›</a:t>
            </a:fld>
            <a:endParaRPr lang="nl-NL"/>
          </a:p>
        </p:txBody>
      </p:sp>
      <p:sp>
        <p:nvSpPr>
          <p:cNvPr id="5" name="Rectangle 12"/>
          <p:cNvSpPr>
            <a:spLocks noGrp="1" noChangeArrowheads="1"/>
          </p:cNvSpPr>
          <p:nvPr>
            <p:ph type="ftr" sz="quarter" idx="11"/>
          </p:nvPr>
        </p:nvSpPr>
        <p:spPr>
          <a:xfrm>
            <a:off x="2688167" y="6527800"/>
            <a:ext cx="6239933" cy="279400"/>
          </a:xfrm>
          <a:prstGeom prst="rect">
            <a:avLst/>
          </a:prstGeom>
          <a:ln/>
        </p:spPr>
        <p:txBody>
          <a:bodyPr/>
          <a:lstStyle>
            <a:lvl1pPr>
              <a:defRPr/>
            </a:lvl1pPr>
          </a:lstStyle>
          <a:p>
            <a:pPr>
              <a:defRPr/>
            </a:pPr>
            <a:r>
              <a:rPr lang="nl-NL"/>
              <a:t>OSI SAF User Workshop | November 2014</a:t>
            </a:r>
          </a:p>
        </p:txBody>
      </p:sp>
    </p:spTree>
    <p:extLst>
      <p:ext uri="{BB962C8B-B14F-4D97-AF65-F5344CB8AC3E}">
        <p14:creationId xmlns:p14="http://schemas.microsoft.com/office/powerpoint/2010/main" val="215995362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9266768" y="0"/>
            <a:ext cx="2925233" cy="61547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88951" y="0"/>
            <a:ext cx="8574616" cy="61547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shpBeeldmerk"/>
          <p:cNvSpPr>
            <a:spLocks noGrp="1" noChangeArrowheads="1"/>
          </p:cNvSpPr>
          <p:nvPr>
            <p:ph type="sldNum" sz="quarter" idx="10"/>
          </p:nvPr>
        </p:nvSpPr>
        <p:spPr>
          <a:ln/>
        </p:spPr>
        <p:txBody>
          <a:bodyPr/>
          <a:lstStyle>
            <a:lvl1pPr>
              <a:defRPr/>
            </a:lvl1pPr>
          </a:lstStyle>
          <a:p>
            <a:pPr>
              <a:defRPr/>
            </a:pPr>
            <a:fld id="{36CEF341-9314-46F3-92EF-7216C1460240}" type="slidenum">
              <a:rPr lang="nl-NL"/>
              <a:pPr>
                <a:defRPr/>
              </a:pPr>
              <a:t>‹#›</a:t>
            </a:fld>
            <a:endParaRPr lang="nl-NL"/>
          </a:p>
        </p:txBody>
      </p:sp>
      <p:sp>
        <p:nvSpPr>
          <p:cNvPr id="5" name="Rectangle 12"/>
          <p:cNvSpPr>
            <a:spLocks noGrp="1" noChangeArrowheads="1"/>
          </p:cNvSpPr>
          <p:nvPr>
            <p:ph type="ftr" sz="quarter" idx="11"/>
          </p:nvPr>
        </p:nvSpPr>
        <p:spPr>
          <a:xfrm>
            <a:off x="2688167" y="6527800"/>
            <a:ext cx="6239933" cy="279400"/>
          </a:xfrm>
          <a:prstGeom prst="rect">
            <a:avLst/>
          </a:prstGeom>
          <a:ln/>
        </p:spPr>
        <p:txBody>
          <a:bodyPr/>
          <a:lstStyle>
            <a:lvl1pPr>
              <a:defRPr/>
            </a:lvl1pPr>
          </a:lstStyle>
          <a:p>
            <a:pPr>
              <a:defRPr/>
            </a:pPr>
            <a:r>
              <a:rPr lang="nl-NL"/>
              <a:t>OSI SAF User Workshop | November 2014</a:t>
            </a:r>
          </a:p>
        </p:txBody>
      </p:sp>
    </p:spTree>
    <p:extLst>
      <p:ext uri="{BB962C8B-B14F-4D97-AF65-F5344CB8AC3E}">
        <p14:creationId xmlns:p14="http://schemas.microsoft.com/office/powerpoint/2010/main" val="362341533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CLEAR3">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defRPr>
                <a:solidFill>
                  <a:srgbClr val="335E6F"/>
                </a:solidFill>
              </a:defRPr>
            </a:lvl1pPr>
            <a:lvl2pPr>
              <a:defRPr>
                <a:solidFill>
                  <a:srgbClr val="335E6F"/>
                </a:solidFill>
              </a:defRPr>
            </a:lvl2pPr>
            <a:lvl3pPr>
              <a:defRPr>
                <a:solidFill>
                  <a:srgbClr val="335E6F"/>
                </a:solidFill>
              </a:defRPr>
            </a:lvl3pPr>
            <a:lvl4pPr>
              <a:defRPr>
                <a:solidFill>
                  <a:srgbClr val="335E6F"/>
                </a:solidFill>
              </a:defRPr>
            </a:lvl4pPr>
            <a:lvl5pPr>
              <a:defRPr>
                <a:solidFill>
                  <a:srgbClr val="335E6F"/>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Title 6">
            <a:extLst>
              <a:ext uri="{FF2B5EF4-FFF2-40B4-BE49-F238E27FC236}">
                <a16:creationId xmlns:a16="http://schemas.microsoft.com/office/drawing/2014/main" id="{8688588E-F9A8-2845-885D-3F95E59BBB1E}"/>
              </a:ext>
            </a:extLst>
          </p:cNvPr>
          <p:cNvSpPr>
            <a:spLocks noGrp="1" noChangeArrowheads="1"/>
          </p:cNvSpPr>
          <p:nvPr>
            <p:ph type="title" hasCustomPrompt="1"/>
          </p:nvPr>
        </p:nvSpPr>
        <p:spPr bwMode="auto">
          <a:xfrm>
            <a:off x="218262" y="80380"/>
            <a:ext cx="101132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rgbClr val="335E6F"/>
                </a:solidFill>
              </a:defRPr>
            </a:lvl1pPr>
          </a:lstStyle>
          <a:p>
            <a:pPr lvl="0"/>
            <a:r>
              <a:rPr lang="en-GB" altLang="en-US" noProof="0" dirty="0"/>
              <a:t>CLICK TO EDIT MASTER TITLE STYLE</a:t>
            </a:r>
          </a:p>
        </p:txBody>
      </p:sp>
    </p:spTree>
    <p:extLst>
      <p:ext uri="{BB962C8B-B14F-4D97-AF65-F5344CB8AC3E}">
        <p14:creationId xmlns:p14="http://schemas.microsoft.com/office/powerpoint/2010/main" val="6004667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1 tekstblok">
    <p:spTree>
      <p:nvGrpSpPr>
        <p:cNvPr id="1" name=""/>
        <p:cNvGrpSpPr/>
        <p:nvPr/>
      </p:nvGrpSpPr>
      <p:grpSpPr>
        <a:xfrm>
          <a:off x="0" y="0"/>
          <a:ext cx="0" cy="0"/>
          <a:chOff x="0" y="0"/>
          <a:chExt cx="0" cy="0"/>
        </a:xfrm>
      </p:grpSpPr>
      <p:sp>
        <p:nvSpPr>
          <p:cNvPr id="4" name="shpKleurvlakOnder"/>
          <p:cNvSpPr>
            <a:spLocks noChangeArrowheads="1"/>
          </p:cNvSpPr>
          <p:nvPr/>
        </p:nvSpPr>
        <p:spPr bwMode="auto">
          <a:xfrm>
            <a:off x="0" y="6318250"/>
            <a:ext cx="12192000" cy="539750"/>
          </a:xfrm>
          <a:prstGeom prst="rect">
            <a:avLst/>
          </a:prstGeom>
          <a:solidFill>
            <a:srgbClr val="9ACCD4"/>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91424" tIns="45712" rIns="91424" bIns="45712"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lang="nl-NL" altLang="nl-NL" sz="1800">
              <a:solidFill>
                <a:srgbClr val="FFFFFF"/>
              </a:solidFill>
              <a:latin typeface="Verdana" pitchFamily="34" charset="0"/>
              <a:cs typeface="Arial" pitchFamily="34" charset="0"/>
            </a:endParaRPr>
          </a:p>
        </p:txBody>
      </p:sp>
      <p:sp>
        <p:nvSpPr>
          <p:cNvPr id="5" name="shpTekst"/>
          <p:cNvSpPr>
            <a:spLocks noChangeArrowheads="1"/>
          </p:cNvSpPr>
          <p:nvPr/>
        </p:nvSpPr>
        <p:spPr bwMode="auto">
          <a:xfrm>
            <a:off x="0" y="1"/>
            <a:ext cx="12192000" cy="1071563"/>
          </a:xfrm>
          <a:prstGeom prst="rect">
            <a:avLst/>
          </a:prstGeom>
          <a:solidFill>
            <a:srgbClr val="9ACCD4"/>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91424" tIns="45712" rIns="91424" bIns="45712"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lang="nl-NL" altLang="nl-NL" sz="1800">
              <a:solidFill>
                <a:srgbClr val="FFFFFF"/>
              </a:solidFill>
              <a:latin typeface="Verdana" pitchFamily="34" charset="0"/>
              <a:cs typeface="Arial" pitchFamily="34" charset="0"/>
            </a:endParaRPr>
          </a:p>
        </p:txBody>
      </p:sp>
      <p:pic>
        <p:nvPicPr>
          <p:cNvPr id="6" name="shpDatum" descr="RO__vervolgpagina~LPP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32967" y="0"/>
            <a:ext cx="12192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hpKleurvlakOnder"/>
          <p:cNvSpPr>
            <a:spLocks noChangeArrowheads="1"/>
          </p:cNvSpPr>
          <p:nvPr/>
        </p:nvSpPr>
        <p:spPr bwMode="auto">
          <a:xfrm>
            <a:off x="0" y="6318250"/>
            <a:ext cx="12192000" cy="539750"/>
          </a:xfrm>
          <a:prstGeom prst="rect">
            <a:avLst/>
          </a:prstGeom>
          <a:solidFill>
            <a:srgbClr val="9ACCD4"/>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91424" tIns="45712" rIns="91424" bIns="45712"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lang="nl-NL" altLang="nl-NL" sz="1800">
              <a:solidFill>
                <a:srgbClr val="FFFFFF"/>
              </a:solidFill>
              <a:latin typeface="Verdana" pitchFamily="34" charset="0"/>
              <a:cs typeface="Arial" pitchFamily="34" charset="0"/>
            </a:endParaRPr>
          </a:p>
        </p:txBody>
      </p:sp>
      <p:sp>
        <p:nvSpPr>
          <p:cNvPr id="8" name="shpTekst"/>
          <p:cNvSpPr>
            <a:spLocks noChangeArrowheads="1"/>
          </p:cNvSpPr>
          <p:nvPr/>
        </p:nvSpPr>
        <p:spPr bwMode="auto">
          <a:xfrm>
            <a:off x="0" y="1"/>
            <a:ext cx="12192000" cy="1071563"/>
          </a:xfrm>
          <a:prstGeom prst="rect">
            <a:avLst/>
          </a:prstGeom>
          <a:solidFill>
            <a:srgbClr val="9ACCD4"/>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91424" tIns="45712" rIns="91424" bIns="45712"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lang="nl-NL" altLang="nl-NL" sz="1800">
              <a:solidFill>
                <a:srgbClr val="FFFFFF"/>
              </a:solidFill>
              <a:latin typeface="Verdana" pitchFamily="34" charset="0"/>
              <a:cs typeface="Arial" pitchFamily="34" charset="0"/>
            </a:endParaRPr>
          </a:p>
        </p:txBody>
      </p:sp>
      <p:pic>
        <p:nvPicPr>
          <p:cNvPr id="9" name="shpDatum" descr="RO__vervolgpagina~LPP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09683" y="0"/>
            <a:ext cx="12192001"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1273763" y="262194"/>
            <a:ext cx="10462717" cy="571504"/>
          </a:xfrm>
          <a:prstGeom prst="rect">
            <a:avLst/>
          </a:prstGeom>
        </p:spPr>
        <p:txBody>
          <a:bodyPr>
            <a:normAutofit/>
          </a:bodyPr>
          <a:lstStyle>
            <a:lvl1pPr algn="ctr">
              <a:defRPr sz="2600" spc="-60" baseline="0">
                <a:solidFill>
                  <a:srgbClr val="2494C5"/>
                </a:solidFill>
                <a:latin typeface="Verdana" pitchFamily="34" charset="0"/>
                <a:ea typeface="Verdana" pitchFamily="34" charset="0"/>
                <a:cs typeface="Verdana" pitchFamily="34" charset="0"/>
              </a:defRPr>
            </a:lvl1pPr>
          </a:lstStyle>
          <a:p>
            <a:r>
              <a:rPr lang="nl-NL" dirty="0"/>
              <a:t>Klik om de stijl te bewerken</a:t>
            </a:r>
          </a:p>
        </p:txBody>
      </p:sp>
      <p:sp>
        <p:nvSpPr>
          <p:cNvPr id="13" name="Tijdelijke aanduiding voor inhoud 2"/>
          <p:cNvSpPr>
            <a:spLocks noGrp="1"/>
          </p:cNvSpPr>
          <p:nvPr>
            <p:ph idx="1"/>
          </p:nvPr>
        </p:nvSpPr>
        <p:spPr>
          <a:xfrm>
            <a:off x="493144" y="1264356"/>
            <a:ext cx="10477573" cy="4807850"/>
          </a:xfrm>
          <a:prstGeom prst="rect">
            <a:avLst/>
          </a:prstGeom>
        </p:spPr>
        <p:txBody>
          <a:bodyPr>
            <a:normAutofit/>
          </a:bodyPr>
          <a:lstStyle>
            <a:lvl1pPr marL="0" indent="0">
              <a:buNone/>
              <a:defRPr sz="1800">
                <a:latin typeface="Verdana" pitchFamily="34" charset="0"/>
                <a:ea typeface="Verdana" pitchFamily="34" charset="0"/>
                <a:cs typeface="Verdana" pitchFamily="34" charset="0"/>
              </a:defRPr>
            </a:lvl1pPr>
            <a:lvl2pPr marL="179388" indent="-179388">
              <a:buFont typeface="Arial" pitchFamily="34" charset="0"/>
              <a:buChar char="•"/>
              <a:defRPr sz="1800">
                <a:latin typeface="Verdana" pitchFamily="34" charset="0"/>
                <a:ea typeface="Verdana" pitchFamily="34" charset="0"/>
                <a:cs typeface="Verdana" pitchFamily="34" charset="0"/>
              </a:defRPr>
            </a:lvl2pPr>
            <a:lvl3pPr marL="396000" indent="-252000">
              <a:buFontTx/>
              <a:buBlip>
                <a:blip r:embed="rId3"/>
              </a:buBlip>
              <a:defRPr sz="1800">
                <a:latin typeface="Verdana" pitchFamily="34" charset="0"/>
                <a:ea typeface="Verdana" pitchFamily="34" charset="0"/>
                <a:cs typeface="Verdana" pitchFamily="34" charset="0"/>
              </a:defRPr>
            </a:lvl3pPr>
            <a:lvl4pPr marL="539750" indent="-144000">
              <a:buSzPct val="100000"/>
              <a:buFontTx/>
              <a:buBlip>
                <a:blip r:embed="rId4"/>
              </a:buBlip>
              <a:defRPr sz="1800">
                <a:latin typeface="Verdana" pitchFamily="34" charset="0"/>
                <a:ea typeface="Verdana" pitchFamily="34" charset="0"/>
                <a:cs typeface="Verdana" pitchFamily="34" charset="0"/>
              </a:defRPr>
            </a:lvl4pPr>
            <a:lvl5pPr>
              <a:defRPr sz="1800">
                <a:latin typeface="Verdana" pitchFamily="34" charset="0"/>
                <a:ea typeface="Verdana" pitchFamily="34" charset="0"/>
                <a:cs typeface="Verdana" pitchFamily="34" charset="0"/>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p:txBody>
      </p:sp>
    </p:spTree>
    <p:extLst>
      <p:ext uri="{BB962C8B-B14F-4D97-AF65-F5344CB8AC3E}">
        <p14:creationId xmlns:p14="http://schemas.microsoft.com/office/powerpoint/2010/main" val="38360647"/>
      </p:ext>
    </p:extLst>
  </p:cSld>
  <p:clrMapOvr>
    <a:overrideClrMapping bg1="lt1" tx1="dk1" bg2="lt2" tx2="dk2" accent1="accent1" accent2="accent2" accent3="accent3" accent4="accent4" accent5="accent5" accent6="accent6" hlink="hlink" folHlink="folHlink"/>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1" name="Content Placeholder 2">
            <a:extLst>
              <a:ext uri="{FF2B5EF4-FFF2-40B4-BE49-F238E27FC236}">
                <a16:creationId xmlns:a16="http://schemas.microsoft.com/office/drawing/2014/main" id="{53277E23-8907-A145-AE3E-298C952BE334}"/>
              </a:ext>
            </a:extLst>
          </p:cNvPr>
          <p:cNvSpPr txBox="1">
            <a:spLocks/>
          </p:cNvSpPr>
          <p:nvPr userDrawn="1"/>
        </p:nvSpPr>
        <p:spPr>
          <a:xfrm>
            <a:off x="550729" y="1233726"/>
            <a:ext cx="11017881" cy="48449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90000"/>
                    <a:lumOff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90000"/>
                    <a:lumOff val="1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90000"/>
                    <a:lumOff val="1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90000"/>
                    <a:lumOff val="1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90000"/>
                    <a:lumOff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200">
              <a:solidFill>
                <a:schemeClr val="tx1">
                  <a:lumMod val="65000"/>
                  <a:lumOff val="35000"/>
                </a:schemeClr>
              </a:solidFill>
            </a:endParaRPr>
          </a:p>
        </p:txBody>
      </p:sp>
      <p:sp>
        <p:nvSpPr>
          <p:cNvPr id="29" name="Slide Number Placeholder 5">
            <a:extLst>
              <a:ext uri="{FF2B5EF4-FFF2-40B4-BE49-F238E27FC236}">
                <a16:creationId xmlns:a16="http://schemas.microsoft.com/office/drawing/2014/main" id="{F5E6C9FF-8A39-7843-9FA2-D4971382E656}"/>
              </a:ext>
            </a:extLst>
          </p:cNvPr>
          <p:cNvSpPr>
            <a:spLocks noGrp="1"/>
          </p:cNvSpPr>
          <p:nvPr>
            <p:ph type="sldNum" sz="quarter" idx="4"/>
          </p:nvPr>
        </p:nvSpPr>
        <p:spPr>
          <a:xfrm>
            <a:off x="11472599" y="6267713"/>
            <a:ext cx="638272" cy="365125"/>
          </a:xfrm>
          <a:prstGeom prst="rect">
            <a:avLst/>
          </a:prstGeom>
        </p:spPr>
        <p:txBody>
          <a:bodyPr vert="horz" lIns="91440" tIns="45720" rIns="91440" bIns="45720" rtlCol="0" anchor="ctr"/>
          <a:lstStyle>
            <a:lvl1pPr algn="l">
              <a:defRPr sz="1000" cap="all" baseline="0">
                <a:solidFill>
                  <a:srgbClr val="898989"/>
                </a:solidFill>
                <a:latin typeface="Arial" panose="020B0604020202020204" pitchFamily="34" charset="0"/>
                <a:cs typeface="Arial" panose="020B0604020202020204" pitchFamily="34" charset="0"/>
              </a:defRPr>
            </a:lvl1pPr>
          </a:lstStyle>
          <a:p>
            <a:fld id="{58768E1A-8455-4611-8763-3FA1B747F6B6}" type="slidenum">
              <a:rPr lang="en-US" smtClean="0"/>
              <a:pPr/>
              <a:t>‹#›</a:t>
            </a:fld>
            <a:endParaRPr lang="en-US"/>
          </a:p>
        </p:txBody>
      </p:sp>
      <p:sp>
        <p:nvSpPr>
          <p:cNvPr id="27" name="Title Placeholder 1">
            <a:extLst>
              <a:ext uri="{FF2B5EF4-FFF2-40B4-BE49-F238E27FC236}">
                <a16:creationId xmlns:a16="http://schemas.microsoft.com/office/drawing/2014/main" id="{2C80A81A-FFAD-E94F-826C-C08A27FBF91A}"/>
              </a:ext>
            </a:extLst>
          </p:cNvPr>
          <p:cNvSpPr>
            <a:spLocks noGrp="1"/>
          </p:cNvSpPr>
          <p:nvPr>
            <p:ph type="title"/>
          </p:nvPr>
        </p:nvSpPr>
        <p:spPr>
          <a:xfrm>
            <a:off x="2741581" y="89669"/>
            <a:ext cx="8366720" cy="807559"/>
          </a:xfrm>
          <a:prstGeom prst="rect">
            <a:avLst/>
          </a:prstGeom>
        </p:spPr>
        <p:txBody>
          <a:bodyPr vert="horz" lIns="91440" tIns="45720" rIns="91440" bIns="45720" rtlCol="0" anchor="ctr">
            <a:normAutofit/>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2481388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7_1 tekstblok">
    <p:spTree>
      <p:nvGrpSpPr>
        <p:cNvPr id="1" name=""/>
        <p:cNvGrpSpPr/>
        <p:nvPr/>
      </p:nvGrpSpPr>
      <p:grpSpPr>
        <a:xfrm>
          <a:off x="0" y="0"/>
          <a:ext cx="0" cy="0"/>
          <a:chOff x="0" y="0"/>
          <a:chExt cx="0" cy="0"/>
        </a:xfrm>
      </p:grpSpPr>
      <p:sp>
        <p:nvSpPr>
          <p:cNvPr id="4" name="shpKleurvlakOnder"/>
          <p:cNvSpPr>
            <a:spLocks noChangeArrowheads="1"/>
          </p:cNvSpPr>
          <p:nvPr/>
        </p:nvSpPr>
        <p:spPr bwMode="auto">
          <a:xfrm>
            <a:off x="0" y="6318250"/>
            <a:ext cx="12192000" cy="539750"/>
          </a:xfrm>
          <a:prstGeom prst="rect">
            <a:avLst/>
          </a:prstGeom>
          <a:solidFill>
            <a:srgbClr val="9ACCD4"/>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a:defRPr sz="2600">
                <a:solidFill>
                  <a:srgbClr val="000000"/>
                </a:solidFill>
                <a:latin typeface="Verdana" pitchFamily="34" charset="0"/>
                <a:cs typeface="Arial" charset="0"/>
              </a:defRPr>
            </a:lvl1pPr>
            <a:lvl2pPr marL="742950" indent="-285750">
              <a:defRPr sz="2600">
                <a:solidFill>
                  <a:srgbClr val="000000"/>
                </a:solidFill>
                <a:latin typeface="Verdana" pitchFamily="34" charset="0"/>
                <a:cs typeface="Arial" charset="0"/>
              </a:defRPr>
            </a:lvl2pPr>
            <a:lvl3pPr marL="1143000" indent="-228600">
              <a:defRPr sz="2600">
                <a:solidFill>
                  <a:srgbClr val="000000"/>
                </a:solidFill>
                <a:latin typeface="Verdana" pitchFamily="34" charset="0"/>
                <a:cs typeface="Arial" charset="0"/>
              </a:defRPr>
            </a:lvl3pPr>
            <a:lvl4pPr marL="1600200" indent="-228600">
              <a:defRPr sz="2600">
                <a:solidFill>
                  <a:srgbClr val="000000"/>
                </a:solidFill>
                <a:latin typeface="Verdana" pitchFamily="34" charset="0"/>
                <a:cs typeface="Arial" charset="0"/>
              </a:defRPr>
            </a:lvl4pPr>
            <a:lvl5pPr marL="2057400" indent="-228600">
              <a:defRPr sz="2600">
                <a:solidFill>
                  <a:srgbClr val="000000"/>
                </a:solidFill>
                <a:latin typeface="Verdana" pitchFamily="34" charset="0"/>
                <a:cs typeface="Arial" charset="0"/>
              </a:defRPr>
            </a:lvl5pPr>
            <a:lvl6pPr marL="2514600" indent="-228600" eaLnBrk="0" fontAlgn="base" hangingPunct="0">
              <a:spcBef>
                <a:spcPct val="0"/>
              </a:spcBef>
              <a:spcAft>
                <a:spcPct val="0"/>
              </a:spcAft>
              <a:defRPr sz="2600">
                <a:solidFill>
                  <a:srgbClr val="000000"/>
                </a:solidFill>
                <a:latin typeface="Verdana" pitchFamily="34" charset="0"/>
                <a:cs typeface="Arial" charset="0"/>
              </a:defRPr>
            </a:lvl6pPr>
            <a:lvl7pPr marL="2971800" indent="-228600" eaLnBrk="0" fontAlgn="base" hangingPunct="0">
              <a:spcBef>
                <a:spcPct val="0"/>
              </a:spcBef>
              <a:spcAft>
                <a:spcPct val="0"/>
              </a:spcAft>
              <a:defRPr sz="2600">
                <a:solidFill>
                  <a:srgbClr val="000000"/>
                </a:solidFill>
                <a:latin typeface="Verdana" pitchFamily="34" charset="0"/>
                <a:cs typeface="Arial" charset="0"/>
              </a:defRPr>
            </a:lvl7pPr>
            <a:lvl8pPr marL="3429000" indent="-228600" eaLnBrk="0" fontAlgn="base" hangingPunct="0">
              <a:spcBef>
                <a:spcPct val="0"/>
              </a:spcBef>
              <a:spcAft>
                <a:spcPct val="0"/>
              </a:spcAft>
              <a:defRPr sz="2600">
                <a:solidFill>
                  <a:srgbClr val="000000"/>
                </a:solidFill>
                <a:latin typeface="Verdana" pitchFamily="34" charset="0"/>
                <a:cs typeface="Arial" charset="0"/>
              </a:defRPr>
            </a:lvl8pPr>
            <a:lvl9pPr marL="3886200" indent="-228600" eaLnBrk="0" fontAlgn="base" hangingPunct="0">
              <a:spcBef>
                <a:spcPct val="0"/>
              </a:spcBef>
              <a:spcAft>
                <a:spcPct val="0"/>
              </a:spcAft>
              <a:defRPr sz="2600">
                <a:solidFill>
                  <a:srgbClr val="000000"/>
                </a:solidFill>
                <a:latin typeface="Verdana" pitchFamily="34" charset="0"/>
                <a:cs typeface="Arial" charset="0"/>
              </a:defRPr>
            </a:lvl9pPr>
          </a:lstStyle>
          <a:p>
            <a:pPr algn="ctr" eaLnBrk="1" hangingPunct="1">
              <a:defRPr/>
            </a:pPr>
            <a:endParaRPr lang="en-US" altLang="en-US" sz="1350">
              <a:solidFill>
                <a:srgbClr val="FFFFFF"/>
              </a:solidFill>
            </a:endParaRPr>
          </a:p>
        </p:txBody>
      </p:sp>
      <p:sp>
        <p:nvSpPr>
          <p:cNvPr id="5" name="shpTekst"/>
          <p:cNvSpPr>
            <a:spLocks noChangeArrowheads="1"/>
          </p:cNvSpPr>
          <p:nvPr/>
        </p:nvSpPr>
        <p:spPr bwMode="auto">
          <a:xfrm>
            <a:off x="0" y="7"/>
            <a:ext cx="12192000" cy="1071563"/>
          </a:xfrm>
          <a:prstGeom prst="rect">
            <a:avLst/>
          </a:prstGeom>
          <a:solidFill>
            <a:srgbClr val="9ACCD4"/>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a:defRPr sz="2600">
                <a:solidFill>
                  <a:srgbClr val="000000"/>
                </a:solidFill>
                <a:latin typeface="Verdana" pitchFamily="34" charset="0"/>
                <a:cs typeface="Arial" charset="0"/>
              </a:defRPr>
            </a:lvl1pPr>
            <a:lvl2pPr marL="742950" indent="-285750">
              <a:defRPr sz="2600">
                <a:solidFill>
                  <a:srgbClr val="000000"/>
                </a:solidFill>
                <a:latin typeface="Verdana" pitchFamily="34" charset="0"/>
                <a:cs typeface="Arial" charset="0"/>
              </a:defRPr>
            </a:lvl2pPr>
            <a:lvl3pPr marL="1143000" indent="-228600">
              <a:defRPr sz="2600">
                <a:solidFill>
                  <a:srgbClr val="000000"/>
                </a:solidFill>
                <a:latin typeface="Verdana" pitchFamily="34" charset="0"/>
                <a:cs typeface="Arial" charset="0"/>
              </a:defRPr>
            </a:lvl3pPr>
            <a:lvl4pPr marL="1600200" indent="-228600">
              <a:defRPr sz="2600">
                <a:solidFill>
                  <a:srgbClr val="000000"/>
                </a:solidFill>
                <a:latin typeface="Verdana" pitchFamily="34" charset="0"/>
                <a:cs typeface="Arial" charset="0"/>
              </a:defRPr>
            </a:lvl4pPr>
            <a:lvl5pPr marL="2057400" indent="-228600">
              <a:defRPr sz="2600">
                <a:solidFill>
                  <a:srgbClr val="000000"/>
                </a:solidFill>
                <a:latin typeface="Verdana" pitchFamily="34" charset="0"/>
                <a:cs typeface="Arial" charset="0"/>
              </a:defRPr>
            </a:lvl5pPr>
            <a:lvl6pPr marL="2514600" indent="-228600" eaLnBrk="0" fontAlgn="base" hangingPunct="0">
              <a:spcBef>
                <a:spcPct val="0"/>
              </a:spcBef>
              <a:spcAft>
                <a:spcPct val="0"/>
              </a:spcAft>
              <a:defRPr sz="2600">
                <a:solidFill>
                  <a:srgbClr val="000000"/>
                </a:solidFill>
                <a:latin typeface="Verdana" pitchFamily="34" charset="0"/>
                <a:cs typeface="Arial" charset="0"/>
              </a:defRPr>
            </a:lvl6pPr>
            <a:lvl7pPr marL="2971800" indent="-228600" eaLnBrk="0" fontAlgn="base" hangingPunct="0">
              <a:spcBef>
                <a:spcPct val="0"/>
              </a:spcBef>
              <a:spcAft>
                <a:spcPct val="0"/>
              </a:spcAft>
              <a:defRPr sz="2600">
                <a:solidFill>
                  <a:srgbClr val="000000"/>
                </a:solidFill>
                <a:latin typeface="Verdana" pitchFamily="34" charset="0"/>
                <a:cs typeface="Arial" charset="0"/>
              </a:defRPr>
            </a:lvl7pPr>
            <a:lvl8pPr marL="3429000" indent="-228600" eaLnBrk="0" fontAlgn="base" hangingPunct="0">
              <a:spcBef>
                <a:spcPct val="0"/>
              </a:spcBef>
              <a:spcAft>
                <a:spcPct val="0"/>
              </a:spcAft>
              <a:defRPr sz="2600">
                <a:solidFill>
                  <a:srgbClr val="000000"/>
                </a:solidFill>
                <a:latin typeface="Verdana" pitchFamily="34" charset="0"/>
                <a:cs typeface="Arial" charset="0"/>
              </a:defRPr>
            </a:lvl8pPr>
            <a:lvl9pPr marL="3886200" indent="-228600" eaLnBrk="0" fontAlgn="base" hangingPunct="0">
              <a:spcBef>
                <a:spcPct val="0"/>
              </a:spcBef>
              <a:spcAft>
                <a:spcPct val="0"/>
              </a:spcAft>
              <a:defRPr sz="2600">
                <a:solidFill>
                  <a:srgbClr val="000000"/>
                </a:solidFill>
                <a:latin typeface="Verdana" pitchFamily="34" charset="0"/>
                <a:cs typeface="Arial" charset="0"/>
              </a:defRPr>
            </a:lvl9pPr>
          </a:lstStyle>
          <a:p>
            <a:pPr algn="ctr" eaLnBrk="1" hangingPunct="1">
              <a:defRPr/>
            </a:pPr>
            <a:endParaRPr lang="en-US" altLang="en-US" sz="1350">
              <a:solidFill>
                <a:srgbClr val="FFFFFF"/>
              </a:solidFill>
            </a:endParaRPr>
          </a:p>
        </p:txBody>
      </p:sp>
      <p:pic>
        <p:nvPicPr>
          <p:cNvPr id="6" name="shpDatum" descr="RO__vervolgpagina~LPP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09681" y="0"/>
            <a:ext cx="12192001"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1273764" y="262194"/>
            <a:ext cx="10462717" cy="571504"/>
          </a:xfrm>
          <a:prstGeom prst="rect">
            <a:avLst/>
          </a:prstGeom>
        </p:spPr>
        <p:txBody>
          <a:bodyPr>
            <a:normAutofit/>
          </a:bodyPr>
          <a:lstStyle>
            <a:lvl1pPr algn="ctr">
              <a:defRPr sz="1950" spc="-45" baseline="0">
                <a:solidFill>
                  <a:srgbClr val="2494C5"/>
                </a:solidFill>
                <a:latin typeface="Verdana" pitchFamily="34" charset="0"/>
                <a:ea typeface="Verdana" pitchFamily="34" charset="0"/>
                <a:cs typeface="Verdana" pitchFamily="34" charset="0"/>
              </a:defRPr>
            </a:lvl1pPr>
          </a:lstStyle>
          <a:p>
            <a:r>
              <a:rPr lang="nl-NL" dirty="0"/>
              <a:t>Klik om de stijl te bewerken</a:t>
            </a:r>
          </a:p>
        </p:txBody>
      </p:sp>
      <p:sp>
        <p:nvSpPr>
          <p:cNvPr id="13" name="Tijdelijke aanduiding voor inhoud 2"/>
          <p:cNvSpPr>
            <a:spLocks noGrp="1"/>
          </p:cNvSpPr>
          <p:nvPr>
            <p:ph idx="1"/>
          </p:nvPr>
        </p:nvSpPr>
        <p:spPr>
          <a:xfrm>
            <a:off x="493144" y="1264356"/>
            <a:ext cx="10477573" cy="4807850"/>
          </a:xfrm>
          <a:prstGeom prst="rect">
            <a:avLst/>
          </a:prstGeom>
        </p:spPr>
        <p:txBody>
          <a:bodyPr>
            <a:normAutofit/>
          </a:bodyPr>
          <a:lstStyle>
            <a:lvl1pPr marL="0" indent="0">
              <a:buNone/>
              <a:defRPr sz="1350">
                <a:latin typeface="Verdana" pitchFamily="34" charset="0"/>
                <a:ea typeface="Verdana" pitchFamily="34" charset="0"/>
                <a:cs typeface="Verdana" pitchFamily="34" charset="0"/>
              </a:defRPr>
            </a:lvl1pPr>
            <a:lvl2pPr marL="134541" indent="-134541">
              <a:buFont typeface="Arial" pitchFamily="34" charset="0"/>
              <a:buChar char="•"/>
              <a:defRPr sz="1350">
                <a:latin typeface="Verdana" pitchFamily="34" charset="0"/>
                <a:ea typeface="Verdana" pitchFamily="34" charset="0"/>
                <a:cs typeface="Verdana" pitchFamily="34" charset="0"/>
              </a:defRPr>
            </a:lvl2pPr>
            <a:lvl3pPr marL="297000" indent="-189000">
              <a:buFontTx/>
              <a:buBlip>
                <a:blip r:embed="rId3"/>
              </a:buBlip>
              <a:defRPr sz="1350">
                <a:latin typeface="Verdana" pitchFamily="34" charset="0"/>
                <a:ea typeface="Verdana" pitchFamily="34" charset="0"/>
                <a:cs typeface="Verdana" pitchFamily="34" charset="0"/>
              </a:defRPr>
            </a:lvl3pPr>
            <a:lvl4pPr marL="404813" indent="-108000">
              <a:buSzPct val="100000"/>
              <a:buFontTx/>
              <a:buBlip>
                <a:blip r:embed="rId4"/>
              </a:buBlip>
              <a:defRPr sz="1350">
                <a:latin typeface="Verdana" pitchFamily="34" charset="0"/>
                <a:ea typeface="Verdana" pitchFamily="34" charset="0"/>
                <a:cs typeface="Verdana" pitchFamily="34" charset="0"/>
              </a:defRPr>
            </a:lvl4pPr>
            <a:lvl5pPr>
              <a:defRPr sz="1350">
                <a:latin typeface="Verdana" pitchFamily="34" charset="0"/>
                <a:ea typeface="Verdana" pitchFamily="34" charset="0"/>
                <a:cs typeface="Verdana" pitchFamily="34" charset="0"/>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p:txBody>
      </p:sp>
      <p:sp>
        <p:nvSpPr>
          <p:cNvPr id="7" name="shpBeeldmerk"/>
          <p:cNvSpPr>
            <a:spLocks noGrp="1" noChangeArrowheads="1"/>
          </p:cNvSpPr>
          <p:nvPr>
            <p:ph type="sldNum" sz="quarter" idx="10"/>
          </p:nvPr>
        </p:nvSpPr>
        <p:spPr/>
        <p:txBody>
          <a:bodyPr/>
          <a:lstStyle>
            <a:lvl1pPr>
              <a:defRPr/>
            </a:lvl1pPr>
          </a:lstStyle>
          <a:p>
            <a:pPr>
              <a:defRPr/>
            </a:pPr>
            <a:fld id="{C3715A2D-134C-46C3-9F05-46CDDD47007D}" type="slidenum">
              <a:rPr lang="nl-NL"/>
              <a:pPr>
                <a:defRPr/>
              </a:pPr>
              <a:t>‹#›</a:t>
            </a:fld>
            <a:endParaRPr lang="nl-NL"/>
          </a:p>
        </p:txBody>
      </p:sp>
      <p:sp>
        <p:nvSpPr>
          <p:cNvPr id="8" name="Footer Placeholder 1"/>
          <p:cNvSpPr>
            <a:spLocks noGrp="1"/>
          </p:cNvSpPr>
          <p:nvPr>
            <p:ph type="ftr" sz="quarter" idx="11"/>
          </p:nvPr>
        </p:nvSpPr>
        <p:spPr/>
        <p:txBody>
          <a:bodyPr/>
          <a:lstStyle>
            <a:lvl1pPr algn="l">
              <a:defRPr sz="900" b="1">
                <a:solidFill>
                  <a:schemeClr val="bg1"/>
                </a:solidFill>
                <a:latin typeface="Calibri" panose="020F0502020204030204" pitchFamily="34" charset="0"/>
              </a:defRPr>
            </a:lvl1pPr>
          </a:lstStyle>
          <a:p>
            <a:pPr>
              <a:defRPr/>
            </a:pPr>
            <a:r>
              <a:rPr lang="en-US"/>
              <a:t>EUMETSAT, May 2018</a:t>
            </a:r>
          </a:p>
          <a:p>
            <a:pPr>
              <a:defRPr/>
            </a:pPr>
            <a:endParaRPr lang="en-US"/>
          </a:p>
        </p:txBody>
      </p:sp>
    </p:spTree>
    <p:extLst>
      <p:ext uri="{BB962C8B-B14F-4D97-AF65-F5344CB8AC3E}">
        <p14:creationId xmlns:p14="http://schemas.microsoft.com/office/powerpoint/2010/main" val="3795939463"/>
      </p:ext>
    </p:extLst>
  </p:cSld>
  <p:clrMapOvr>
    <a:overrideClrMapping bg1="lt1" tx1="dk1" bg2="lt2" tx2="dk2" accent1="accent1" accent2="accent2" accent3="accent3" accent4="accent4" accent5="accent5" accent6="accent6" hlink="hlink" folHlink="folHlink"/>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nl-NL"/>
              <a:t>Klik om de stijl te bewerken</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a:t>Klik om de ondertitelstijl van het model te bewerken</a:t>
            </a:r>
          </a:p>
        </p:txBody>
      </p:sp>
    </p:spTree>
    <p:extLst>
      <p:ext uri="{BB962C8B-B14F-4D97-AF65-F5344CB8AC3E}">
        <p14:creationId xmlns:p14="http://schemas.microsoft.com/office/powerpoint/2010/main" val="48598232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34129420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Tree>
    <p:extLst>
      <p:ext uri="{BB962C8B-B14F-4D97-AF65-F5344CB8AC3E}">
        <p14:creationId xmlns:p14="http://schemas.microsoft.com/office/powerpoint/2010/main" val="264757163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23333" y="141287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011333" y="141287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28760029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12123483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Tree>
    <p:extLst>
      <p:ext uri="{BB962C8B-B14F-4D97-AF65-F5344CB8AC3E}">
        <p14:creationId xmlns:p14="http://schemas.microsoft.com/office/powerpoint/2010/main" val="392160147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343441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Tree>
    <p:extLst>
      <p:ext uri="{BB962C8B-B14F-4D97-AF65-F5344CB8AC3E}">
        <p14:creationId xmlns:p14="http://schemas.microsoft.com/office/powerpoint/2010/main" val="6577021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4" name="Rectangle 5"/>
          <p:cNvSpPr>
            <a:spLocks noChangeArrowheads="1"/>
          </p:cNvSpPr>
          <p:nvPr/>
        </p:nvSpPr>
        <p:spPr bwMode="auto">
          <a:xfrm>
            <a:off x="4233334" y="6477000"/>
            <a:ext cx="635211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rIns="36000"/>
          <a:lstStyle>
            <a:lvl1pPr eaLnBrk="0" hangingPunct="0">
              <a:tabLst>
                <a:tab pos="7048500" algn="r"/>
              </a:tabLst>
              <a:defRPr sz="2400">
                <a:solidFill>
                  <a:schemeClr val="tx1"/>
                </a:solidFill>
                <a:latin typeface="Times New Roman" pitchFamily="18" charset="0"/>
              </a:defRPr>
            </a:lvl1pPr>
            <a:lvl2pPr marL="742950" indent="-285750" eaLnBrk="0" hangingPunct="0">
              <a:tabLst>
                <a:tab pos="7048500" algn="r"/>
              </a:tabLst>
              <a:defRPr sz="2400">
                <a:solidFill>
                  <a:schemeClr val="tx1"/>
                </a:solidFill>
                <a:latin typeface="Times New Roman" pitchFamily="18" charset="0"/>
              </a:defRPr>
            </a:lvl2pPr>
            <a:lvl3pPr marL="1143000" indent="-228600" eaLnBrk="0" hangingPunct="0">
              <a:tabLst>
                <a:tab pos="7048500" algn="r"/>
              </a:tabLst>
              <a:defRPr sz="2400">
                <a:solidFill>
                  <a:schemeClr val="tx1"/>
                </a:solidFill>
                <a:latin typeface="Times New Roman" pitchFamily="18" charset="0"/>
              </a:defRPr>
            </a:lvl3pPr>
            <a:lvl4pPr marL="1600200" indent="-228600" eaLnBrk="0" hangingPunct="0">
              <a:tabLst>
                <a:tab pos="7048500" algn="r"/>
              </a:tabLst>
              <a:defRPr sz="2400">
                <a:solidFill>
                  <a:schemeClr val="tx1"/>
                </a:solidFill>
                <a:latin typeface="Times New Roman" pitchFamily="18" charset="0"/>
              </a:defRPr>
            </a:lvl4pPr>
            <a:lvl5pPr marL="2057400" indent="-228600" eaLnBrk="0" hangingPunct="0">
              <a:tabLst>
                <a:tab pos="7048500" algn="r"/>
              </a:tabLst>
              <a:defRPr sz="2400">
                <a:solidFill>
                  <a:schemeClr val="tx1"/>
                </a:solidFill>
                <a:latin typeface="Times New Roman" pitchFamily="18" charset="0"/>
              </a:defRPr>
            </a:lvl5pPr>
            <a:lvl6pPr marL="2514600" indent="-228600" eaLnBrk="0" fontAlgn="base" hangingPunct="0">
              <a:spcBef>
                <a:spcPct val="0"/>
              </a:spcBef>
              <a:spcAft>
                <a:spcPct val="0"/>
              </a:spcAft>
              <a:tabLst>
                <a:tab pos="7048500" algn="r"/>
              </a:tabLst>
              <a:defRPr sz="2400">
                <a:solidFill>
                  <a:schemeClr val="tx1"/>
                </a:solidFill>
                <a:latin typeface="Times New Roman" pitchFamily="18" charset="0"/>
              </a:defRPr>
            </a:lvl6pPr>
            <a:lvl7pPr marL="2971800" indent="-228600" eaLnBrk="0" fontAlgn="base" hangingPunct="0">
              <a:spcBef>
                <a:spcPct val="0"/>
              </a:spcBef>
              <a:spcAft>
                <a:spcPct val="0"/>
              </a:spcAft>
              <a:tabLst>
                <a:tab pos="7048500" algn="r"/>
              </a:tabLst>
              <a:defRPr sz="2400">
                <a:solidFill>
                  <a:schemeClr val="tx1"/>
                </a:solidFill>
                <a:latin typeface="Times New Roman" pitchFamily="18" charset="0"/>
              </a:defRPr>
            </a:lvl7pPr>
            <a:lvl8pPr marL="3429000" indent="-228600" eaLnBrk="0" fontAlgn="base" hangingPunct="0">
              <a:spcBef>
                <a:spcPct val="0"/>
              </a:spcBef>
              <a:spcAft>
                <a:spcPct val="0"/>
              </a:spcAft>
              <a:tabLst>
                <a:tab pos="7048500" algn="r"/>
              </a:tabLst>
              <a:defRPr sz="2400">
                <a:solidFill>
                  <a:schemeClr val="tx1"/>
                </a:solidFill>
                <a:latin typeface="Times New Roman" pitchFamily="18" charset="0"/>
              </a:defRPr>
            </a:lvl8pPr>
            <a:lvl9pPr marL="3886200" indent="-228600" eaLnBrk="0" fontAlgn="base" hangingPunct="0">
              <a:spcBef>
                <a:spcPct val="0"/>
              </a:spcBef>
              <a:spcAft>
                <a:spcPct val="0"/>
              </a:spcAft>
              <a:tabLst>
                <a:tab pos="7048500" algn="r"/>
              </a:tabLst>
              <a:defRPr sz="2400">
                <a:solidFill>
                  <a:schemeClr val="tx1"/>
                </a:solidFill>
                <a:latin typeface="Times New Roman" pitchFamily="18" charset="0"/>
              </a:defRPr>
            </a:lvl9pPr>
          </a:lstStyle>
          <a:p>
            <a:pPr eaLnBrk="1" hangingPunct="1">
              <a:spcBef>
                <a:spcPct val="50000"/>
              </a:spcBef>
              <a:defRPr/>
            </a:pPr>
            <a:endParaRPr lang="en-GB" altLang="nl-NL" sz="1400" b="1" i="1">
              <a:solidFill>
                <a:srgbClr val="336699"/>
              </a:solidFill>
              <a:latin typeface="Arial" pitchFamily="34" charset="0"/>
            </a:endParaRPr>
          </a:p>
        </p:txBody>
      </p:sp>
      <p:sp>
        <p:nvSpPr>
          <p:cNvPr id="5" name="Rectangle 6"/>
          <p:cNvSpPr>
            <a:spLocks noChangeArrowheads="1"/>
          </p:cNvSpPr>
          <p:nvPr/>
        </p:nvSpPr>
        <p:spPr bwMode="auto">
          <a:xfrm>
            <a:off x="4500034" y="6692900"/>
            <a:ext cx="635211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rIns="36000"/>
          <a:lstStyle>
            <a:lvl1pPr eaLnBrk="0" hangingPunct="0">
              <a:tabLst>
                <a:tab pos="7048500" algn="r"/>
              </a:tabLst>
              <a:defRPr sz="2400">
                <a:solidFill>
                  <a:schemeClr val="tx1"/>
                </a:solidFill>
                <a:latin typeface="Times New Roman" pitchFamily="18" charset="0"/>
              </a:defRPr>
            </a:lvl1pPr>
            <a:lvl2pPr marL="742950" indent="-285750" eaLnBrk="0" hangingPunct="0">
              <a:tabLst>
                <a:tab pos="7048500" algn="r"/>
              </a:tabLst>
              <a:defRPr sz="2400">
                <a:solidFill>
                  <a:schemeClr val="tx1"/>
                </a:solidFill>
                <a:latin typeface="Times New Roman" pitchFamily="18" charset="0"/>
              </a:defRPr>
            </a:lvl2pPr>
            <a:lvl3pPr marL="1143000" indent="-228600" eaLnBrk="0" hangingPunct="0">
              <a:tabLst>
                <a:tab pos="7048500" algn="r"/>
              </a:tabLst>
              <a:defRPr sz="2400">
                <a:solidFill>
                  <a:schemeClr val="tx1"/>
                </a:solidFill>
                <a:latin typeface="Times New Roman" pitchFamily="18" charset="0"/>
              </a:defRPr>
            </a:lvl3pPr>
            <a:lvl4pPr marL="1600200" indent="-228600" eaLnBrk="0" hangingPunct="0">
              <a:tabLst>
                <a:tab pos="7048500" algn="r"/>
              </a:tabLst>
              <a:defRPr sz="2400">
                <a:solidFill>
                  <a:schemeClr val="tx1"/>
                </a:solidFill>
                <a:latin typeface="Times New Roman" pitchFamily="18" charset="0"/>
              </a:defRPr>
            </a:lvl4pPr>
            <a:lvl5pPr marL="2057400" indent="-228600" eaLnBrk="0" hangingPunct="0">
              <a:tabLst>
                <a:tab pos="7048500" algn="r"/>
              </a:tabLst>
              <a:defRPr sz="2400">
                <a:solidFill>
                  <a:schemeClr val="tx1"/>
                </a:solidFill>
                <a:latin typeface="Times New Roman" pitchFamily="18" charset="0"/>
              </a:defRPr>
            </a:lvl5pPr>
            <a:lvl6pPr marL="2514600" indent="-228600" eaLnBrk="0" fontAlgn="base" hangingPunct="0">
              <a:spcBef>
                <a:spcPct val="0"/>
              </a:spcBef>
              <a:spcAft>
                <a:spcPct val="0"/>
              </a:spcAft>
              <a:tabLst>
                <a:tab pos="7048500" algn="r"/>
              </a:tabLst>
              <a:defRPr sz="2400">
                <a:solidFill>
                  <a:schemeClr val="tx1"/>
                </a:solidFill>
                <a:latin typeface="Times New Roman" pitchFamily="18" charset="0"/>
              </a:defRPr>
            </a:lvl6pPr>
            <a:lvl7pPr marL="2971800" indent="-228600" eaLnBrk="0" fontAlgn="base" hangingPunct="0">
              <a:spcBef>
                <a:spcPct val="0"/>
              </a:spcBef>
              <a:spcAft>
                <a:spcPct val="0"/>
              </a:spcAft>
              <a:tabLst>
                <a:tab pos="7048500" algn="r"/>
              </a:tabLst>
              <a:defRPr sz="2400">
                <a:solidFill>
                  <a:schemeClr val="tx1"/>
                </a:solidFill>
                <a:latin typeface="Times New Roman" pitchFamily="18" charset="0"/>
              </a:defRPr>
            </a:lvl7pPr>
            <a:lvl8pPr marL="3429000" indent="-228600" eaLnBrk="0" fontAlgn="base" hangingPunct="0">
              <a:spcBef>
                <a:spcPct val="0"/>
              </a:spcBef>
              <a:spcAft>
                <a:spcPct val="0"/>
              </a:spcAft>
              <a:tabLst>
                <a:tab pos="7048500" algn="r"/>
              </a:tabLst>
              <a:defRPr sz="2400">
                <a:solidFill>
                  <a:schemeClr val="tx1"/>
                </a:solidFill>
                <a:latin typeface="Times New Roman" pitchFamily="18" charset="0"/>
              </a:defRPr>
            </a:lvl8pPr>
            <a:lvl9pPr marL="3886200" indent="-228600" eaLnBrk="0" fontAlgn="base" hangingPunct="0">
              <a:spcBef>
                <a:spcPct val="0"/>
              </a:spcBef>
              <a:spcAft>
                <a:spcPct val="0"/>
              </a:spcAft>
              <a:tabLst>
                <a:tab pos="7048500" algn="r"/>
              </a:tabLst>
              <a:defRPr sz="2400">
                <a:solidFill>
                  <a:schemeClr val="tx1"/>
                </a:solidFill>
                <a:latin typeface="Times New Roman" pitchFamily="18" charset="0"/>
              </a:defRPr>
            </a:lvl9pPr>
          </a:lstStyle>
          <a:p>
            <a:pPr eaLnBrk="1" hangingPunct="1">
              <a:spcBef>
                <a:spcPct val="50000"/>
              </a:spcBef>
              <a:defRPr/>
            </a:pPr>
            <a:endParaRPr lang="en-GB" altLang="nl-NL" sz="1400" b="1" i="1">
              <a:solidFill>
                <a:srgbClr val="336699"/>
              </a:solidFill>
              <a:latin typeface="Arial" pitchFamily="34" charset="0"/>
            </a:endParaRPr>
          </a:p>
        </p:txBody>
      </p:sp>
      <p:sp>
        <p:nvSpPr>
          <p:cNvPr id="6" name="Rectangle 7"/>
          <p:cNvSpPr>
            <a:spLocks noChangeArrowheads="1"/>
          </p:cNvSpPr>
          <p:nvPr/>
        </p:nvSpPr>
        <p:spPr bwMode="auto">
          <a:xfrm>
            <a:off x="4764618" y="6908800"/>
            <a:ext cx="635211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rIns="36000"/>
          <a:lstStyle>
            <a:lvl1pPr eaLnBrk="0" hangingPunct="0">
              <a:tabLst>
                <a:tab pos="7048500" algn="r"/>
              </a:tabLst>
              <a:defRPr sz="2400">
                <a:solidFill>
                  <a:schemeClr val="tx1"/>
                </a:solidFill>
                <a:latin typeface="Times New Roman" pitchFamily="18" charset="0"/>
              </a:defRPr>
            </a:lvl1pPr>
            <a:lvl2pPr marL="742950" indent="-285750" eaLnBrk="0" hangingPunct="0">
              <a:tabLst>
                <a:tab pos="7048500" algn="r"/>
              </a:tabLst>
              <a:defRPr sz="2400">
                <a:solidFill>
                  <a:schemeClr val="tx1"/>
                </a:solidFill>
                <a:latin typeface="Times New Roman" pitchFamily="18" charset="0"/>
              </a:defRPr>
            </a:lvl2pPr>
            <a:lvl3pPr marL="1143000" indent="-228600" eaLnBrk="0" hangingPunct="0">
              <a:tabLst>
                <a:tab pos="7048500" algn="r"/>
              </a:tabLst>
              <a:defRPr sz="2400">
                <a:solidFill>
                  <a:schemeClr val="tx1"/>
                </a:solidFill>
                <a:latin typeface="Times New Roman" pitchFamily="18" charset="0"/>
              </a:defRPr>
            </a:lvl3pPr>
            <a:lvl4pPr marL="1600200" indent="-228600" eaLnBrk="0" hangingPunct="0">
              <a:tabLst>
                <a:tab pos="7048500" algn="r"/>
              </a:tabLst>
              <a:defRPr sz="2400">
                <a:solidFill>
                  <a:schemeClr val="tx1"/>
                </a:solidFill>
                <a:latin typeface="Times New Roman" pitchFamily="18" charset="0"/>
              </a:defRPr>
            </a:lvl4pPr>
            <a:lvl5pPr marL="2057400" indent="-228600" eaLnBrk="0" hangingPunct="0">
              <a:tabLst>
                <a:tab pos="7048500" algn="r"/>
              </a:tabLst>
              <a:defRPr sz="2400">
                <a:solidFill>
                  <a:schemeClr val="tx1"/>
                </a:solidFill>
                <a:latin typeface="Times New Roman" pitchFamily="18" charset="0"/>
              </a:defRPr>
            </a:lvl5pPr>
            <a:lvl6pPr marL="2514600" indent="-228600" eaLnBrk="0" fontAlgn="base" hangingPunct="0">
              <a:spcBef>
                <a:spcPct val="0"/>
              </a:spcBef>
              <a:spcAft>
                <a:spcPct val="0"/>
              </a:spcAft>
              <a:tabLst>
                <a:tab pos="7048500" algn="r"/>
              </a:tabLst>
              <a:defRPr sz="2400">
                <a:solidFill>
                  <a:schemeClr val="tx1"/>
                </a:solidFill>
                <a:latin typeface="Times New Roman" pitchFamily="18" charset="0"/>
              </a:defRPr>
            </a:lvl6pPr>
            <a:lvl7pPr marL="2971800" indent="-228600" eaLnBrk="0" fontAlgn="base" hangingPunct="0">
              <a:spcBef>
                <a:spcPct val="0"/>
              </a:spcBef>
              <a:spcAft>
                <a:spcPct val="0"/>
              </a:spcAft>
              <a:tabLst>
                <a:tab pos="7048500" algn="r"/>
              </a:tabLst>
              <a:defRPr sz="2400">
                <a:solidFill>
                  <a:schemeClr val="tx1"/>
                </a:solidFill>
                <a:latin typeface="Times New Roman" pitchFamily="18" charset="0"/>
              </a:defRPr>
            </a:lvl7pPr>
            <a:lvl8pPr marL="3429000" indent="-228600" eaLnBrk="0" fontAlgn="base" hangingPunct="0">
              <a:spcBef>
                <a:spcPct val="0"/>
              </a:spcBef>
              <a:spcAft>
                <a:spcPct val="0"/>
              </a:spcAft>
              <a:tabLst>
                <a:tab pos="7048500" algn="r"/>
              </a:tabLst>
              <a:defRPr sz="2400">
                <a:solidFill>
                  <a:schemeClr val="tx1"/>
                </a:solidFill>
                <a:latin typeface="Times New Roman" pitchFamily="18" charset="0"/>
              </a:defRPr>
            </a:lvl8pPr>
            <a:lvl9pPr marL="3886200" indent="-228600" eaLnBrk="0" fontAlgn="base" hangingPunct="0">
              <a:spcBef>
                <a:spcPct val="0"/>
              </a:spcBef>
              <a:spcAft>
                <a:spcPct val="0"/>
              </a:spcAft>
              <a:tabLst>
                <a:tab pos="7048500" algn="r"/>
              </a:tabLst>
              <a:defRPr sz="2400">
                <a:solidFill>
                  <a:schemeClr val="tx1"/>
                </a:solidFill>
                <a:latin typeface="Times New Roman" pitchFamily="18" charset="0"/>
              </a:defRPr>
            </a:lvl9pPr>
          </a:lstStyle>
          <a:p>
            <a:pPr eaLnBrk="1" hangingPunct="1">
              <a:spcBef>
                <a:spcPct val="50000"/>
              </a:spcBef>
              <a:defRPr/>
            </a:pPr>
            <a:endParaRPr lang="en-GB" altLang="nl-NL" sz="1400" b="1" i="1">
              <a:solidFill>
                <a:srgbClr val="336699"/>
              </a:solidFill>
              <a:latin typeface="Arial" pitchFamily="34" charset="0"/>
            </a:endParaRPr>
          </a:p>
        </p:txBody>
      </p:sp>
      <p:sp>
        <p:nvSpPr>
          <p:cNvPr id="7" name="Rectangle 8"/>
          <p:cNvSpPr>
            <a:spLocks noChangeArrowheads="1"/>
          </p:cNvSpPr>
          <p:nvPr/>
        </p:nvSpPr>
        <p:spPr bwMode="auto">
          <a:xfrm>
            <a:off x="5031318" y="7124700"/>
            <a:ext cx="635211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rIns="36000"/>
          <a:lstStyle>
            <a:lvl1pPr eaLnBrk="0" hangingPunct="0">
              <a:tabLst>
                <a:tab pos="7048500" algn="r"/>
              </a:tabLst>
              <a:defRPr sz="2400">
                <a:solidFill>
                  <a:schemeClr val="tx1"/>
                </a:solidFill>
                <a:latin typeface="Times New Roman" pitchFamily="18" charset="0"/>
              </a:defRPr>
            </a:lvl1pPr>
            <a:lvl2pPr marL="742950" indent="-285750" eaLnBrk="0" hangingPunct="0">
              <a:tabLst>
                <a:tab pos="7048500" algn="r"/>
              </a:tabLst>
              <a:defRPr sz="2400">
                <a:solidFill>
                  <a:schemeClr val="tx1"/>
                </a:solidFill>
                <a:latin typeface="Times New Roman" pitchFamily="18" charset="0"/>
              </a:defRPr>
            </a:lvl2pPr>
            <a:lvl3pPr marL="1143000" indent="-228600" eaLnBrk="0" hangingPunct="0">
              <a:tabLst>
                <a:tab pos="7048500" algn="r"/>
              </a:tabLst>
              <a:defRPr sz="2400">
                <a:solidFill>
                  <a:schemeClr val="tx1"/>
                </a:solidFill>
                <a:latin typeface="Times New Roman" pitchFamily="18" charset="0"/>
              </a:defRPr>
            </a:lvl3pPr>
            <a:lvl4pPr marL="1600200" indent="-228600" eaLnBrk="0" hangingPunct="0">
              <a:tabLst>
                <a:tab pos="7048500" algn="r"/>
              </a:tabLst>
              <a:defRPr sz="2400">
                <a:solidFill>
                  <a:schemeClr val="tx1"/>
                </a:solidFill>
                <a:latin typeface="Times New Roman" pitchFamily="18" charset="0"/>
              </a:defRPr>
            </a:lvl4pPr>
            <a:lvl5pPr marL="2057400" indent="-228600" eaLnBrk="0" hangingPunct="0">
              <a:tabLst>
                <a:tab pos="7048500" algn="r"/>
              </a:tabLst>
              <a:defRPr sz="2400">
                <a:solidFill>
                  <a:schemeClr val="tx1"/>
                </a:solidFill>
                <a:latin typeface="Times New Roman" pitchFamily="18" charset="0"/>
              </a:defRPr>
            </a:lvl5pPr>
            <a:lvl6pPr marL="2514600" indent="-228600" eaLnBrk="0" fontAlgn="base" hangingPunct="0">
              <a:spcBef>
                <a:spcPct val="0"/>
              </a:spcBef>
              <a:spcAft>
                <a:spcPct val="0"/>
              </a:spcAft>
              <a:tabLst>
                <a:tab pos="7048500" algn="r"/>
              </a:tabLst>
              <a:defRPr sz="2400">
                <a:solidFill>
                  <a:schemeClr val="tx1"/>
                </a:solidFill>
                <a:latin typeface="Times New Roman" pitchFamily="18" charset="0"/>
              </a:defRPr>
            </a:lvl6pPr>
            <a:lvl7pPr marL="2971800" indent="-228600" eaLnBrk="0" fontAlgn="base" hangingPunct="0">
              <a:spcBef>
                <a:spcPct val="0"/>
              </a:spcBef>
              <a:spcAft>
                <a:spcPct val="0"/>
              </a:spcAft>
              <a:tabLst>
                <a:tab pos="7048500" algn="r"/>
              </a:tabLst>
              <a:defRPr sz="2400">
                <a:solidFill>
                  <a:schemeClr val="tx1"/>
                </a:solidFill>
                <a:latin typeface="Times New Roman" pitchFamily="18" charset="0"/>
              </a:defRPr>
            </a:lvl7pPr>
            <a:lvl8pPr marL="3429000" indent="-228600" eaLnBrk="0" fontAlgn="base" hangingPunct="0">
              <a:spcBef>
                <a:spcPct val="0"/>
              </a:spcBef>
              <a:spcAft>
                <a:spcPct val="0"/>
              </a:spcAft>
              <a:tabLst>
                <a:tab pos="7048500" algn="r"/>
              </a:tabLst>
              <a:defRPr sz="2400">
                <a:solidFill>
                  <a:schemeClr val="tx1"/>
                </a:solidFill>
                <a:latin typeface="Times New Roman" pitchFamily="18" charset="0"/>
              </a:defRPr>
            </a:lvl8pPr>
            <a:lvl9pPr marL="3886200" indent="-228600" eaLnBrk="0" fontAlgn="base" hangingPunct="0">
              <a:spcBef>
                <a:spcPct val="0"/>
              </a:spcBef>
              <a:spcAft>
                <a:spcPct val="0"/>
              </a:spcAft>
              <a:tabLst>
                <a:tab pos="7048500" algn="r"/>
              </a:tabLst>
              <a:defRPr sz="2400">
                <a:solidFill>
                  <a:schemeClr val="tx1"/>
                </a:solidFill>
                <a:latin typeface="Times New Roman" pitchFamily="18" charset="0"/>
              </a:defRPr>
            </a:lvl9pPr>
          </a:lstStyle>
          <a:p>
            <a:pPr eaLnBrk="1" hangingPunct="1">
              <a:spcBef>
                <a:spcPct val="50000"/>
              </a:spcBef>
              <a:defRPr/>
            </a:pPr>
            <a:endParaRPr lang="en-GB" altLang="nl-NL" sz="1400" b="1" i="1">
              <a:solidFill>
                <a:srgbClr val="336699"/>
              </a:solidFill>
              <a:latin typeface="Arial" pitchFamily="34" charset="0"/>
            </a:endParaRPr>
          </a:p>
        </p:txBody>
      </p:sp>
      <p:sp>
        <p:nvSpPr>
          <p:cNvPr id="8" name="Rectangle 9"/>
          <p:cNvSpPr>
            <a:spLocks noChangeArrowheads="1"/>
          </p:cNvSpPr>
          <p:nvPr/>
        </p:nvSpPr>
        <p:spPr bwMode="auto">
          <a:xfrm>
            <a:off x="5295900" y="7340600"/>
            <a:ext cx="635211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rIns="36000"/>
          <a:lstStyle>
            <a:lvl1pPr eaLnBrk="0" hangingPunct="0">
              <a:tabLst>
                <a:tab pos="7048500" algn="r"/>
              </a:tabLst>
              <a:defRPr sz="2400">
                <a:solidFill>
                  <a:schemeClr val="tx1"/>
                </a:solidFill>
                <a:latin typeface="Times New Roman" pitchFamily="18" charset="0"/>
              </a:defRPr>
            </a:lvl1pPr>
            <a:lvl2pPr marL="742950" indent="-285750" eaLnBrk="0" hangingPunct="0">
              <a:tabLst>
                <a:tab pos="7048500" algn="r"/>
              </a:tabLst>
              <a:defRPr sz="2400">
                <a:solidFill>
                  <a:schemeClr val="tx1"/>
                </a:solidFill>
                <a:latin typeface="Times New Roman" pitchFamily="18" charset="0"/>
              </a:defRPr>
            </a:lvl2pPr>
            <a:lvl3pPr marL="1143000" indent="-228600" eaLnBrk="0" hangingPunct="0">
              <a:tabLst>
                <a:tab pos="7048500" algn="r"/>
              </a:tabLst>
              <a:defRPr sz="2400">
                <a:solidFill>
                  <a:schemeClr val="tx1"/>
                </a:solidFill>
                <a:latin typeface="Times New Roman" pitchFamily="18" charset="0"/>
              </a:defRPr>
            </a:lvl3pPr>
            <a:lvl4pPr marL="1600200" indent="-228600" eaLnBrk="0" hangingPunct="0">
              <a:tabLst>
                <a:tab pos="7048500" algn="r"/>
              </a:tabLst>
              <a:defRPr sz="2400">
                <a:solidFill>
                  <a:schemeClr val="tx1"/>
                </a:solidFill>
                <a:latin typeface="Times New Roman" pitchFamily="18" charset="0"/>
              </a:defRPr>
            </a:lvl4pPr>
            <a:lvl5pPr marL="2057400" indent="-228600" eaLnBrk="0" hangingPunct="0">
              <a:tabLst>
                <a:tab pos="7048500" algn="r"/>
              </a:tabLst>
              <a:defRPr sz="2400">
                <a:solidFill>
                  <a:schemeClr val="tx1"/>
                </a:solidFill>
                <a:latin typeface="Times New Roman" pitchFamily="18" charset="0"/>
              </a:defRPr>
            </a:lvl5pPr>
            <a:lvl6pPr marL="2514600" indent="-228600" eaLnBrk="0" fontAlgn="base" hangingPunct="0">
              <a:spcBef>
                <a:spcPct val="0"/>
              </a:spcBef>
              <a:spcAft>
                <a:spcPct val="0"/>
              </a:spcAft>
              <a:tabLst>
                <a:tab pos="7048500" algn="r"/>
              </a:tabLst>
              <a:defRPr sz="2400">
                <a:solidFill>
                  <a:schemeClr val="tx1"/>
                </a:solidFill>
                <a:latin typeface="Times New Roman" pitchFamily="18" charset="0"/>
              </a:defRPr>
            </a:lvl6pPr>
            <a:lvl7pPr marL="2971800" indent="-228600" eaLnBrk="0" fontAlgn="base" hangingPunct="0">
              <a:spcBef>
                <a:spcPct val="0"/>
              </a:spcBef>
              <a:spcAft>
                <a:spcPct val="0"/>
              </a:spcAft>
              <a:tabLst>
                <a:tab pos="7048500" algn="r"/>
              </a:tabLst>
              <a:defRPr sz="2400">
                <a:solidFill>
                  <a:schemeClr val="tx1"/>
                </a:solidFill>
                <a:latin typeface="Times New Roman" pitchFamily="18" charset="0"/>
              </a:defRPr>
            </a:lvl7pPr>
            <a:lvl8pPr marL="3429000" indent="-228600" eaLnBrk="0" fontAlgn="base" hangingPunct="0">
              <a:spcBef>
                <a:spcPct val="0"/>
              </a:spcBef>
              <a:spcAft>
                <a:spcPct val="0"/>
              </a:spcAft>
              <a:tabLst>
                <a:tab pos="7048500" algn="r"/>
              </a:tabLst>
              <a:defRPr sz="2400">
                <a:solidFill>
                  <a:schemeClr val="tx1"/>
                </a:solidFill>
                <a:latin typeface="Times New Roman" pitchFamily="18" charset="0"/>
              </a:defRPr>
            </a:lvl8pPr>
            <a:lvl9pPr marL="3886200" indent="-228600" eaLnBrk="0" fontAlgn="base" hangingPunct="0">
              <a:spcBef>
                <a:spcPct val="0"/>
              </a:spcBef>
              <a:spcAft>
                <a:spcPct val="0"/>
              </a:spcAft>
              <a:tabLst>
                <a:tab pos="7048500" algn="r"/>
              </a:tabLst>
              <a:defRPr sz="2400">
                <a:solidFill>
                  <a:schemeClr val="tx1"/>
                </a:solidFill>
                <a:latin typeface="Times New Roman" pitchFamily="18" charset="0"/>
              </a:defRPr>
            </a:lvl9pPr>
          </a:lstStyle>
          <a:p>
            <a:pPr eaLnBrk="1" hangingPunct="1">
              <a:spcBef>
                <a:spcPct val="50000"/>
              </a:spcBef>
              <a:defRPr/>
            </a:pPr>
            <a:endParaRPr lang="en-GB" altLang="nl-NL" sz="1400" b="1" i="1">
              <a:solidFill>
                <a:srgbClr val="336699"/>
              </a:solidFill>
              <a:latin typeface="Arial" pitchFamily="34" charset="0"/>
            </a:endParaRPr>
          </a:p>
        </p:txBody>
      </p:sp>
      <p:sp>
        <p:nvSpPr>
          <p:cNvPr id="9" name="Rectangle 14"/>
          <p:cNvSpPr>
            <a:spLocks noChangeArrowheads="1"/>
          </p:cNvSpPr>
          <p:nvPr userDrawn="1"/>
        </p:nvSpPr>
        <p:spPr bwMode="auto">
          <a:xfrm>
            <a:off x="4233334" y="6477000"/>
            <a:ext cx="635211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rIns="36000"/>
          <a:lstStyle>
            <a:lvl1pPr eaLnBrk="0" hangingPunct="0">
              <a:tabLst>
                <a:tab pos="7048500" algn="r"/>
              </a:tabLst>
              <a:defRPr sz="2400">
                <a:solidFill>
                  <a:schemeClr val="tx1"/>
                </a:solidFill>
                <a:latin typeface="Times New Roman" pitchFamily="18" charset="0"/>
              </a:defRPr>
            </a:lvl1pPr>
            <a:lvl2pPr marL="742950" indent="-285750" eaLnBrk="0" hangingPunct="0">
              <a:tabLst>
                <a:tab pos="7048500" algn="r"/>
              </a:tabLst>
              <a:defRPr sz="2400">
                <a:solidFill>
                  <a:schemeClr val="tx1"/>
                </a:solidFill>
                <a:latin typeface="Times New Roman" pitchFamily="18" charset="0"/>
              </a:defRPr>
            </a:lvl2pPr>
            <a:lvl3pPr marL="1143000" indent="-228600" eaLnBrk="0" hangingPunct="0">
              <a:tabLst>
                <a:tab pos="7048500" algn="r"/>
              </a:tabLst>
              <a:defRPr sz="2400">
                <a:solidFill>
                  <a:schemeClr val="tx1"/>
                </a:solidFill>
                <a:latin typeface="Times New Roman" pitchFamily="18" charset="0"/>
              </a:defRPr>
            </a:lvl3pPr>
            <a:lvl4pPr marL="1600200" indent="-228600" eaLnBrk="0" hangingPunct="0">
              <a:tabLst>
                <a:tab pos="7048500" algn="r"/>
              </a:tabLst>
              <a:defRPr sz="2400">
                <a:solidFill>
                  <a:schemeClr val="tx1"/>
                </a:solidFill>
                <a:latin typeface="Times New Roman" pitchFamily="18" charset="0"/>
              </a:defRPr>
            </a:lvl4pPr>
            <a:lvl5pPr marL="2057400" indent="-228600" eaLnBrk="0" hangingPunct="0">
              <a:tabLst>
                <a:tab pos="7048500" algn="r"/>
              </a:tabLst>
              <a:defRPr sz="2400">
                <a:solidFill>
                  <a:schemeClr val="tx1"/>
                </a:solidFill>
                <a:latin typeface="Times New Roman" pitchFamily="18" charset="0"/>
              </a:defRPr>
            </a:lvl5pPr>
            <a:lvl6pPr marL="2514600" indent="-228600" eaLnBrk="0" fontAlgn="base" hangingPunct="0">
              <a:spcBef>
                <a:spcPct val="0"/>
              </a:spcBef>
              <a:spcAft>
                <a:spcPct val="0"/>
              </a:spcAft>
              <a:tabLst>
                <a:tab pos="7048500" algn="r"/>
              </a:tabLst>
              <a:defRPr sz="2400">
                <a:solidFill>
                  <a:schemeClr val="tx1"/>
                </a:solidFill>
                <a:latin typeface="Times New Roman" pitchFamily="18" charset="0"/>
              </a:defRPr>
            </a:lvl6pPr>
            <a:lvl7pPr marL="2971800" indent="-228600" eaLnBrk="0" fontAlgn="base" hangingPunct="0">
              <a:spcBef>
                <a:spcPct val="0"/>
              </a:spcBef>
              <a:spcAft>
                <a:spcPct val="0"/>
              </a:spcAft>
              <a:tabLst>
                <a:tab pos="7048500" algn="r"/>
              </a:tabLst>
              <a:defRPr sz="2400">
                <a:solidFill>
                  <a:schemeClr val="tx1"/>
                </a:solidFill>
                <a:latin typeface="Times New Roman" pitchFamily="18" charset="0"/>
              </a:defRPr>
            </a:lvl7pPr>
            <a:lvl8pPr marL="3429000" indent="-228600" eaLnBrk="0" fontAlgn="base" hangingPunct="0">
              <a:spcBef>
                <a:spcPct val="0"/>
              </a:spcBef>
              <a:spcAft>
                <a:spcPct val="0"/>
              </a:spcAft>
              <a:tabLst>
                <a:tab pos="7048500" algn="r"/>
              </a:tabLst>
              <a:defRPr sz="2400">
                <a:solidFill>
                  <a:schemeClr val="tx1"/>
                </a:solidFill>
                <a:latin typeface="Times New Roman" pitchFamily="18" charset="0"/>
              </a:defRPr>
            </a:lvl8pPr>
            <a:lvl9pPr marL="3886200" indent="-228600" eaLnBrk="0" fontAlgn="base" hangingPunct="0">
              <a:spcBef>
                <a:spcPct val="0"/>
              </a:spcBef>
              <a:spcAft>
                <a:spcPct val="0"/>
              </a:spcAft>
              <a:tabLst>
                <a:tab pos="7048500" algn="r"/>
              </a:tabLst>
              <a:defRPr sz="2400">
                <a:solidFill>
                  <a:schemeClr val="tx1"/>
                </a:solidFill>
                <a:latin typeface="Times New Roman" pitchFamily="18" charset="0"/>
              </a:defRPr>
            </a:lvl9pPr>
          </a:lstStyle>
          <a:p>
            <a:pPr eaLnBrk="1" hangingPunct="1">
              <a:spcBef>
                <a:spcPct val="50000"/>
              </a:spcBef>
              <a:defRPr/>
            </a:pPr>
            <a:endParaRPr lang="en-GB" altLang="nl-NL" sz="1400" b="1" i="1">
              <a:solidFill>
                <a:srgbClr val="336699"/>
              </a:solidFill>
              <a:latin typeface="Arial" pitchFamily="34" charset="0"/>
            </a:endParaRPr>
          </a:p>
        </p:txBody>
      </p:sp>
      <p:sp>
        <p:nvSpPr>
          <p:cNvPr id="10" name="Rectangle 15"/>
          <p:cNvSpPr>
            <a:spLocks noChangeArrowheads="1"/>
          </p:cNvSpPr>
          <p:nvPr userDrawn="1"/>
        </p:nvSpPr>
        <p:spPr bwMode="auto">
          <a:xfrm>
            <a:off x="4766733" y="6548439"/>
            <a:ext cx="2661241" cy="307777"/>
          </a:xfrm>
          <a:prstGeom prst="rect">
            <a:avLst/>
          </a:prstGeom>
          <a:noFill/>
          <a:ln w="9525">
            <a:noFill/>
            <a:miter lim="800000"/>
            <a:headEnd/>
            <a:tailEnd/>
          </a:ln>
          <a:effec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a:spcBef>
                <a:spcPct val="50000"/>
              </a:spcBef>
              <a:defRPr/>
            </a:pPr>
            <a:r>
              <a:rPr lang="en-US" altLang="nl-NL" sz="1400" dirty="0">
                <a:solidFill>
                  <a:srgbClr val="DAEDEF">
                    <a:lumMod val="75000"/>
                  </a:srgbClr>
                </a:solidFill>
                <a:latin typeface="Arial" charset="0"/>
              </a:rPr>
              <a:t>VWS Thales, Zwolle, Dec 2014</a:t>
            </a:r>
            <a:endParaRPr lang="en-GB" altLang="nl-NL" sz="1400" dirty="0">
              <a:solidFill>
                <a:srgbClr val="DAEDEF">
                  <a:lumMod val="75000"/>
                </a:srgbClr>
              </a:solidFill>
              <a:latin typeface="Arial" charset="0"/>
            </a:endParaRPr>
          </a:p>
        </p:txBody>
      </p:sp>
      <p:sp>
        <p:nvSpPr>
          <p:cNvPr id="11" name="Text Box 16"/>
          <p:cNvSpPr txBox="1">
            <a:spLocks noChangeArrowheads="1"/>
          </p:cNvSpPr>
          <p:nvPr userDrawn="1"/>
        </p:nvSpPr>
        <p:spPr bwMode="auto">
          <a:xfrm>
            <a:off x="9620251" y="6613526"/>
            <a:ext cx="53128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defRPr/>
            </a:pPr>
            <a:fld id="{87AAFDEE-E281-4BB6-B7D8-749D58B1303E}" type="slidenum">
              <a:rPr lang="en-GB" altLang="nl-NL" sz="1000" smtClean="0">
                <a:solidFill>
                  <a:srgbClr val="000000"/>
                </a:solidFill>
                <a:latin typeface="Arial" pitchFamily="34" charset="0"/>
              </a:rPr>
              <a:pPr>
                <a:spcBef>
                  <a:spcPct val="50000"/>
                </a:spcBef>
                <a:defRPr/>
              </a:pPr>
              <a:t>‹#›</a:t>
            </a:fld>
            <a:endParaRPr lang="en-GB" altLang="nl-NL" sz="1000">
              <a:solidFill>
                <a:srgbClr val="000000"/>
              </a:solidFill>
              <a:latin typeface="Arial" pitchFamily="34" charset="0"/>
            </a:endParaRPr>
          </a:p>
        </p:txBody>
      </p:sp>
      <p:pic>
        <p:nvPicPr>
          <p:cNvPr id="12" name="Afbeelding 17" descr="knmilogonew_larg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588751" y="1"/>
            <a:ext cx="2859616"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BILD375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914400" y="2130426"/>
            <a:ext cx="10363200" cy="1470025"/>
          </a:xfrm>
        </p:spPr>
        <p:txBody>
          <a:bodyPr/>
          <a:lstStyle/>
          <a:p>
            <a:r>
              <a:rPr lang="nl-NL"/>
              <a:t>Klik om de stijl te bewerken</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a:t>Klik om de ondertitelstijl van het model te bewerken</a:t>
            </a:r>
          </a:p>
        </p:txBody>
      </p:sp>
    </p:spTree>
    <p:extLst>
      <p:ext uri="{BB962C8B-B14F-4D97-AF65-F5344CB8AC3E}">
        <p14:creationId xmlns:p14="http://schemas.microsoft.com/office/powerpoint/2010/main" val="327132846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Tree>
    <p:extLst>
      <p:ext uri="{BB962C8B-B14F-4D97-AF65-F5344CB8AC3E}">
        <p14:creationId xmlns:p14="http://schemas.microsoft.com/office/powerpoint/2010/main" val="424656538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6258498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10085" y="0"/>
            <a:ext cx="2762249" cy="5938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23334" y="0"/>
            <a:ext cx="8083551" cy="5938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415390942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xAndChart" preserve="1">
  <p:cSld name="Titel, tekst en grafiek">
    <p:spTree>
      <p:nvGrpSpPr>
        <p:cNvPr id="1" name=""/>
        <p:cNvGrpSpPr/>
        <p:nvPr/>
      </p:nvGrpSpPr>
      <p:grpSpPr>
        <a:xfrm>
          <a:off x="0" y="0"/>
          <a:ext cx="0" cy="0"/>
          <a:chOff x="0" y="0"/>
          <a:chExt cx="0" cy="0"/>
        </a:xfrm>
      </p:grpSpPr>
      <p:sp>
        <p:nvSpPr>
          <p:cNvPr id="2" name="Titel 1"/>
          <p:cNvSpPr>
            <a:spLocks noGrp="1"/>
          </p:cNvSpPr>
          <p:nvPr>
            <p:ph type="title"/>
          </p:nvPr>
        </p:nvSpPr>
        <p:spPr>
          <a:xfrm>
            <a:off x="719667" y="1"/>
            <a:ext cx="10752667" cy="836613"/>
          </a:xfrm>
        </p:spPr>
        <p:txBody>
          <a:bodyPr/>
          <a:lstStyle/>
          <a:p>
            <a:r>
              <a:rPr lang="nl-NL"/>
              <a:t>Klik om de stijl te bewerken</a:t>
            </a:r>
          </a:p>
        </p:txBody>
      </p:sp>
      <p:sp>
        <p:nvSpPr>
          <p:cNvPr id="3" name="Tijdelijke aanduiding voor tekst 2"/>
          <p:cNvSpPr>
            <a:spLocks noGrp="1"/>
          </p:cNvSpPr>
          <p:nvPr>
            <p:ph type="body" sz="half" idx="1"/>
          </p:nvPr>
        </p:nvSpPr>
        <p:spPr>
          <a:xfrm>
            <a:off x="423333" y="1412876"/>
            <a:ext cx="5384800" cy="452596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grafiek 3"/>
          <p:cNvSpPr>
            <a:spLocks noGrp="1"/>
          </p:cNvSpPr>
          <p:nvPr>
            <p:ph type="chart" sz="half" idx="2"/>
          </p:nvPr>
        </p:nvSpPr>
        <p:spPr>
          <a:xfrm>
            <a:off x="6011333" y="1412876"/>
            <a:ext cx="5384800" cy="4525963"/>
          </a:xfrm>
        </p:spPr>
        <p:txBody>
          <a:bodyPr/>
          <a:lstStyle/>
          <a:p>
            <a:endParaRPr lang="nl-NL"/>
          </a:p>
        </p:txBody>
      </p:sp>
    </p:spTree>
    <p:extLst>
      <p:ext uri="{BB962C8B-B14F-4D97-AF65-F5344CB8AC3E}">
        <p14:creationId xmlns:p14="http://schemas.microsoft.com/office/powerpoint/2010/main" val="295331103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AndTwoObj" preserve="1">
  <p:cSld name="Titel, inhoud en 2 inhoudselementen">
    <p:spTree>
      <p:nvGrpSpPr>
        <p:cNvPr id="1" name=""/>
        <p:cNvGrpSpPr/>
        <p:nvPr/>
      </p:nvGrpSpPr>
      <p:grpSpPr>
        <a:xfrm>
          <a:off x="0" y="0"/>
          <a:ext cx="0" cy="0"/>
          <a:chOff x="0" y="0"/>
          <a:chExt cx="0" cy="0"/>
        </a:xfrm>
      </p:grpSpPr>
      <p:sp>
        <p:nvSpPr>
          <p:cNvPr id="2" name="Titel 1"/>
          <p:cNvSpPr>
            <a:spLocks noGrp="1"/>
          </p:cNvSpPr>
          <p:nvPr>
            <p:ph type="title"/>
          </p:nvPr>
        </p:nvSpPr>
        <p:spPr>
          <a:xfrm>
            <a:off x="719667" y="1"/>
            <a:ext cx="10752667" cy="836613"/>
          </a:xfrm>
        </p:spPr>
        <p:txBody>
          <a:bodyPr/>
          <a:lstStyle/>
          <a:p>
            <a:r>
              <a:rPr lang="nl-NL"/>
              <a:t>Klik om de stijl te bewerken</a:t>
            </a:r>
          </a:p>
        </p:txBody>
      </p:sp>
      <p:sp>
        <p:nvSpPr>
          <p:cNvPr id="3" name="Tijdelijke aanduiding voor inhoud 2"/>
          <p:cNvSpPr>
            <a:spLocks noGrp="1"/>
          </p:cNvSpPr>
          <p:nvPr>
            <p:ph sz="half" idx="1"/>
          </p:nvPr>
        </p:nvSpPr>
        <p:spPr>
          <a:xfrm>
            <a:off x="423333" y="1412876"/>
            <a:ext cx="5384800" cy="452596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quarter" idx="2"/>
          </p:nvPr>
        </p:nvSpPr>
        <p:spPr>
          <a:xfrm>
            <a:off x="6011333" y="1412875"/>
            <a:ext cx="5384800" cy="21859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inhoud 4"/>
          <p:cNvSpPr>
            <a:spLocks noGrp="1"/>
          </p:cNvSpPr>
          <p:nvPr>
            <p:ph sz="quarter" idx="3"/>
          </p:nvPr>
        </p:nvSpPr>
        <p:spPr>
          <a:xfrm>
            <a:off x="6011333" y="3751264"/>
            <a:ext cx="5384800" cy="2187575"/>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40545411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nl-NL"/>
              <a:t>Klik om de stijl te bewerken</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a:t>Klik om het opmaakprofiel van de modelondertitel te bewerken</a:t>
            </a:r>
          </a:p>
        </p:txBody>
      </p:sp>
      <p:sp>
        <p:nvSpPr>
          <p:cNvPr id="4" name="Rectangle 6"/>
          <p:cNvSpPr>
            <a:spLocks noGrp="1" noChangeArrowheads="1"/>
          </p:cNvSpPr>
          <p:nvPr>
            <p:ph type="sldNum" sz="quarter" idx="10"/>
          </p:nvPr>
        </p:nvSpPr>
        <p:spPr>
          <a:ln/>
        </p:spPr>
        <p:txBody>
          <a:bodyPr/>
          <a:lstStyle>
            <a:lvl1pPr>
              <a:defRPr/>
            </a:lvl1pPr>
          </a:lstStyle>
          <a:p>
            <a:r>
              <a:rPr lang="en-US" altLang="nl-NL"/>
              <a:t>IKOM, Oct 2013  </a:t>
            </a:r>
            <a:fld id="{6F3735E5-9435-49E9-965C-1906BF45D99B}" type="slidenum">
              <a:rPr lang="en-US" altLang="nl-NL"/>
              <a:pPr/>
              <a:t>‹#›</a:t>
            </a:fld>
            <a:endParaRPr lang="en-US" altLang="nl-NL"/>
          </a:p>
        </p:txBody>
      </p:sp>
    </p:spTree>
    <p:extLst>
      <p:ext uri="{BB962C8B-B14F-4D97-AF65-F5344CB8AC3E}">
        <p14:creationId xmlns:p14="http://schemas.microsoft.com/office/powerpoint/2010/main" val="237486103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6"/>
          <p:cNvSpPr>
            <a:spLocks noGrp="1" noChangeArrowheads="1"/>
          </p:cNvSpPr>
          <p:nvPr>
            <p:ph type="sldNum" sz="quarter" idx="10"/>
          </p:nvPr>
        </p:nvSpPr>
        <p:spPr>
          <a:ln/>
        </p:spPr>
        <p:txBody>
          <a:bodyPr/>
          <a:lstStyle>
            <a:lvl1pPr>
              <a:defRPr/>
            </a:lvl1pPr>
          </a:lstStyle>
          <a:p>
            <a:r>
              <a:rPr lang="en-US" altLang="nl-NL"/>
              <a:t>IKOM, Oct 2013  </a:t>
            </a:r>
            <a:fld id="{CE15A36A-38C8-44BC-8B9E-C74B6413B3D4}" type="slidenum">
              <a:rPr lang="en-US" altLang="nl-NL"/>
              <a:pPr/>
              <a:t>‹#›</a:t>
            </a:fld>
            <a:endParaRPr lang="en-US" altLang="nl-NL"/>
          </a:p>
        </p:txBody>
      </p:sp>
    </p:spTree>
    <p:extLst>
      <p:ext uri="{BB962C8B-B14F-4D97-AF65-F5344CB8AC3E}">
        <p14:creationId xmlns:p14="http://schemas.microsoft.com/office/powerpoint/2010/main" val="46957473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
        <p:nvSpPr>
          <p:cNvPr id="4" name="Rectangle 6"/>
          <p:cNvSpPr>
            <a:spLocks noGrp="1" noChangeArrowheads="1"/>
          </p:cNvSpPr>
          <p:nvPr>
            <p:ph type="sldNum" sz="quarter" idx="10"/>
          </p:nvPr>
        </p:nvSpPr>
        <p:spPr>
          <a:ln/>
        </p:spPr>
        <p:txBody>
          <a:bodyPr/>
          <a:lstStyle>
            <a:lvl1pPr>
              <a:defRPr/>
            </a:lvl1pPr>
          </a:lstStyle>
          <a:p>
            <a:r>
              <a:rPr lang="en-US" altLang="nl-NL"/>
              <a:t>IKOM, Oct 2013  </a:t>
            </a:r>
            <a:fld id="{4ABFCD4F-CDD9-47C3-9610-090B798A443B}" type="slidenum">
              <a:rPr lang="en-US" altLang="nl-NL"/>
              <a:pPr/>
              <a:t>‹#›</a:t>
            </a:fld>
            <a:endParaRPr lang="en-US" altLang="nl-NL"/>
          </a:p>
        </p:txBody>
      </p:sp>
    </p:spTree>
    <p:extLst>
      <p:ext uri="{BB962C8B-B14F-4D97-AF65-F5344CB8AC3E}">
        <p14:creationId xmlns:p14="http://schemas.microsoft.com/office/powerpoint/2010/main" val="156873743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Rectangle 6"/>
          <p:cNvSpPr>
            <a:spLocks noGrp="1" noChangeArrowheads="1"/>
          </p:cNvSpPr>
          <p:nvPr>
            <p:ph type="sldNum" sz="quarter" idx="10"/>
          </p:nvPr>
        </p:nvSpPr>
        <p:spPr>
          <a:ln/>
        </p:spPr>
        <p:txBody>
          <a:bodyPr/>
          <a:lstStyle>
            <a:lvl1pPr>
              <a:defRPr/>
            </a:lvl1pPr>
          </a:lstStyle>
          <a:p>
            <a:r>
              <a:rPr lang="en-US" altLang="nl-NL"/>
              <a:t>IKOM, Oct 2013  </a:t>
            </a:r>
            <a:fld id="{3CF9655D-7BE1-4CD2-A0B5-01856171B7DD}" type="slidenum">
              <a:rPr lang="en-US" altLang="nl-NL"/>
              <a:pPr/>
              <a:t>‹#›</a:t>
            </a:fld>
            <a:endParaRPr lang="en-US" altLang="nl-NL"/>
          </a:p>
        </p:txBody>
      </p:sp>
    </p:spTree>
    <p:extLst>
      <p:ext uri="{BB962C8B-B14F-4D97-AF65-F5344CB8AC3E}">
        <p14:creationId xmlns:p14="http://schemas.microsoft.com/office/powerpoint/2010/main" val="314742646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Rectangle 6"/>
          <p:cNvSpPr>
            <a:spLocks noGrp="1" noChangeArrowheads="1"/>
          </p:cNvSpPr>
          <p:nvPr>
            <p:ph type="sldNum" sz="quarter" idx="10"/>
          </p:nvPr>
        </p:nvSpPr>
        <p:spPr>
          <a:ln/>
        </p:spPr>
        <p:txBody>
          <a:bodyPr/>
          <a:lstStyle>
            <a:lvl1pPr>
              <a:defRPr/>
            </a:lvl1pPr>
          </a:lstStyle>
          <a:p>
            <a:r>
              <a:rPr lang="en-US" altLang="nl-NL"/>
              <a:t>IKOM, Oct 2013  </a:t>
            </a:r>
            <a:fld id="{F1F51331-8222-47ED-8324-B35FF5A75ED5}" type="slidenum">
              <a:rPr lang="en-US" altLang="nl-NL"/>
              <a:pPr/>
              <a:t>‹#›</a:t>
            </a:fld>
            <a:endParaRPr lang="en-US" altLang="nl-NL"/>
          </a:p>
        </p:txBody>
      </p:sp>
    </p:spTree>
    <p:extLst>
      <p:ext uri="{BB962C8B-B14F-4D97-AF65-F5344CB8AC3E}">
        <p14:creationId xmlns:p14="http://schemas.microsoft.com/office/powerpoint/2010/main" val="31525118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99461475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Rectangle 6"/>
          <p:cNvSpPr>
            <a:spLocks noGrp="1" noChangeArrowheads="1"/>
          </p:cNvSpPr>
          <p:nvPr>
            <p:ph type="sldNum" sz="quarter" idx="10"/>
          </p:nvPr>
        </p:nvSpPr>
        <p:spPr>
          <a:ln/>
        </p:spPr>
        <p:txBody>
          <a:bodyPr/>
          <a:lstStyle>
            <a:lvl1pPr>
              <a:defRPr/>
            </a:lvl1pPr>
          </a:lstStyle>
          <a:p>
            <a:r>
              <a:rPr lang="en-US" altLang="nl-NL"/>
              <a:t>IKOM, Oct 2013  </a:t>
            </a:r>
            <a:fld id="{D1E10EEC-3A70-4A4F-A5D3-C29A8D142138}" type="slidenum">
              <a:rPr lang="en-US" altLang="nl-NL"/>
              <a:pPr/>
              <a:t>‹#›</a:t>
            </a:fld>
            <a:endParaRPr lang="en-US" altLang="nl-NL"/>
          </a:p>
        </p:txBody>
      </p:sp>
    </p:spTree>
    <p:extLst>
      <p:ext uri="{BB962C8B-B14F-4D97-AF65-F5344CB8AC3E}">
        <p14:creationId xmlns:p14="http://schemas.microsoft.com/office/powerpoint/2010/main" val="306933752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r>
              <a:rPr lang="en-US" altLang="nl-NL"/>
              <a:t>IKOM, Oct 2013  </a:t>
            </a:r>
            <a:fld id="{954B3D53-33C7-47A8-B772-90504C74E7DD}" type="slidenum">
              <a:rPr lang="en-US" altLang="nl-NL"/>
              <a:pPr/>
              <a:t>‹#›</a:t>
            </a:fld>
            <a:endParaRPr lang="en-US" altLang="nl-NL"/>
          </a:p>
        </p:txBody>
      </p:sp>
    </p:spTree>
    <p:extLst>
      <p:ext uri="{BB962C8B-B14F-4D97-AF65-F5344CB8AC3E}">
        <p14:creationId xmlns:p14="http://schemas.microsoft.com/office/powerpoint/2010/main" val="205216459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Rectangle 6"/>
          <p:cNvSpPr>
            <a:spLocks noGrp="1" noChangeArrowheads="1"/>
          </p:cNvSpPr>
          <p:nvPr>
            <p:ph type="sldNum" sz="quarter" idx="10"/>
          </p:nvPr>
        </p:nvSpPr>
        <p:spPr>
          <a:ln/>
        </p:spPr>
        <p:txBody>
          <a:bodyPr/>
          <a:lstStyle>
            <a:lvl1pPr>
              <a:defRPr/>
            </a:lvl1pPr>
          </a:lstStyle>
          <a:p>
            <a:r>
              <a:rPr lang="en-US" altLang="nl-NL"/>
              <a:t>IKOM, Oct 2013  </a:t>
            </a:r>
            <a:fld id="{04AF35C1-FE2E-43B9-BB48-CE571C94CF89}" type="slidenum">
              <a:rPr lang="en-US" altLang="nl-NL"/>
              <a:pPr/>
              <a:t>‹#›</a:t>
            </a:fld>
            <a:endParaRPr lang="en-US" altLang="nl-NL"/>
          </a:p>
        </p:txBody>
      </p:sp>
    </p:spTree>
    <p:extLst>
      <p:ext uri="{BB962C8B-B14F-4D97-AF65-F5344CB8AC3E}">
        <p14:creationId xmlns:p14="http://schemas.microsoft.com/office/powerpoint/2010/main" val="262987337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Rectangle 6"/>
          <p:cNvSpPr>
            <a:spLocks noGrp="1" noChangeArrowheads="1"/>
          </p:cNvSpPr>
          <p:nvPr>
            <p:ph type="sldNum" sz="quarter" idx="10"/>
          </p:nvPr>
        </p:nvSpPr>
        <p:spPr>
          <a:ln/>
        </p:spPr>
        <p:txBody>
          <a:bodyPr/>
          <a:lstStyle>
            <a:lvl1pPr>
              <a:defRPr/>
            </a:lvl1pPr>
          </a:lstStyle>
          <a:p>
            <a:r>
              <a:rPr lang="en-US" altLang="nl-NL"/>
              <a:t>IKOM, Oct 2013  </a:t>
            </a:r>
            <a:fld id="{E068C0F0-2EFC-491E-AD87-0F4FE0FA3788}" type="slidenum">
              <a:rPr lang="en-US" altLang="nl-NL"/>
              <a:pPr/>
              <a:t>‹#›</a:t>
            </a:fld>
            <a:endParaRPr lang="en-US" altLang="nl-NL"/>
          </a:p>
        </p:txBody>
      </p:sp>
    </p:spTree>
    <p:extLst>
      <p:ext uri="{BB962C8B-B14F-4D97-AF65-F5344CB8AC3E}">
        <p14:creationId xmlns:p14="http://schemas.microsoft.com/office/powerpoint/2010/main" val="386599615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6"/>
          <p:cNvSpPr>
            <a:spLocks noGrp="1" noChangeArrowheads="1"/>
          </p:cNvSpPr>
          <p:nvPr>
            <p:ph type="sldNum" sz="quarter" idx="10"/>
          </p:nvPr>
        </p:nvSpPr>
        <p:spPr>
          <a:ln/>
        </p:spPr>
        <p:txBody>
          <a:bodyPr/>
          <a:lstStyle>
            <a:lvl1pPr>
              <a:defRPr/>
            </a:lvl1pPr>
          </a:lstStyle>
          <a:p>
            <a:r>
              <a:rPr lang="en-US" altLang="nl-NL"/>
              <a:t>IKOM, Oct 2013  </a:t>
            </a:r>
            <a:fld id="{64642960-C842-4EA7-B79D-58A9DCC2BBE7}" type="slidenum">
              <a:rPr lang="en-US" altLang="nl-NL"/>
              <a:pPr/>
              <a:t>‹#›</a:t>
            </a:fld>
            <a:endParaRPr lang="en-US" altLang="nl-NL"/>
          </a:p>
        </p:txBody>
      </p:sp>
    </p:spTree>
    <p:extLst>
      <p:ext uri="{BB962C8B-B14F-4D97-AF65-F5344CB8AC3E}">
        <p14:creationId xmlns:p14="http://schemas.microsoft.com/office/powerpoint/2010/main" val="209378663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686800" y="609600"/>
            <a:ext cx="2590800" cy="5486400"/>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914400" y="609600"/>
            <a:ext cx="7569200" cy="5486400"/>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6"/>
          <p:cNvSpPr>
            <a:spLocks noGrp="1" noChangeArrowheads="1"/>
          </p:cNvSpPr>
          <p:nvPr>
            <p:ph type="sldNum" sz="quarter" idx="10"/>
          </p:nvPr>
        </p:nvSpPr>
        <p:spPr>
          <a:ln/>
        </p:spPr>
        <p:txBody>
          <a:bodyPr/>
          <a:lstStyle>
            <a:lvl1pPr>
              <a:defRPr/>
            </a:lvl1pPr>
          </a:lstStyle>
          <a:p>
            <a:r>
              <a:rPr lang="en-US" altLang="nl-NL"/>
              <a:t>IKOM, Oct 2013  </a:t>
            </a:r>
            <a:fld id="{BE4DC1AF-A3A2-4B86-9DDA-1EA994F4623D}" type="slidenum">
              <a:rPr lang="en-US" altLang="nl-NL"/>
              <a:pPr/>
              <a:t>‹#›</a:t>
            </a:fld>
            <a:endParaRPr lang="en-US" altLang="nl-NL"/>
          </a:p>
        </p:txBody>
      </p:sp>
    </p:spTree>
    <p:extLst>
      <p:ext uri="{BB962C8B-B14F-4D97-AF65-F5344CB8AC3E}">
        <p14:creationId xmlns:p14="http://schemas.microsoft.com/office/powerpoint/2010/main" val="170369255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xAndObj" preserve="1">
  <p:cSld name="Titel, tekst en inhoud">
    <p:spTree>
      <p:nvGrpSpPr>
        <p:cNvPr id="1" name=""/>
        <p:cNvGrpSpPr/>
        <p:nvPr/>
      </p:nvGrpSpPr>
      <p:grpSpPr>
        <a:xfrm>
          <a:off x="0" y="0"/>
          <a:ext cx="0" cy="0"/>
          <a:chOff x="0" y="0"/>
          <a:chExt cx="0" cy="0"/>
        </a:xfrm>
      </p:grpSpPr>
      <p:sp>
        <p:nvSpPr>
          <p:cNvPr id="2" name="Titel 1"/>
          <p:cNvSpPr>
            <a:spLocks noGrp="1"/>
          </p:cNvSpPr>
          <p:nvPr>
            <p:ph type="title"/>
          </p:nvPr>
        </p:nvSpPr>
        <p:spPr>
          <a:xfrm>
            <a:off x="914400" y="609600"/>
            <a:ext cx="10363200" cy="1143000"/>
          </a:xfrm>
        </p:spPr>
        <p:txBody>
          <a:bodyPr/>
          <a:lstStyle/>
          <a:p>
            <a:r>
              <a:rPr lang="nl-NL"/>
              <a:t>Klik om de stijl te bewerken</a:t>
            </a:r>
          </a:p>
        </p:txBody>
      </p:sp>
      <p:sp>
        <p:nvSpPr>
          <p:cNvPr id="3" name="Tijdelijke aanduiding voor tekst 2"/>
          <p:cNvSpPr>
            <a:spLocks noGrp="1"/>
          </p:cNvSpPr>
          <p:nvPr>
            <p:ph type="body" sz="half" idx="1"/>
          </p:nvPr>
        </p:nvSpPr>
        <p:spPr>
          <a:xfrm>
            <a:off x="914400" y="1981200"/>
            <a:ext cx="5080000" cy="41148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981200"/>
            <a:ext cx="5080000" cy="41148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Rectangle 6"/>
          <p:cNvSpPr>
            <a:spLocks noGrp="1" noChangeArrowheads="1"/>
          </p:cNvSpPr>
          <p:nvPr>
            <p:ph type="sldNum" sz="quarter" idx="10"/>
          </p:nvPr>
        </p:nvSpPr>
        <p:spPr>
          <a:ln/>
        </p:spPr>
        <p:txBody>
          <a:bodyPr/>
          <a:lstStyle>
            <a:lvl1pPr>
              <a:defRPr/>
            </a:lvl1pPr>
          </a:lstStyle>
          <a:p>
            <a:r>
              <a:rPr lang="en-US" altLang="nl-NL"/>
              <a:t>IKOM, Oct 2013  </a:t>
            </a:r>
            <a:fld id="{8647F7FD-133B-44E3-8006-C37EC36DAFF7}" type="slidenum">
              <a:rPr lang="en-US" altLang="nl-NL"/>
              <a:pPr/>
              <a:t>‹#›</a:t>
            </a:fld>
            <a:endParaRPr lang="en-US" altLang="nl-NL"/>
          </a:p>
        </p:txBody>
      </p:sp>
    </p:spTree>
    <p:extLst>
      <p:ext uri="{BB962C8B-B14F-4D97-AF65-F5344CB8AC3E}">
        <p14:creationId xmlns:p14="http://schemas.microsoft.com/office/powerpoint/2010/main" val="321919557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Only" preserve="1">
  <p:cSld name="Object">
    <p:spTree>
      <p:nvGrpSpPr>
        <p:cNvPr id="1" name=""/>
        <p:cNvGrpSpPr/>
        <p:nvPr/>
      </p:nvGrpSpPr>
      <p:grpSpPr>
        <a:xfrm>
          <a:off x="0" y="0"/>
          <a:ext cx="0" cy="0"/>
          <a:chOff x="0" y="0"/>
          <a:chExt cx="0" cy="0"/>
        </a:xfrm>
      </p:grpSpPr>
      <p:sp>
        <p:nvSpPr>
          <p:cNvPr id="2" name="Tijdelijke aanduiding voor inhoud 1"/>
          <p:cNvSpPr>
            <a:spLocks noGrp="1"/>
          </p:cNvSpPr>
          <p:nvPr>
            <p:ph/>
          </p:nvPr>
        </p:nvSpPr>
        <p:spPr>
          <a:xfrm>
            <a:off x="914400" y="609600"/>
            <a:ext cx="10363200" cy="54864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3" name="Rectangle 6"/>
          <p:cNvSpPr>
            <a:spLocks noGrp="1" noChangeArrowheads="1"/>
          </p:cNvSpPr>
          <p:nvPr>
            <p:ph type="sldNum" sz="quarter" idx="10"/>
          </p:nvPr>
        </p:nvSpPr>
        <p:spPr>
          <a:ln/>
        </p:spPr>
        <p:txBody>
          <a:bodyPr/>
          <a:lstStyle>
            <a:lvl1pPr>
              <a:defRPr/>
            </a:lvl1pPr>
          </a:lstStyle>
          <a:p>
            <a:r>
              <a:rPr lang="en-US" altLang="nl-NL"/>
              <a:t>IKOM, Oct 2013  </a:t>
            </a:r>
            <a:fld id="{81DADDDE-E143-41BF-95C3-A673D5724A86}" type="slidenum">
              <a:rPr lang="en-US" altLang="nl-NL"/>
              <a:pPr/>
              <a:t>‹#›</a:t>
            </a:fld>
            <a:endParaRPr lang="en-US" altLang="nl-NL"/>
          </a:p>
        </p:txBody>
      </p:sp>
    </p:spTree>
    <p:extLst>
      <p:ext uri="{BB962C8B-B14F-4D97-AF65-F5344CB8AC3E}">
        <p14:creationId xmlns:p14="http://schemas.microsoft.com/office/powerpoint/2010/main" val="356844424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bl" preserve="1">
  <p:cSld name="Titel en tabel">
    <p:spTree>
      <p:nvGrpSpPr>
        <p:cNvPr id="1" name=""/>
        <p:cNvGrpSpPr/>
        <p:nvPr/>
      </p:nvGrpSpPr>
      <p:grpSpPr>
        <a:xfrm>
          <a:off x="0" y="0"/>
          <a:ext cx="0" cy="0"/>
          <a:chOff x="0" y="0"/>
          <a:chExt cx="0" cy="0"/>
        </a:xfrm>
      </p:grpSpPr>
      <p:sp>
        <p:nvSpPr>
          <p:cNvPr id="2" name="Titel 1"/>
          <p:cNvSpPr>
            <a:spLocks noGrp="1"/>
          </p:cNvSpPr>
          <p:nvPr>
            <p:ph type="title"/>
          </p:nvPr>
        </p:nvSpPr>
        <p:spPr>
          <a:xfrm>
            <a:off x="914400" y="609600"/>
            <a:ext cx="10363200" cy="1143000"/>
          </a:xfrm>
        </p:spPr>
        <p:txBody>
          <a:bodyPr/>
          <a:lstStyle/>
          <a:p>
            <a:r>
              <a:rPr lang="nl-NL"/>
              <a:t>Klik om de stijl te bewerken</a:t>
            </a:r>
          </a:p>
        </p:txBody>
      </p:sp>
      <p:sp>
        <p:nvSpPr>
          <p:cNvPr id="3" name="Tijdelijke aanduiding voor tabel 2"/>
          <p:cNvSpPr>
            <a:spLocks noGrp="1"/>
          </p:cNvSpPr>
          <p:nvPr>
            <p:ph type="tbl" idx="1"/>
          </p:nvPr>
        </p:nvSpPr>
        <p:spPr>
          <a:xfrm>
            <a:off x="914400" y="1981200"/>
            <a:ext cx="10363200" cy="4114800"/>
          </a:xfrm>
        </p:spPr>
        <p:txBody>
          <a:bodyPr/>
          <a:lstStyle/>
          <a:p>
            <a:pPr lvl="0"/>
            <a:endParaRPr lang="nl-NL" noProof="0"/>
          </a:p>
        </p:txBody>
      </p:sp>
      <p:sp>
        <p:nvSpPr>
          <p:cNvPr id="4" name="Rectangle 6"/>
          <p:cNvSpPr>
            <a:spLocks noGrp="1" noChangeArrowheads="1"/>
          </p:cNvSpPr>
          <p:nvPr>
            <p:ph type="sldNum" sz="quarter" idx="10"/>
          </p:nvPr>
        </p:nvSpPr>
        <p:spPr>
          <a:ln/>
        </p:spPr>
        <p:txBody>
          <a:bodyPr/>
          <a:lstStyle>
            <a:lvl1pPr>
              <a:defRPr/>
            </a:lvl1pPr>
          </a:lstStyle>
          <a:p>
            <a:r>
              <a:rPr lang="en-US" altLang="nl-NL"/>
              <a:t>IKOM, Oct 2013  </a:t>
            </a:r>
            <a:fld id="{1A368E57-A64C-457E-B78A-D5ACCF607C48}" type="slidenum">
              <a:rPr lang="en-US" altLang="nl-NL"/>
              <a:pPr/>
              <a:t>‹#›</a:t>
            </a:fld>
            <a:endParaRPr lang="en-US" altLang="nl-NL"/>
          </a:p>
        </p:txBody>
      </p:sp>
    </p:spTree>
    <p:extLst>
      <p:ext uri="{BB962C8B-B14F-4D97-AF65-F5344CB8AC3E}">
        <p14:creationId xmlns:p14="http://schemas.microsoft.com/office/powerpoint/2010/main" val="61634488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chart" preserve="1">
  <p:cSld name="Titel en grafiek">
    <p:spTree>
      <p:nvGrpSpPr>
        <p:cNvPr id="1" name=""/>
        <p:cNvGrpSpPr/>
        <p:nvPr/>
      </p:nvGrpSpPr>
      <p:grpSpPr>
        <a:xfrm>
          <a:off x="0" y="0"/>
          <a:ext cx="0" cy="0"/>
          <a:chOff x="0" y="0"/>
          <a:chExt cx="0" cy="0"/>
        </a:xfrm>
      </p:grpSpPr>
      <p:sp>
        <p:nvSpPr>
          <p:cNvPr id="2" name="Titel 1"/>
          <p:cNvSpPr>
            <a:spLocks noGrp="1"/>
          </p:cNvSpPr>
          <p:nvPr>
            <p:ph type="title"/>
          </p:nvPr>
        </p:nvSpPr>
        <p:spPr>
          <a:xfrm>
            <a:off x="914400" y="609600"/>
            <a:ext cx="10363200" cy="1143000"/>
          </a:xfrm>
        </p:spPr>
        <p:txBody>
          <a:bodyPr/>
          <a:lstStyle/>
          <a:p>
            <a:r>
              <a:rPr lang="nl-NL"/>
              <a:t>Klik om de stijl te bewerken</a:t>
            </a:r>
          </a:p>
        </p:txBody>
      </p:sp>
      <p:sp>
        <p:nvSpPr>
          <p:cNvPr id="3" name="Tijdelijke aanduiding voor grafiek 2"/>
          <p:cNvSpPr>
            <a:spLocks noGrp="1"/>
          </p:cNvSpPr>
          <p:nvPr>
            <p:ph type="chart" idx="1"/>
          </p:nvPr>
        </p:nvSpPr>
        <p:spPr>
          <a:xfrm>
            <a:off x="914400" y="1981200"/>
            <a:ext cx="10363200" cy="4114800"/>
          </a:xfrm>
        </p:spPr>
        <p:txBody>
          <a:bodyPr/>
          <a:lstStyle/>
          <a:p>
            <a:pPr lvl="0"/>
            <a:endParaRPr lang="nl-NL" noProof="0"/>
          </a:p>
        </p:txBody>
      </p:sp>
      <p:sp>
        <p:nvSpPr>
          <p:cNvPr id="4" name="Rectangle 6"/>
          <p:cNvSpPr>
            <a:spLocks noGrp="1" noChangeArrowheads="1"/>
          </p:cNvSpPr>
          <p:nvPr>
            <p:ph type="sldNum" sz="quarter" idx="10"/>
          </p:nvPr>
        </p:nvSpPr>
        <p:spPr>
          <a:ln/>
        </p:spPr>
        <p:txBody>
          <a:bodyPr/>
          <a:lstStyle>
            <a:lvl1pPr>
              <a:defRPr/>
            </a:lvl1pPr>
          </a:lstStyle>
          <a:p>
            <a:r>
              <a:rPr lang="en-US" altLang="nl-NL"/>
              <a:t>IKOM, Oct 2013  </a:t>
            </a:r>
            <a:fld id="{048BC4E6-3167-443F-9E54-2DB71180340B}" type="slidenum">
              <a:rPr lang="en-US" altLang="nl-NL"/>
              <a:pPr/>
              <a:t>‹#›</a:t>
            </a:fld>
            <a:endParaRPr lang="en-US" altLang="nl-NL"/>
          </a:p>
        </p:txBody>
      </p:sp>
    </p:spTree>
    <p:extLst>
      <p:ext uri="{BB962C8B-B14F-4D97-AF65-F5344CB8AC3E}">
        <p14:creationId xmlns:p14="http://schemas.microsoft.com/office/powerpoint/2010/main" val="8301110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Tree>
    <p:extLst>
      <p:ext uri="{BB962C8B-B14F-4D97-AF65-F5344CB8AC3E}">
        <p14:creationId xmlns:p14="http://schemas.microsoft.com/office/powerpoint/2010/main" val="353490219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1FA4C5-D8E0-49D7-82DC-BBA970F58779}"/>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B443EB10-36E8-46E8-9372-CD4551D150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C8DFEA5D-D5D3-4EA9-8C23-4E779AA7AC9F}"/>
              </a:ext>
            </a:extLst>
          </p:cNvPr>
          <p:cNvSpPr>
            <a:spLocks noGrp="1"/>
          </p:cNvSpPr>
          <p:nvPr>
            <p:ph type="dt" sz="half" idx="10"/>
          </p:nvPr>
        </p:nvSpPr>
        <p:spPr/>
        <p:txBody>
          <a:bodyPr/>
          <a:lstStyle/>
          <a:p>
            <a:fld id="{3F75AC9B-4DF6-4A69-8D03-23BCAD21E1A8}" type="datetimeFigureOut">
              <a:rPr lang="nl-NL" smtClean="0"/>
              <a:t>31-5-2024</a:t>
            </a:fld>
            <a:endParaRPr lang="nl-NL"/>
          </a:p>
        </p:txBody>
      </p:sp>
      <p:sp>
        <p:nvSpPr>
          <p:cNvPr id="5" name="Tijdelijke aanduiding voor voettekst 4">
            <a:extLst>
              <a:ext uri="{FF2B5EF4-FFF2-40B4-BE49-F238E27FC236}">
                <a16:creationId xmlns:a16="http://schemas.microsoft.com/office/drawing/2014/main" id="{270B56F8-A828-4F5D-BDBD-DAA0B35B722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46F1617-6E1C-40CB-8C12-ECE7A89D9BFA}"/>
              </a:ext>
            </a:extLst>
          </p:cNvPr>
          <p:cNvSpPr>
            <a:spLocks noGrp="1"/>
          </p:cNvSpPr>
          <p:nvPr>
            <p:ph type="sldNum" sz="quarter" idx="12"/>
          </p:nvPr>
        </p:nvSpPr>
        <p:spPr/>
        <p:txBody>
          <a:bodyPr/>
          <a:lstStyle/>
          <a:p>
            <a:fld id="{EB1F8C32-9797-4513-8F46-30125501DB2A}" type="slidenum">
              <a:rPr lang="nl-NL" smtClean="0"/>
              <a:t>‹#›</a:t>
            </a:fld>
            <a:endParaRPr lang="nl-NL"/>
          </a:p>
        </p:txBody>
      </p:sp>
    </p:spTree>
    <p:extLst>
      <p:ext uri="{BB962C8B-B14F-4D97-AF65-F5344CB8AC3E}">
        <p14:creationId xmlns:p14="http://schemas.microsoft.com/office/powerpoint/2010/main" val="81539553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B85961-C71D-481A-B09E-8CCB8449135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3D4D7E0-3358-42CC-9709-BE560C7A2B79}"/>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38D6D4A-9A6C-45EA-9981-FB1F58640E26}"/>
              </a:ext>
            </a:extLst>
          </p:cNvPr>
          <p:cNvSpPr>
            <a:spLocks noGrp="1"/>
          </p:cNvSpPr>
          <p:nvPr>
            <p:ph type="dt" sz="half" idx="10"/>
          </p:nvPr>
        </p:nvSpPr>
        <p:spPr/>
        <p:txBody>
          <a:bodyPr/>
          <a:lstStyle/>
          <a:p>
            <a:fld id="{3F75AC9B-4DF6-4A69-8D03-23BCAD21E1A8}" type="datetimeFigureOut">
              <a:rPr lang="nl-NL" smtClean="0"/>
              <a:t>31-5-2024</a:t>
            </a:fld>
            <a:endParaRPr lang="nl-NL"/>
          </a:p>
        </p:txBody>
      </p:sp>
      <p:sp>
        <p:nvSpPr>
          <p:cNvPr id="5" name="Tijdelijke aanduiding voor voettekst 4">
            <a:extLst>
              <a:ext uri="{FF2B5EF4-FFF2-40B4-BE49-F238E27FC236}">
                <a16:creationId xmlns:a16="http://schemas.microsoft.com/office/drawing/2014/main" id="{ACAD499D-76C5-4DE8-B51D-CBD91D7D68A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11F38DE-73B3-4085-8BE3-0034D335CB6C}"/>
              </a:ext>
            </a:extLst>
          </p:cNvPr>
          <p:cNvSpPr>
            <a:spLocks noGrp="1"/>
          </p:cNvSpPr>
          <p:nvPr>
            <p:ph type="sldNum" sz="quarter" idx="12"/>
          </p:nvPr>
        </p:nvSpPr>
        <p:spPr/>
        <p:txBody>
          <a:bodyPr/>
          <a:lstStyle/>
          <a:p>
            <a:fld id="{EB1F8C32-9797-4513-8F46-30125501DB2A}" type="slidenum">
              <a:rPr lang="nl-NL" smtClean="0"/>
              <a:t>‹#›</a:t>
            </a:fld>
            <a:endParaRPr lang="nl-NL"/>
          </a:p>
        </p:txBody>
      </p:sp>
    </p:spTree>
    <p:extLst>
      <p:ext uri="{BB962C8B-B14F-4D97-AF65-F5344CB8AC3E}">
        <p14:creationId xmlns:p14="http://schemas.microsoft.com/office/powerpoint/2010/main" val="402757775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91E996-4610-4A9E-8166-21BD43057777}"/>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A267BC95-C327-4954-930E-35A4CC7A40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741D4A42-D309-4A2C-B4F1-4B83FE51D711}"/>
              </a:ext>
            </a:extLst>
          </p:cNvPr>
          <p:cNvSpPr>
            <a:spLocks noGrp="1"/>
          </p:cNvSpPr>
          <p:nvPr>
            <p:ph type="dt" sz="half" idx="10"/>
          </p:nvPr>
        </p:nvSpPr>
        <p:spPr/>
        <p:txBody>
          <a:bodyPr/>
          <a:lstStyle/>
          <a:p>
            <a:fld id="{3F75AC9B-4DF6-4A69-8D03-23BCAD21E1A8}" type="datetimeFigureOut">
              <a:rPr lang="nl-NL" smtClean="0"/>
              <a:t>31-5-2024</a:t>
            </a:fld>
            <a:endParaRPr lang="nl-NL"/>
          </a:p>
        </p:txBody>
      </p:sp>
      <p:sp>
        <p:nvSpPr>
          <p:cNvPr id="5" name="Tijdelijke aanduiding voor voettekst 4">
            <a:extLst>
              <a:ext uri="{FF2B5EF4-FFF2-40B4-BE49-F238E27FC236}">
                <a16:creationId xmlns:a16="http://schemas.microsoft.com/office/drawing/2014/main" id="{E3F60FC6-D238-4EC3-8050-65749B6AD40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857AE32-BB22-40FF-92FA-190105622465}"/>
              </a:ext>
            </a:extLst>
          </p:cNvPr>
          <p:cNvSpPr>
            <a:spLocks noGrp="1"/>
          </p:cNvSpPr>
          <p:nvPr>
            <p:ph type="sldNum" sz="quarter" idx="12"/>
          </p:nvPr>
        </p:nvSpPr>
        <p:spPr/>
        <p:txBody>
          <a:bodyPr/>
          <a:lstStyle/>
          <a:p>
            <a:fld id="{EB1F8C32-9797-4513-8F46-30125501DB2A}" type="slidenum">
              <a:rPr lang="nl-NL" smtClean="0"/>
              <a:t>‹#›</a:t>
            </a:fld>
            <a:endParaRPr lang="nl-NL"/>
          </a:p>
        </p:txBody>
      </p:sp>
    </p:spTree>
    <p:extLst>
      <p:ext uri="{BB962C8B-B14F-4D97-AF65-F5344CB8AC3E}">
        <p14:creationId xmlns:p14="http://schemas.microsoft.com/office/powerpoint/2010/main" val="302177447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6F91E3-954B-40C8-89FC-1642ED4A2608}"/>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A352BC73-BE89-40B4-B9EC-22DD5FE25B00}"/>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BB118D37-9D71-47A1-A1A7-61CB7EBA6BBF}"/>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8BED78BD-971B-48C5-89AB-34C637BCBC2A}"/>
              </a:ext>
            </a:extLst>
          </p:cNvPr>
          <p:cNvSpPr>
            <a:spLocks noGrp="1"/>
          </p:cNvSpPr>
          <p:nvPr>
            <p:ph type="dt" sz="half" idx="10"/>
          </p:nvPr>
        </p:nvSpPr>
        <p:spPr/>
        <p:txBody>
          <a:bodyPr/>
          <a:lstStyle/>
          <a:p>
            <a:fld id="{3F75AC9B-4DF6-4A69-8D03-23BCAD21E1A8}" type="datetimeFigureOut">
              <a:rPr lang="nl-NL" smtClean="0"/>
              <a:t>31-5-2024</a:t>
            </a:fld>
            <a:endParaRPr lang="nl-NL"/>
          </a:p>
        </p:txBody>
      </p:sp>
      <p:sp>
        <p:nvSpPr>
          <p:cNvPr id="6" name="Tijdelijke aanduiding voor voettekst 5">
            <a:extLst>
              <a:ext uri="{FF2B5EF4-FFF2-40B4-BE49-F238E27FC236}">
                <a16:creationId xmlns:a16="http://schemas.microsoft.com/office/drawing/2014/main" id="{1071694C-5E95-4307-B87C-167AC78051DB}"/>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7242198-1F89-4C6C-86BE-CACDE29511D1}"/>
              </a:ext>
            </a:extLst>
          </p:cNvPr>
          <p:cNvSpPr>
            <a:spLocks noGrp="1"/>
          </p:cNvSpPr>
          <p:nvPr>
            <p:ph type="sldNum" sz="quarter" idx="12"/>
          </p:nvPr>
        </p:nvSpPr>
        <p:spPr/>
        <p:txBody>
          <a:bodyPr/>
          <a:lstStyle/>
          <a:p>
            <a:fld id="{EB1F8C32-9797-4513-8F46-30125501DB2A}" type="slidenum">
              <a:rPr lang="nl-NL" smtClean="0"/>
              <a:t>‹#›</a:t>
            </a:fld>
            <a:endParaRPr lang="nl-NL"/>
          </a:p>
        </p:txBody>
      </p:sp>
    </p:spTree>
    <p:extLst>
      <p:ext uri="{BB962C8B-B14F-4D97-AF65-F5344CB8AC3E}">
        <p14:creationId xmlns:p14="http://schemas.microsoft.com/office/powerpoint/2010/main" val="336371969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4E3CCA-7833-49DB-AC00-92EDCAEF7E61}"/>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FBF55FF7-3BD9-4E10-9B25-EE2D34BF14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EAFE768A-DB69-4112-98A4-FC1625EE9307}"/>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59779405-96E4-4115-B88E-B0EAEB7D54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2C327DC7-FE85-4876-B1C4-A25DF7225B6D}"/>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C33FF6A1-72A9-4484-AF9B-59B8C73938D0}"/>
              </a:ext>
            </a:extLst>
          </p:cNvPr>
          <p:cNvSpPr>
            <a:spLocks noGrp="1"/>
          </p:cNvSpPr>
          <p:nvPr>
            <p:ph type="dt" sz="half" idx="10"/>
          </p:nvPr>
        </p:nvSpPr>
        <p:spPr/>
        <p:txBody>
          <a:bodyPr/>
          <a:lstStyle/>
          <a:p>
            <a:fld id="{3F75AC9B-4DF6-4A69-8D03-23BCAD21E1A8}" type="datetimeFigureOut">
              <a:rPr lang="nl-NL" smtClean="0"/>
              <a:t>31-5-2024</a:t>
            </a:fld>
            <a:endParaRPr lang="nl-NL"/>
          </a:p>
        </p:txBody>
      </p:sp>
      <p:sp>
        <p:nvSpPr>
          <p:cNvPr id="8" name="Tijdelijke aanduiding voor voettekst 7">
            <a:extLst>
              <a:ext uri="{FF2B5EF4-FFF2-40B4-BE49-F238E27FC236}">
                <a16:creationId xmlns:a16="http://schemas.microsoft.com/office/drawing/2014/main" id="{93BD37E1-FDA4-4EA5-BD1A-126F7F26F504}"/>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4C2767A1-4004-49F3-B557-86788B845EC4}"/>
              </a:ext>
            </a:extLst>
          </p:cNvPr>
          <p:cNvSpPr>
            <a:spLocks noGrp="1"/>
          </p:cNvSpPr>
          <p:nvPr>
            <p:ph type="sldNum" sz="quarter" idx="12"/>
          </p:nvPr>
        </p:nvSpPr>
        <p:spPr/>
        <p:txBody>
          <a:bodyPr/>
          <a:lstStyle/>
          <a:p>
            <a:fld id="{EB1F8C32-9797-4513-8F46-30125501DB2A}" type="slidenum">
              <a:rPr lang="nl-NL" smtClean="0"/>
              <a:t>‹#›</a:t>
            </a:fld>
            <a:endParaRPr lang="nl-NL"/>
          </a:p>
        </p:txBody>
      </p:sp>
    </p:spTree>
    <p:extLst>
      <p:ext uri="{BB962C8B-B14F-4D97-AF65-F5344CB8AC3E}">
        <p14:creationId xmlns:p14="http://schemas.microsoft.com/office/powerpoint/2010/main" val="400250656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68C1B4-6CC9-4E9D-A1D9-82165CD71895}"/>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00443101-CEA4-45D7-9AAD-44F1A72BF6AB}"/>
              </a:ext>
            </a:extLst>
          </p:cNvPr>
          <p:cNvSpPr>
            <a:spLocks noGrp="1"/>
          </p:cNvSpPr>
          <p:nvPr>
            <p:ph type="dt" sz="half" idx="10"/>
          </p:nvPr>
        </p:nvSpPr>
        <p:spPr/>
        <p:txBody>
          <a:bodyPr/>
          <a:lstStyle/>
          <a:p>
            <a:fld id="{3F75AC9B-4DF6-4A69-8D03-23BCAD21E1A8}" type="datetimeFigureOut">
              <a:rPr lang="nl-NL" smtClean="0"/>
              <a:t>31-5-2024</a:t>
            </a:fld>
            <a:endParaRPr lang="nl-NL"/>
          </a:p>
        </p:txBody>
      </p:sp>
      <p:sp>
        <p:nvSpPr>
          <p:cNvPr id="4" name="Tijdelijke aanduiding voor voettekst 3">
            <a:extLst>
              <a:ext uri="{FF2B5EF4-FFF2-40B4-BE49-F238E27FC236}">
                <a16:creationId xmlns:a16="http://schemas.microsoft.com/office/drawing/2014/main" id="{3505DF1B-439D-493C-BFF5-1D659DF99E42}"/>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2EE52ECB-AC38-4339-AB42-B03BCBF0583F}"/>
              </a:ext>
            </a:extLst>
          </p:cNvPr>
          <p:cNvSpPr>
            <a:spLocks noGrp="1"/>
          </p:cNvSpPr>
          <p:nvPr>
            <p:ph type="sldNum" sz="quarter" idx="12"/>
          </p:nvPr>
        </p:nvSpPr>
        <p:spPr/>
        <p:txBody>
          <a:bodyPr/>
          <a:lstStyle/>
          <a:p>
            <a:fld id="{EB1F8C32-9797-4513-8F46-30125501DB2A}" type="slidenum">
              <a:rPr lang="nl-NL" smtClean="0"/>
              <a:t>‹#›</a:t>
            </a:fld>
            <a:endParaRPr lang="nl-NL"/>
          </a:p>
        </p:txBody>
      </p:sp>
    </p:spTree>
    <p:extLst>
      <p:ext uri="{BB962C8B-B14F-4D97-AF65-F5344CB8AC3E}">
        <p14:creationId xmlns:p14="http://schemas.microsoft.com/office/powerpoint/2010/main" val="28657618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6B4BBC68-2811-4468-B4D6-225FC8D3CBDA}"/>
              </a:ext>
            </a:extLst>
          </p:cNvPr>
          <p:cNvSpPr>
            <a:spLocks noGrp="1"/>
          </p:cNvSpPr>
          <p:nvPr>
            <p:ph type="dt" sz="half" idx="10"/>
          </p:nvPr>
        </p:nvSpPr>
        <p:spPr/>
        <p:txBody>
          <a:bodyPr/>
          <a:lstStyle/>
          <a:p>
            <a:fld id="{3F75AC9B-4DF6-4A69-8D03-23BCAD21E1A8}" type="datetimeFigureOut">
              <a:rPr lang="nl-NL" smtClean="0"/>
              <a:t>31-5-2024</a:t>
            </a:fld>
            <a:endParaRPr lang="nl-NL"/>
          </a:p>
        </p:txBody>
      </p:sp>
      <p:sp>
        <p:nvSpPr>
          <p:cNvPr id="3" name="Tijdelijke aanduiding voor voettekst 2">
            <a:extLst>
              <a:ext uri="{FF2B5EF4-FFF2-40B4-BE49-F238E27FC236}">
                <a16:creationId xmlns:a16="http://schemas.microsoft.com/office/drawing/2014/main" id="{3183D293-627D-433C-86B3-8CBC9A78E028}"/>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E6247787-4C53-4AB0-AECD-4871546AD151}"/>
              </a:ext>
            </a:extLst>
          </p:cNvPr>
          <p:cNvSpPr>
            <a:spLocks noGrp="1"/>
          </p:cNvSpPr>
          <p:nvPr>
            <p:ph type="sldNum" sz="quarter" idx="12"/>
          </p:nvPr>
        </p:nvSpPr>
        <p:spPr/>
        <p:txBody>
          <a:bodyPr/>
          <a:lstStyle/>
          <a:p>
            <a:fld id="{EB1F8C32-9797-4513-8F46-30125501DB2A}" type="slidenum">
              <a:rPr lang="nl-NL" smtClean="0"/>
              <a:t>‹#›</a:t>
            </a:fld>
            <a:endParaRPr lang="nl-NL"/>
          </a:p>
        </p:txBody>
      </p:sp>
    </p:spTree>
    <p:extLst>
      <p:ext uri="{BB962C8B-B14F-4D97-AF65-F5344CB8AC3E}">
        <p14:creationId xmlns:p14="http://schemas.microsoft.com/office/powerpoint/2010/main" val="301751449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652985-0448-4986-AEF9-931928340BE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5DB21243-92AA-48A6-82AB-37FAF791C0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D044B48E-3B65-4253-B467-FB7F23F5E5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1823710D-0542-4122-87AA-30B6661DCCD1}"/>
              </a:ext>
            </a:extLst>
          </p:cNvPr>
          <p:cNvSpPr>
            <a:spLocks noGrp="1"/>
          </p:cNvSpPr>
          <p:nvPr>
            <p:ph type="dt" sz="half" idx="10"/>
          </p:nvPr>
        </p:nvSpPr>
        <p:spPr/>
        <p:txBody>
          <a:bodyPr/>
          <a:lstStyle/>
          <a:p>
            <a:fld id="{3F75AC9B-4DF6-4A69-8D03-23BCAD21E1A8}" type="datetimeFigureOut">
              <a:rPr lang="nl-NL" smtClean="0"/>
              <a:t>31-5-2024</a:t>
            </a:fld>
            <a:endParaRPr lang="nl-NL"/>
          </a:p>
        </p:txBody>
      </p:sp>
      <p:sp>
        <p:nvSpPr>
          <p:cNvPr id="6" name="Tijdelijke aanduiding voor voettekst 5">
            <a:extLst>
              <a:ext uri="{FF2B5EF4-FFF2-40B4-BE49-F238E27FC236}">
                <a16:creationId xmlns:a16="http://schemas.microsoft.com/office/drawing/2014/main" id="{2568E16D-D27F-4E3B-A7FB-8A0A15D5702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1C33636-8333-42FC-9812-62C11FBDF2A4}"/>
              </a:ext>
            </a:extLst>
          </p:cNvPr>
          <p:cNvSpPr>
            <a:spLocks noGrp="1"/>
          </p:cNvSpPr>
          <p:nvPr>
            <p:ph type="sldNum" sz="quarter" idx="12"/>
          </p:nvPr>
        </p:nvSpPr>
        <p:spPr/>
        <p:txBody>
          <a:bodyPr/>
          <a:lstStyle/>
          <a:p>
            <a:fld id="{EB1F8C32-9797-4513-8F46-30125501DB2A}" type="slidenum">
              <a:rPr lang="nl-NL" smtClean="0"/>
              <a:t>‹#›</a:t>
            </a:fld>
            <a:endParaRPr lang="nl-NL"/>
          </a:p>
        </p:txBody>
      </p:sp>
    </p:spTree>
    <p:extLst>
      <p:ext uri="{BB962C8B-B14F-4D97-AF65-F5344CB8AC3E}">
        <p14:creationId xmlns:p14="http://schemas.microsoft.com/office/powerpoint/2010/main" val="377428833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E76219-4187-4972-9FA6-348801E5AC20}"/>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6DB5EE77-1FBB-4019-92A8-BA039F10E9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94883315-2DB7-489F-8633-8CCADF491E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69E312B-D341-422E-9D06-B09E30B50A0B}"/>
              </a:ext>
            </a:extLst>
          </p:cNvPr>
          <p:cNvSpPr>
            <a:spLocks noGrp="1"/>
          </p:cNvSpPr>
          <p:nvPr>
            <p:ph type="dt" sz="half" idx="10"/>
          </p:nvPr>
        </p:nvSpPr>
        <p:spPr/>
        <p:txBody>
          <a:bodyPr/>
          <a:lstStyle/>
          <a:p>
            <a:fld id="{3F75AC9B-4DF6-4A69-8D03-23BCAD21E1A8}" type="datetimeFigureOut">
              <a:rPr lang="nl-NL" smtClean="0"/>
              <a:t>31-5-2024</a:t>
            </a:fld>
            <a:endParaRPr lang="nl-NL"/>
          </a:p>
        </p:txBody>
      </p:sp>
      <p:sp>
        <p:nvSpPr>
          <p:cNvPr id="6" name="Tijdelijke aanduiding voor voettekst 5">
            <a:extLst>
              <a:ext uri="{FF2B5EF4-FFF2-40B4-BE49-F238E27FC236}">
                <a16:creationId xmlns:a16="http://schemas.microsoft.com/office/drawing/2014/main" id="{48E62D46-7218-4561-9603-7F5700E2296A}"/>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B401C8F-A46A-456E-8E46-3236F53D0249}"/>
              </a:ext>
            </a:extLst>
          </p:cNvPr>
          <p:cNvSpPr>
            <a:spLocks noGrp="1"/>
          </p:cNvSpPr>
          <p:nvPr>
            <p:ph type="sldNum" sz="quarter" idx="12"/>
          </p:nvPr>
        </p:nvSpPr>
        <p:spPr/>
        <p:txBody>
          <a:bodyPr/>
          <a:lstStyle/>
          <a:p>
            <a:fld id="{EB1F8C32-9797-4513-8F46-30125501DB2A}" type="slidenum">
              <a:rPr lang="nl-NL" smtClean="0"/>
              <a:t>‹#›</a:t>
            </a:fld>
            <a:endParaRPr lang="nl-NL"/>
          </a:p>
        </p:txBody>
      </p:sp>
    </p:spTree>
    <p:extLst>
      <p:ext uri="{BB962C8B-B14F-4D97-AF65-F5344CB8AC3E}">
        <p14:creationId xmlns:p14="http://schemas.microsoft.com/office/powerpoint/2010/main" val="17792885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C31963-9D03-4176-9DDF-048705CF7085}"/>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B6AABC28-1FCA-45EF-A3CD-93CE0C030EF7}"/>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1F48007-D2A9-4A1C-B325-2FC0F3457FD7}"/>
              </a:ext>
            </a:extLst>
          </p:cNvPr>
          <p:cNvSpPr>
            <a:spLocks noGrp="1"/>
          </p:cNvSpPr>
          <p:nvPr>
            <p:ph type="dt" sz="half" idx="10"/>
          </p:nvPr>
        </p:nvSpPr>
        <p:spPr/>
        <p:txBody>
          <a:bodyPr/>
          <a:lstStyle/>
          <a:p>
            <a:fld id="{3F75AC9B-4DF6-4A69-8D03-23BCAD21E1A8}" type="datetimeFigureOut">
              <a:rPr lang="nl-NL" smtClean="0"/>
              <a:t>31-5-2024</a:t>
            </a:fld>
            <a:endParaRPr lang="nl-NL"/>
          </a:p>
        </p:txBody>
      </p:sp>
      <p:sp>
        <p:nvSpPr>
          <p:cNvPr id="5" name="Tijdelijke aanduiding voor voettekst 4">
            <a:extLst>
              <a:ext uri="{FF2B5EF4-FFF2-40B4-BE49-F238E27FC236}">
                <a16:creationId xmlns:a16="http://schemas.microsoft.com/office/drawing/2014/main" id="{8ECDF8E6-F2D1-4147-8636-72AE421C25D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BB62814-B796-48D2-9B6B-EAE2EC36AF25}"/>
              </a:ext>
            </a:extLst>
          </p:cNvPr>
          <p:cNvSpPr>
            <a:spLocks noGrp="1"/>
          </p:cNvSpPr>
          <p:nvPr>
            <p:ph type="sldNum" sz="quarter" idx="12"/>
          </p:nvPr>
        </p:nvSpPr>
        <p:spPr/>
        <p:txBody>
          <a:bodyPr/>
          <a:lstStyle/>
          <a:p>
            <a:fld id="{EB1F8C32-9797-4513-8F46-30125501DB2A}" type="slidenum">
              <a:rPr lang="nl-NL" smtClean="0"/>
              <a:t>‹#›</a:t>
            </a:fld>
            <a:endParaRPr lang="nl-NL"/>
          </a:p>
        </p:txBody>
      </p:sp>
    </p:spTree>
    <p:extLst>
      <p:ext uri="{BB962C8B-B14F-4D97-AF65-F5344CB8AC3E}">
        <p14:creationId xmlns:p14="http://schemas.microsoft.com/office/powerpoint/2010/main" val="904002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Tree>
    <p:extLst>
      <p:ext uri="{BB962C8B-B14F-4D97-AF65-F5344CB8AC3E}">
        <p14:creationId xmlns:p14="http://schemas.microsoft.com/office/powerpoint/2010/main" val="8425943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23333" y="141287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011333" y="141287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34599994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B077BC96-F27C-4F51-A685-7F053371AA55}"/>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409B9414-B435-4D1A-BC52-F8112B14360E}"/>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1FED7E6-CB1F-4E09-8CD3-421D6C06B9A8}"/>
              </a:ext>
            </a:extLst>
          </p:cNvPr>
          <p:cNvSpPr>
            <a:spLocks noGrp="1"/>
          </p:cNvSpPr>
          <p:nvPr>
            <p:ph type="dt" sz="half" idx="10"/>
          </p:nvPr>
        </p:nvSpPr>
        <p:spPr/>
        <p:txBody>
          <a:bodyPr/>
          <a:lstStyle/>
          <a:p>
            <a:fld id="{3F75AC9B-4DF6-4A69-8D03-23BCAD21E1A8}" type="datetimeFigureOut">
              <a:rPr lang="nl-NL" smtClean="0"/>
              <a:t>31-5-2024</a:t>
            </a:fld>
            <a:endParaRPr lang="nl-NL"/>
          </a:p>
        </p:txBody>
      </p:sp>
      <p:sp>
        <p:nvSpPr>
          <p:cNvPr id="5" name="Tijdelijke aanduiding voor voettekst 4">
            <a:extLst>
              <a:ext uri="{FF2B5EF4-FFF2-40B4-BE49-F238E27FC236}">
                <a16:creationId xmlns:a16="http://schemas.microsoft.com/office/drawing/2014/main" id="{DF97F1BB-F6BF-4C89-B035-839465730F7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18AC050-56E3-4850-8E04-0F28A137B248}"/>
              </a:ext>
            </a:extLst>
          </p:cNvPr>
          <p:cNvSpPr>
            <a:spLocks noGrp="1"/>
          </p:cNvSpPr>
          <p:nvPr>
            <p:ph type="sldNum" sz="quarter" idx="12"/>
          </p:nvPr>
        </p:nvSpPr>
        <p:spPr/>
        <p:txBody>
          <a:bodyPr/>
          <a:lstStyle/>
          <a:p>
            <a:fld id="{EB1F8C32-9797-4513-8F46-30125501DB2A}" type="slidenum">
              <a:rPr lang="nl-NL" smtClean="0"/>
              <a:t>‹#›</a:t>
            </a:fld>
            <a:endParaRPr lang="nl-NL"/>
          </a:p>
        </p:txBody>
      </p:sp>
    </p:spTree>
    <p:extLst>
      <p:ext uri="{BB962C8B-B14F-4D97-AF65-F5344CB8AC3E}">
        <p14:creationId xmlns:p14="http://schemas.microsoft.com/office/powerpoint/2010/main" val="199062259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Image 3" descr="Une image contenant neige&#10;&#10;Description générée automatiquement">
            <a:extLst>
              <a:ext uri="{FF2B5EF4-FFF2-40B4-BE49-F238E27FC236}">
                <a16:creationId xmlns:a16="http://schemas.microsoft.com/office/drawing/2014/main" id="{1CA6E981-AB39-484F-B0B2-69A2E65F9C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8" name="Subtitle 2"/>
          <p:cNvSpPr>
            <a:spLocks noGrp="1"/>
          </p:cNvSpPr>
          <p:nvPr>
            <p:ph type="subTitle" idx="13"/>
          </p:nvPr>
        </p:nvSpPr>
        <p:spPr>
          <a:xfrm>
            <a:off x="2975654" y="4732047"/>
            <a:ext cx="6240693" cy="1360115"/>
          </a:xfrm>
          <a:prstGeom prst="rect">
            <a:avLst/>
          </a:prstGeom>
        </p:spPr>
        <p:txBody>
          <a:bodyPr>
            <a:normAutofit/>
          </a:bodyPr>
          <a:lstStyle>
            <a:lvl1pPr marL="0" indent="0" algn="l">
              <a:buNone/>
              <a:defRPr sz="2133" spc="0">
                <a:solidFill>
                  <a:schemeClr val="bg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14" name="Title 1"/>
          <p:cNvSpPr>
            <a:spLocks noGrp="1"/>
          </p:cNvSpPr>
          <p:nvPr>
            <p:ph type="title" hasCustomPrompt="1"/>
          </p:nvPr>
        </p:nvSpPr>
        <p:spPr>
          <a:xfrm>
            <a:off x="2979610" y="3984532"/>
            <a:ext cx="6237717" cy="747515"/>
          </a:xfrm>
          <a:prstGeom prst="rect">
            <a:avLst/>
          </a:prstGeom>
        </p:spPr>
        <p:txBody>
          <a:bodyPr vert="horz" lIns="91440" tIns="45720" rIns="91440" bIns="45720" rtlCol="0" anchor="ctr">
            <a:noAutofit/>
          </a:bodyPr>
          <a:lstStyle>
            <a:lvl1pPr>
              <a:defRPr lang="en-GB" sz="3733" b="0" spc="0" dirty="0">
                <a:solidFill>
                  <a:schemeClr val="bg2"/>
                </a:solidFill>
              </a:defRPr>
            </a:lvl1pPr>
          </a:lstStyle>
          <a:p>
            <a:pPr marL="0" lvl="0" algn="l"/>
            <a:r>
              <a:rPr lang="en-US" dirty="0"/>
              <a:t>Title</a:t>
            </a:r>
            <a:endParaRPr lang="en-GB" dirty="0"/>
          </a:p>
        </p:txBody>
      </p:sp>
      <p:pic>
        <p:nvPicPr>
          <p:cNvPr id="11" name="Image 10">
            <a:extLst>
              <a:ext uri="{FF2B5EF4-FFF2-40B4-BE49-F238E27FC236}">
                <a16:creationId xmlns:a16="http://schemas.microsoft.com/office/drawing/2014/main" id="{D99ABA56-27AC-7F45-AE5A-0BFB0F6B657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94000" y="6229633"/>
            <a:ext cx="6604000" cy="491067"/>
          </a:xfrm>
          <a:prstGeom prst="rect">
            <a:avLst/>
          </a:prstGeom>
        </p:spPr>
      </p:pic>
      <p:sp>
        <p:nvSpPr>
          <p:cNvPr id="7" name="Rectangle 6">
            <a:extLst>
              <a:ext uri="{FF2B5EF4-FFF2-40B4-BE49-F238E27FC236}">
                <a16:creationId xmlns:a16="http://schemas.microsoft.com/office/drawing/2014/main" id="{1CE858AC-F0E0-BC44-840C-E6DF55A22D22}"/>
              </a:ext>
            </a:extLst>
          </p:cNvPr>
          <p:cNvSpPr/>
          <p:nvPr userDrawn="1"/>
        </p:nvSpPr>
        <p:spPr>
          <a:xfrm>
            <a:off x="0" y="11778"/>
            <a:ext cx="12240683" cy="1765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200" dirty="0"/>
          </a:p>
        </p:txBody>
      </p:sp>
      <p:pic>
        <p:nvPicPr>
          <p:cNvPr id="3" name="Graphique 2">
            <a:extLst>
              <a:ext uri="{FF2B5EF4-FFF2-40B4-BE49-F238E27FC236}">
                <a16:creationId xmlns:a16="http://schemas.microsoft.com/office/drawing/2014/main" id="{F11479FA-280C-5546-AE47-5C8121CC946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94001" y="399351"/>
            <a:ext cx="2539876" cy="906155"/>
          </a:xfrm>
          <a:prstGeom prst="rect">
            <a:avLst/>
          </a:prstGeom>
        </p:spPr>
      </p:pic>
    </p:spTree>
    <p:extLst>
      <p:ext uri="{BB962C8B-B14F-4D97-AF65-F5344CB8AC3E}">
        <p14:creationId xmlns:p14="http://schemas.microsoft.com/office/powerpoint/2010/main" val="2002875824"/>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75D5AB37-146B-8444-A088-3F9DBC51AB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048000" cy="6858000"/>
          </a:xfrm>
          <a:prstGeom prst="rect">
            <a:avLst/>
          </a:prstGeom>
        </p:spPr>
      </p:pic>
      <p:sp>
        <p:nvSpPr>
          <p:cNvPr id="12" name="Rectangle 11">
            <a:extLst>
              <a:ext uri="{FF2B5EF4-FFF2-40B4-BE49-F238E27FC236}">
                <a16:creationId xmlns:a16="http://schemas.microsoft.com/office/drawing/2014/main" id="{667B4B8D-DAC5-5440-8710-E6558ADF9AD2}"/>
              </a:ext>
            </a:extLst>
          </p:cNvPr>
          <p:cNvSpPr/>
          <p:nvPr userDrawn="1"/>
        </p:nvSpPr>
        <p:spPr>
          <a:xfrm>
            <a:off x="0" y="0"/>
            <a:ext cx="3048000" cy="99071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200"/>
          </a:p>
        </p:txBody>
      </p:sp>
      <p:sp>
        <p:nvSpPr>
          <p:cNvPr id="16" name="Title Placeholder 1">
            <a:extLst>
              <a:ext uri="{FF2B5EF4-FFF2-40B4-BE49-F238E27FC236}">
                <a16:creationId xmlns:a16="http://schemas.microsoft.com/office/drawing/2014/main" id="{E546EE7B-38F2-1542-B5E6-D58589740062}"/>
              </a:ext>
            </a:extLst>
          </p:cNvPr>
          <p:cNvSpPr>
            <a:spLocks noGrp="1"/>
          </p:cNvSpPr>
          <p:nvPr>
            <p:ph type="title"/>
          </p:nvPr>
        </p:nvSpPr>
        <p:spPr>
          <a:xfrm>
            <a:off x="3215680" y="147159"/>
            <a:ext cx="8366720" cy="807559"/>
          </a:xfrm>
          <a:prstGeom prst="rect">
            <a:avLst/>
          </a:prstGeom>
        </p:spPr>
        <p:txBody>
          <a:bodyPr vert="horz" lIns="91440" tIns="45720" rIns="91440" bIns="45720" rtlCol="0" anchor="ctr">
            <a:normAutofit/>
          </a:bodyPr>
          <a:lstStyle/>
          <a:p>
            <a:r>
              <a:rPr lang="en-US" dirty="0"/>
              <a:t>CLICK TO EDIT MASTER TITLE STYLE</a:t>
            </a:r>
          </a:p>
        </p:txBody>
      </p:sp>
      <p:sp>
        <p:nvSpPr>
          <p:cNvPr id="17" name="Text Placeholder 2">
            <a:extLst>
              <a:ext uri="{FF2B5EF4-FFF2-40B4-BE49-F238E27FC236}">
                <a16:creationId xmlns:a16="http://schemas.microsoft.com/office/drawing/2014/main" id="{324DDABD-5C0C-2C41-8301-D2A54494B74B}"/>
              </a:ext>
            </a:extLst>
          </p:cNvPr>
          <p:cNvSpPr>
            <a:spLocks noGrp="1"/>
          </p:cNvSpPr>
          <p:nvPr>
            <p:ph type="body" idx="1"/>
          </p:nvPr>
        </p:nvSpPr>
        <p:spPr>
          <a:xfrm>
            <a:off x="3215680" y="1220757"/>
            <a:ext cx="8366720" cy="47922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3" name="Connecteur droit 22">
            <a:extLst>
              <a:ext uri="{FF2B5EF4-FFF2-40B4-BE49-F238E27FC236}">
                <a16:creationId xmlns:a16="http://schemas.microsoft.com/office/drawing/2014/main" id="{D920323E-B9F3-0942-96DC-99D2B1B9BDEC}"/>
              </a:ext>
            </a:extLst>
          </p:cNvPr>
          <p:cNvCxnSpPr>
            <a:cxnSpLocks/>
          </p:cNvCxnSpPr>
          <p:nvPr userDrawn="1"/>
        </p:nvCxnSpPr>
        <p:spPr>
          <a:xfrm>
            <a:off x="3215680" y="972716"/>
            <a:ext cx="8366720" cy="0"/>
          </a:xfrm>
          <a:prstGeom prst="line">
            <a:avLst/>
          </a:prstGeom>
          <a:ln w="19050">
            <a:gradFill>
              <a:gsLst>
                <a:gs pos="0">
                  <a:srgbClr val="28689B"/>
                </a:gs>
                <a:gs pos="100000">
                  <a:srgbClr val="5DA3DA"/>
                </a:gs>
              </a:gsLst>
              <a:lin ang="0" scaled="0"/>
            </a:gra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8AE9BADB-801A-E044-B0B9-AD80EEB29651}"/>
              </a:ext>
            </a:extLst>
          </p:cNvPr>
          <p:cNvCxnSpPr>
            <a:cxnSpLocks/>
          </p:cNvCxnSpPr>
          <p:nvPr userDrawn="1"/>
        </p:nvCxnSpPr>
        <p:spPr>
          <a:xfrm>
            <a:off x="3215680" y="6126164"/>
            <a:ext cx="8366720" cy="0"/>
          </a:xfrm>
          <a:prstGeom prst="line">
            <a:avLst/>
          </a:prstGeom>
          <a:ln w="19050">
            <a:gradFill>
              <a:gsLst>
                <a:gs pos="0">
                  <a:srgbClr val="28689B"/>
                </a:gs>
                <a:gs pos="100000">
                  <a:srgbClr val="5DA3DA"/>
                </a:gs>
              </a:gsLst>
              <a:lin ang="0" scaled="0"/>
            </a:gradFill>
          </a:ln>
        </p:spPr>
        <p:style>
          <a:lnRef idx="1">
            <a:schemeClr val="accent1"/>
          </a:lnRef>
          <a:fillRef idx="0">
            <a:schemeClr val="accent1"/>
          </a:fillRef>
          <a:effectRef idx="0">
            <a:schemeClr val="accent1"/>
          </a:effectRef>
          <a:fontRef idx="minor">
            <a:schemeClr val="tx1"/>
          </a:fontRef>
        </p:style>
      </p:cxnSp>
      <p:pic>
        <p:nvPicPr>
          <p:cNvPr id="26" name="Image 25">
            <a:extLst>
              <a:ext uri="{FF2B5EF4-FFF2-40B4-BE49-F238E27FC236}">
                <a16:creationId xmlns:a16="http://schemas.microsoft.com/office/drawing/2014/main" id="{32220867-1573-364B-90D3-11C74F0FFE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97040" y="6229633"/>
            <a:ext cx="6604000" cy="491067"/>
          </a:xfrm>
          <a:prstGeom prst="rect">
            <a:avLst/>
          </a:prstGeom>
        </p:spPr>
      </p:pic>
      <p:sp>
        <p:nvSpPr>
          <p:cNvPr id="27" name="Slide Number Placeholder 5">
            <a:extLst>
              <a:ext uri="{FF2B5EF4-FFF2-40B4-BE49-F238E27FC236}">
                <a16:creationId xmlns:a16="http://schemas.microsoft.com/office/drawing/2014/main" id="{C8AE3063-93C3-844F-98C8-52B41D297595}"/>
              </a:ext>
            </a:extLst>
          </p:cNvPr>
          <p:cNvSpPr>
            <a:spLocks noGrp="1"/>
          </p:cNvSpPr>
          <p:nvPr>
            <p:ph type="sldNum" sz="quarter" idx="4"/>
          </p:nvPr>
        </p:nvSpPr>
        <p:spPr>
          <a:xfrm>
            <a:off x="11472599" y="6267711"/>
            <a:ext cx="638272" cy="365125"/>
          </a:xfrm>
          <a:prstGeom prst="rect">
            <a:avLst/>
          </a:prstGeom>
        </p:spPr>
        <p:txBody>
          <a:bodyPr vert="horz" lIns="91440" tIns="45720" rIns="91440" bIns="45720" rtlCol="0" anchor="ctr"/>
          <a:lstStyle>
            <a:lvl1pPr algn="l">
              <a:defRPr sz="1333" cap="all" baseline="0">
                <a:solidFill>
                  <a:srgbClr val="898989"/>
                </a:solidFill>
                <a:latin typeface="Arial" panose="020B0604020202020204" pitchFamily="34" charset="0"/>
                <a:cs typeface="Arial" panose="020B0604020202020204" pitchFamily="34" charset="0"/>
              </a:defRPr>
            </a:lvl1pPr>
          </a:lstStyle>
          <a:p>
            <a:fld id="{58768E1A-8455-4611-8763-3FA1B747F6B6}" type="slidenum">
              <a:rPr lang="en-US" smtClean="0"/>
              <a:pPr/>
              <a:t>‹#›</a:t>
            </a:fld>
            <a:endParaRPr lang="en-US" dirty="0"/>
          </a:p>
        </p:txBody>
      </p:sp>
      <p:pic>
        <p:nvPicPr>
          <p:cNvPr id="15" name="Graphique 14">
            <a:extLst>
              <a:ext uri="{FF2B5EF4-FFF2-40B4-BE49-F238E27FC236}">
                <a16:creationId xmlns:a16="http://schemas.microsoft.com/office/drawing/2014/main" id="{813DECC3-E954-0A41-A6DF-F56A1C081EFD}"/>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9601" y="147159"/>
            <a:ext cx="1932756" cy="689553"/>
          </a:xfrm>
          <a:prstGeom prst="rect">
            <a:avLst/>
          </a:prstGeom>
        </p:spPr>
      </p:pic>
    </p:spTree>
    <p:extLst>
      <p:ext uri="{BB962C8B-B14F-4D97-AF65-F5344CB8AC3E}">
        <p14:creationId xmlns:p14="http://schemas.microsoft.com/office/powerpoint/2010/main" val="182847315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012E42A2-5D68-B144-8968-59CE2963AB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048000" cy="6858000"/>
          </a:xfrm>
          <a:prstGeom prst="rect">
            <a:avLst/>
          </a:prstGeom>
        </p:spPr>
      </p:pic>
      <p:sp>
        <p:nvSpPr>
          <p:cNvPr id="11" name="Rectangle 10">
            <a:extLst>
              <a:ext uri="{FF2B5EF4-FFF2-40B4-BE49-F238E27FC236}">
                <a16:creationId xmlns:a16="http://schemas.microsoft.com/office/drawing/2014/main" id="{7F3B3C77-60B0-2C44-BAA6-1DDCF1379D7C}"/>
              </a:ext>
            </a:extLst>
          </p:cNvPr>
          <p:cNvSpPr/>
          <p:nvPr userDrawn="1"/>
        </p:nvSpPr>
        <p:spPr>
          <a:xfrm>
            <a:off x="0" y="0"/>
            <a:ext cx="3048000" cy="99071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200"/>
          </a:p>
        </p:txBody>
      </p:sp>
      <p:sp>
        <p:nvSpPr>
          <p:cNvPr id="3" name="Content Placeholder 2"/>
          <p:cNvSpPr>
            <a:spLocks noGrp="1"/>
          </p:cNvSpPr>
          <p:nvPr>
            <p:ph idx="1"/>
          </p:nvPr>
        </p:nvSpPr>
        <p:spPr>
          <a:xfrm>
            <a:off x="3209032" y="1196633"/>
            <a:ext cx="8366720" cy="4833521"/>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itle Placeholder 1">
            <a:extLst>
              <a:ext uri="{FF2B5EF4-FFF2-40B4-BE49-F238E27FC236}">
                <a16:creationId xmlns:a16="http://schemas.microsoft.com/office/drawing/2014/main" id="{12C3869C-56D2-4A4C-9CBD-3524D3F6E6A7}"/>
              </a:ext>
            </a:extLst>
          </p:cNvPr>
          <p:cNvSpPr>
            <a:spLocks noGrp="1"/>
          </p:cNvSpPr>
          <p:nvPr>
            <p:ph type="title"/>
          </p:nvPr>
        </p:nvSpPr>
        <p:spPr>
          <a:xfrm>
            <a:off x="3215680" y="147159"/>
            <a:ext cx="8366720" cy="807559"/>
          </a:xfrm>
          <a:prstGeom prst="rect">
            <a:avLst/>
          </a:prstGeom>
        </p:spPr>
        <p:txBody>
          <a:bodyPr vert="horz" lIns="91440" tIns="45720" rIns="91440" bIns="45720" rtlCol="0" anchor="ctr">
            <a:normAutofit/>
          </a:bodyPr>
          <a:lstStyle/>
          <a:p>
            <a:r>
              <a:rPr lang="en-US" dirty="0"/>
              <a:t>CLICK TO EDIT MASTER TITLE STYLE</a:t>
            </a:r>
          </a:p>
        </p:txBody>
      </p:sp>
      <p:cxnSp>
        <p:nvCxnSpPr>
          <p:cNvPr id="28" name="Connecteur droit 27">
            <a:extLst>
              <a:ext uri="{FF2B5EF4-FFF2-40B4-BE49-F238E27FC236}">
                <a16:creationId xmlns:a16="http://schemas.microsoft.com/office/drawing/2014/main" id="{C93766ED-FF5C-0646-B2C3-E27D42D1DFA9}"/>
              </a:ext>
            </a:extLst>
          </p:cNvPr>
          <p:cNvCxnSpPr>
            <a:cxnSpLocks/>
          </p:cNvCxnSpPr>
          <p:nvPr userDrawn="1"/>
        </p:nvCxnSpPr>
        <p:spPr>
          <a:xfrm>
            <a:off x="3215680" y="972716"/>
            <a:ext cx="8366720" cy="0"/>
          </a:xfrm>
          <a:prstGeom prst="line">
            <a:avLst/>
          </a:prstGeom>
          <a:ln w="19050">
            <a:gradFill>
              <a:gsLst>
                <a:gs pos="0">
                  <a:srgbClr val="28689B"/>
                </a:gs>
                <a:gs pos="100000">
                  <a:srgbClr val="5DA3DA"/>
                </a:gs>
              </a:gsLst>
              <a:lin ang="0" scaled="0"/>
            </a:gradFill>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8309F3BD-196E-3C4B-AA49-AAC18053978E}"/>
              </a:ext>
            </a:extLst>
          </p:cNvPr>
          <p:cNvCxnSpPr>
            <a:cxnSpLocks/>
          </p:cNvCxnSpPr>
          <p:nvPr userDrawn="1"/>
        </p:nvCxnSpPr>
        <p:spPr>
          <a:xfrm>
            <a:off x="3215680" y="6126164"/>
            <a:ext cx="8366720" cy="0"/>
          </a:xfrm>
          <a:prstGeom prst="line">
            <a:avLst/>
          </a:prstGeom>
          <a:ln w="19050">
            <a:gradFill>
              <a:gsLst>
                <a:gs pos="0">
                  <a:srgbClr val="28689B"/>
                </a:gs>
                <a:gs pos="100000">
                  <a:srgbClr val="5DA3DA"/>
                </a:gs>
              </a:gsLst>
              <a:lin ang="0" scaled="0"/>
            </a:gradFill>
          </a:ln>
        </p:spPr>
        <p:style>
          <a:lnRef idx="1">
            <a:schemeClr val="accent1"/>
          </a:lnRef>
          <a:fillRef idx="0">
            <a:schemeClr val="accent1"/>
          </a:fillRef>
          <a:effectRef idx="0">
            <a:schemeClr val="accent1"/>
          </a:effectRef>
          <a:fontRef idx="minor">
            <a:schemeClr val="tx1"/>
          </a:fontRef>
        </p:style>
      </p:cxnSp>
      <p:pic>
        <p:nvPicPr>
          <p:cNvPr id="37" name="Image 36">
            <a:extLst>
              <a:ext uri="{FF2B5EF4-FFF2-40B4-BE49-F238E27FC236}">
                <a16:creationId xmlns:a16="http://schemas.microsoft.com/office/drawing/2014/main" id="{7F19A1C6-DE9C-B348-A05B-3E4AAA807DF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97040" y="6229633"/>
            <a:ext cx="6604000" cy="491067"/>
          </a:xfrm>
          <a:prstGeom prst="rect">
            <a:avLst/>
          </a:prstGeom>
        </p:spPr>
      </p:pic>
      <p:sp>
        <p:nvSpPr>
          <p:cNvPr id="38" name="Slide Number Placeholder 5">
            <a:extLst>
              <a:ext uri="{FF2B5EF4-FFF2-40B4-BE49-F238E27FC236}">
                <a16:creationId xmlns:a16="http://schemas.microsoft.com/office/drawing/2014/main" id="{4A4B89EB-D318-9E47-ABCF-99802A916B17}"/>
              </a:ext>
            </a:extLst>
          </p:cNvPr>
          <p:cNvSpPr>
            <a:spLocks noGrp="1"/>
          </p:cNvSpPr>
          <p:nvPr>
            <p:ph type="sldNum" sz="quarter" idx="4"/>
          </p:nvPr>
        </p:nvSpPr>
        <p:spPr>
          <a:xfrm>
            <a:off x="11472599" y="6267711"/>
            <a:ext cx="638272" cy="365125"/>
          </a:xfrm>
          <a:prstGeom prst="rect">
            <a:avLst/>
          </a:prstGeom>
        </p:spPr>
        <p:txBody>
          <a:bodyPr vert="horz" lIns="91440" tIns="45720" rIns="91440" bIns="45720" rtlCol="0" anchor="ctr"/>
          <a:lstStyle>
            <a:lvl1pPr algn="l">
              <a:defRPr sz="1333" cap="all" baseline="0">
                <a:solidFill>
                  <a:srgbClr val="898989"/>
                </a:solidFill>
                <a:latin typeface="Arial" panose="020B0604020202020204" pitchFamily="34" charset="0"/>
                <a:cs typeface="Arial" panose="020B0604020202020204" pitchFamily="34" charset="0"/>
              </a:defRPr>
            </a:lvl1pPr>
          </a:lstStyle>
          <a:p>
            <a:fld id="{58768E1A-8455-4611-8763-3FA1B747F6B6}" type="slidenum">
              <a:rPr lang="en-US" smtClean="0"/>
              <a:pPr/>
              <a:t>‹#›</a:t>
            </a:fld>
            <a:endParaRPr lang="en-US" dirty="0"/>
          </a:p>
        </p:txBody>
      </p:sp>
      <p:pic>
        <p:nvPicPr>
          <p:cNvPr id="13" name="Graphique 12">
            <a:extLst>
              <a:ext uri="{FF2B5EF4-FFF2-40B4-BE49-F238E27FC236}">
                <a16:creationId xmlns:a16="http://schemas.microsoft.com/office/drawing/2014/main" id="{B2598DE9-F1C7-5048-9BCB-AC54FE536C86}"/>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9601" y="147159"/>
            <a:ext cx="1932756" cy="689553"/>
          </a:xfrm>
          <a:prstGeom prst="rect">
            <a:avLst/>
          </a:prstGeom>
        </p:spPr>
      </p:pic>
    </p:spTree>
    <p:extLst>
      <p:ext uri="{BB962C8B-B14F-4D97-AF65-F5344CB8AC3E}">
        <p14:creationId xmlns:p14="http://schemas.microsoft.com/office/powerpoint/2010/main" val="219872564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userDrawn="1">
            <p:ph sz="half" idx="1"/>
          </p:nvPr>
        </p:nvSpPr>
        <p:spPr>
          <a:xfrm>
            <a:off x="3215680" y="1233723"/>
            <a:ext cx="4046240" cy="4896543"/>
          </a:xfrm>
          <a:prstGeom prst="rect">
            <a:avLst/>
          </a:prstGeom>
        </p:spPr>
        <p:txBody>
          <a:bodyPr/>
          <a:lstStyle>
            <a:lvl1pPr>
              <a:defRPr sz="2133"/>
            </a:lvl1pPr>
            <a:lvl2pPr>
              <a:defRPr sz="1867"/>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userDrawn="1">
            <p:ph sz="half" idx="2"/>
          </p:nvPr>
        </p:nvSpPr>
        <p:spPr>
          <a:xfrm>
            <a:off x="7542808" y="1233723"/>
            <a:ext cx="4046240" cy="4896543"/>
          </a:xfrm>
          <a:prstGeom prst="rect">
            <a:avLst/>
          </a:prstGeom>
        </p:spPr>
        <p:txBody>
          <a:bodyPr/>
          <a:lstStyle>
            <a:lvl1pPr>
              <a:defRPr sz="2133"/>
            </a:lvl1pPr>
            <a:lvl2pPr>
              <a:defRPr sz="1867"/>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itle Placeholder 1">
            <a:extLst>
              <a:ext uri="{FF2B5EF4-FFF2-40B4-BE49-F238E27FC236}">
                <a16:creationId xmlns:a16="http://schemas.microsoft.com/office/drawing/2014/main" id="{8D40C178-5223-B044-BEEE-0050CB8794AA}"/>
              </a:ext>
            </a:extLst>
          </p:cNvPr>
          <p:cNvSpPr>
            <a:spLocks noGrp="1"/>
          </p:cNvSpPr>
          <p:nvPr>
            <p:ph type="title"/>
          </p:nvPr>
        </p:nvSpPr>
        <p:spPr>
          <a:xfrm>
            <a:off x="3215680" y="147159"/>
            <a:ext cx="8366720" cy="807559"/>
          </a:xfrm>
          <a:prstGeom prst="rect">
            <a:avLst/>
          </a:prstGeom>
        </p:spPr>
        <p:txBody>
          <a:bodyPr vert="horz" lIns="91440" tIns="45720" rIns="91440" bIns="45720" rtlCol="0" anchor="ctr">
            <a:normAutofit/>
          </a:bodyPr>
          <a:lstStyle/>
          <a:p>
            <a:r>
              <a:rPr lang="en-US" dirty="0"/>
              <a:t>CLICK TO EDIT MASTER TITLE STYLE</a:t>
            </a:r>
          </a:p>
        </p:txBody>
      </p:sp>
      <p:pic>
        <p:nvPicPr>
          <p:cNvPr id="6" name="Image 5">
            <a:extLst>
              <a:ext uri="{FF2B5EF4-FFF2-40B4-BE49-F238E27FC236}">
                <a16:creationId xmlns:a16="http://schemas.microsoft.com/office/drawing/2014/main" id="{941CE50B-D11B-B747-8CE3-2BCDF18785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048000" cy="6858000"/>
          </a:xfrm>
          <a:prstGeom prst="rect">
            <a:avLst/>
          </a:prstGeom>
        </p:spPr>
      </p:pic>
      <p:sp>
        <p:nvSpPr>
          <p:cNvPr id="7" name="Rectangle 6">
            <a:extLst>
              <a:ext uri="{FF2B5EF4-FFF2-40B4-BE49-F238E27FC236}">
                <a16:creationId xmlns:a16="http://schemas.microsoft.com/office/drawing/2014/main" id="{F30C7924-0379-4149-A7F3-8B24DF2ECACD}"/>
              </a:ext>
            </a:extLst>
          </p:cNvPr>
          <p:cNvSpPr/>
          <p:nvPr userDrawn="1"/>
        </p:nvSpPr>
        <p:spPr>
          <a:xfrm>
            <a:off x="0" y="0"/>
            <a:ext cx="3048000" cy="99071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200"/>
          </a:p>
        </p:txBody>
      </p:sp>
      <p:cxnSp>
        <p:nvCxnSpPr>
          <p:cNvPr id="12" name="Connecteur droit 11">
            <a:extLst>
              <a:ext uri="{FF2B5EF4-FFF2-40B4-BE49-F238E27FC236}">
                <a16:creationId xmlns:a16="http://schemas.microsoft.com/office/drawing/2014/main" id="{FB8736D3-6365-8945-99F6-22E46FF51992}"/>
              </a:ext>
            </a:extLst>
          </p:cNvPr>
          <p:cNvCxnSpPr>
            <a:cxnSpLocks/>
          </p:cNvCxnSpPr>
          <p:nvPr userDrawn="1"/>
        </p:nvCxnSpPr>
        <p:spPr>
          <a:xfrm>
            <a:off x="3215680" y="972716"/>
            <a:ext cx="8366720" cy="0"/>
          </a:xfrm>
          <a:prstGeom prst="line">
            <a:avLst/>
          </a:prstGeom>
          <a:ln w="19050">
            <a:gradFill>
              <a:gsLst>
                <a:gs pos="0">
                  <a:srgbClr val="28689B"/>
                </a:gs>
                <a:gs pos="100000">
                  <a:srgbClr val="5DA3DA"/>
                </a:gs>
              </a:gsLst>
              <a:lin ang="0" scaled="0"/>
            </a:gradFill>
          </a:ln>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42660172-1C3B-1B45-A853-BBDB981586DC}"/>
              </a:ext>
            </a:extLst>
          </p:cNvPr>
          <p:cNvCxnSpPr>
            <a:cxnSpLocks/>
          </p:cNvCxnSpPr>
          <p:nvPr userDrawn="1"/>
        </p:nvCxnSpPr>
        <p:spPr>
          <a:xfrm>
            <a:off x="3215680" y="6126164"/>
            <a:ext cx="8366720" cy="0"/>
          </a:xfrm>
          <a:prstGeom prst="line">
            <a:avLst/>
          </a:prstGeom>
          <a:ln w="19050">
            <a:gradFill>
              <a:gsLst>
                <a:gs pos="0">
                  <a:srgbClr val="28689B"/>
                </a:gs>
                <a:gs pos="100000">
                  <a:srgbClr val="5DA3DA"/>
                </a:gs>
              </a:gsLst>
              <a:lin ang="0" scaled="0"/>
            </a:gradFill>
          </a:ln>
        </p:spPr>
        <p:style>
          <a:lnRef idx="1">
            <a:schemeClr val="accent1"/>
          </a:lnRef>
          <a:fillRef idx="0">
            <a:schemeClr val="accent1"/>
          </a:fillRef>
          <a:effectRef idx="0">
            <a:schemeClr val="accent1"/>
          </a:effectRef>
          <a:fontRef idx="minor">
            <a:schemeClr val="tx1"/>
          </a:fontRef>
        </p:style>
      </p:cxnSp>
      <p:pic>
        <p:nvPicPr>
          <p:cNvPr id="21" name="Image 20">
            <a:extLst>
              <a:ext uri="{FF2B5EF4-FFF2-40B4-BE49-F238E27FC236}">
                <a16:creationId xmlns:a16="http://schemas.microsoft.com/office/drawing/2014/main" id="{7D19A1D6-9714-8241-B683-2C0E40CD03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97040" y="6229633"/>
            <a:ext cx="6604000" cy="491067"/>
          </a:xfrm>
          <a:prstGeom prst="rect">
            <a:avLst/>
          </a:prstGeom>
        </p:spPr>
      </p:pic>
      <p:sp>
        <p:nvSpPr>
          <p:cNvPr id="22" name="Slide Number Placeholder 5">
            <a:extLst>
              <a:ext uri="{FF2B5EF4-FFF2-40B4-BE49-F238E27FC236}">
                <a16:creationId xmlns:a16="http://schemas.microsoft.com/office/drawing/2014/main" id="{2A61B019-D80C-7747-8950-DCD0D213C2F7}"/>
              </a:ext>
            </a:extLst>
          </p:cNvPr>
          <p:cNvSpPr>
            <a:spLocks noGrp="1"/>
          </p:cNvSpPr>
          <p:nvPr>
            <p:ph type="sldNum" sz="quarter" idx="4"/>
          </p:nvPr>
        </p:nvSpPr>
        <p:spPr>
          <a:xfrm>
            <a:off x="11472599" y="6267711"/>
            <a:ext cx="638272" cy="365125"/>
          </a:xfrm>
          <a:prstGeom prst="rect">
            <a:avLst/>
          </a:prstGeom>
        </p:spPr>
        <p:txBody>
          <a:bodyPr vert="horz" lIns="91440" tIns="45720" rIns="91440" bIns="45720" rtlCol="0" anchor="ctr"/>
          <a:lstStyle>
            <a:lvl1pPr algn="l">
              <a:defRPr sz="1333" cap="all" baseline="0">
                <a:solidFill>
                  <a:srgbClr val="898989"/>
                </a:solidFill>
                <a:latin typeface="Arial" panose="020B0604020202020204" pitchFamily="34" charset="0"/>
                <a:cs typeface="Arial" panose="020B0604020202020204" pitchFamily="34" charset="0"/>
              </a:defRPr>
            </a:lvl1pPr>
          </a:lstStyle>
          <a:p>
            <a:fld id="{58768E1A-8455-4611-8763-3FA1B747F6B6}" type="slidenum">
              <a:rPr lang="en-US" smtClean="0"/>
              <a:pPr/>
              <a:t>‹#›</a:t>
            </a:fld>
            <a:endParaRPr lang="en-US" dirty="0"/>
          </a:p>
        </p:txBody>
      </p:sp>
      <p:pic>
        <p:nvPicPr>
          <p:cNvPr id="15" name="Graphique 14">
            <a:extLst>
              <a:ext uri="{FF2B5EF4-FFF2-40B4-BE49-F238E27FC236}">
                <a16:creationId xmlns:a16="http://schemas.microsoft.com/office/drawing/2014/main" id="{96EB9A3A-2C13-EE42-A8FA-FD82224B88D4}"/>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9601" y="147159"/>
            <a:ext cx="1932756" cy="689553"/>
          </a:xfrm>
          <a:prstGeom prst="rect">
            <a:avLst/>
          </a:prstGeom>
        </p:spPr>
      </p:pic>
    </p:spTree>
    <p:extLst>
      <p:ext uri="{BB962C8B-B14F-4D97-AF65-F5344CB8AC3E}">
        <p14:creationId xmlns:p14="http://schemas.microsoft.com/office/powerpoint/2010/main" val="89920681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012E42A2-5D68-B144-8968-59CE2963AB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000" y="0"/>
            <a:ext cx="3048000" cy="6858000"/>
          </a:xfrm>
          <a:prstGeom prst="rect">
            <a:avLst/>
          </a:prstGeom>
        </p:spPr>
      </p:pic>
      <p:sp>
        <p:nvSpPr>
          <p:cNvPr id="11" name="Rectangle 10">
            <a:extLst>
              <a:ext uri="{FF2B5EF4-FFF2-40B4-BE49-F238E27FC236}">
                <a16:creationId xmlns:a16="http://schemas.microsoft.com/office/drawing/2014/main" id="{7F3B3C77-60B0-2C44-BAA6-1DDCF1379D7C}"/>
              </a:ext>
            </a:extLst>
          </p:cNvPr>
          <p:cNvSpPr/>
          <p:nvPr userDrawn="1"/>
        </p:nvSpPr>
        <p:spPr>
          <a:xfrm>
            <a:off x="9144000" y="0"/>
            <a:ext cx="3048000" cy="99071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200"/>
          </a:p>
        </p:txBody>
      </p:sp>
      <p:cxnSp>
        <p:nvCxnSpPr>
          <p:cNvPr id="15" name="Connecteur droit 14">
            <a:extLst>
              <a:ext uri="{FF2B5EF4-FFF2-40B4-BE49-F238E27FC236}">
                <a16:creationId xmlns:a16="http://schemas.microsoft.com/office/drawing/2014/main" id="{2A47D3D7-75D2-AB41-AAB0-37D7E72E7CB7}"/>
              </a:ext>
            </a:extLst>
          </p:cNvPr>
          <p:cNvCxnSpPr>
            <a:cxnSpLocks/>
          </p:cNvCxnSpPr>
          <p:nvPr userDrawn="1"/>
        </p:nvCxnSpPr>
        <p:spPr>
          <a:xfrm>
            <a:off x="583379" y="6126164"/>
            <a:ext cx="8366720" cy="0"/>
          </a:xfrm>
          <a:prstGeom prst="line">
            <a:avLst/>
          </a:prstGeom>
          <a:ln w="19050">
            <a:gradFill>
              <a:gsLst>
                <a:gs pos="0">
                  <a:srgbClr val="28689B"/>
                </a:gs>
                <a:gs pos="100000">
                  <a:srgbClr val="5DA3DA"/>
                </a:gs>
              </a:gsLst>
              <a:lin ang="0" scaled="0"/>
            </a:gradFill>
          </a:ln>
        </p:spPr>
        <p:style>
          <a:lnRef idx="1">
            <a:schemeClr val="accent1"/>
          </a:lnRef>
          <a:fillRef idx="0">
            <a:schemeClr val="accent1"/>
          </a:fillRef>
          <a:effectRef idx="0">
            <a:schemeClr val="accent1"/>
          </a:effectRef>
          <a:fontRef idx="minor">
            <a:schemeClr val="tx1"/>
          </a:fontRef>
        </p:style>
      </p:cxnSp>
      <p:pic>
        <p:nvPicPr>
          <p:cNvPr id="16" name="Image 15">
            <a:extLst>
              <a:ext uri="{FF2B5EF4-FFF2-40B4-BE49-F238E27FC236}">
                <a16:creationId xmlns:a16="http://schemas.microsoft.com/office/drawing/2014/main" id="{5AA04C08-C8C5-324B-9D46-6CD7236B510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64739" y="6229633"/>
            <a:ext cx="6604000" cy="491067"/>
          </a:xfrm>
          <a:prstGeom prst="rect">
            <a:avLst/>
          </a:prstGeom>
        </p:spPr>
      </p:pic>
      <p:sp>
        <p:nvSpPr>
          <p:cNvPr id="17" name="Title Placeholder 1">
            <a:extLst>
              <a:ext uri="{FF2B5EF4-FFF2-40B4-BE49-F238E27FC236}">
                <a16:creationId xmlns:a16="http://schemas.microsoft.com/office/drawing/2014/main" id="{57536FCD-AD3D-3549-A6AE-0AE46995411A}"/>
              </a:ext>
            </a:extLst>
          </p:cNvPr>
          <p:cNvSpPr>
            <a:spLocks noGrp="1"/>
          </p:cNvSpPr>
          <p:nvPr>
            <p:ph type="title"/>
          </p:nvPr>
        </p:nvSpPr>
        <p:spPr>
          <a:xfrm>
            <a:off x="583379" y="147159"/>
            <a:ext cx="8366720" cy="807559"/>
          </a:xfrm>
          <a:prstGeom prst="rect">
            <a:avLst/>
          </a:prstGeom>
        </p:spPr>
        <p:txBody>
          <a:bodyPr vert="horz" lIns="91440" tIns="45720" rIns="91440" bIns="45720" rtlCol="0" anchor="ctr">
            <a:normAutofit/>
          </a:bodyPr>
          <a:lstStyle/>
          <a:p>
            <a:r>
              <a:rPr lang="en-US" dirty="0"/>
              <a:t>CLICK TO EDIT MASTER TITLE STYLE</a:t>
            </a:r>
          </a:p>
        </p:txBody>
      </p:sp>
      <p:cxnSp>
        <p:nvCxnSpPr>
          <p:cNvPr id="18" name="Connecteur droit 17">
            <a:extLst>
              <a:ext uri="{FF2B5EF4-FFF2-40B4-BE49-F238E27FC236}">
                <a16:creationId xmlns:a16="http://schemas.microsoft.com/office/drawing/2014/main" id="{9010F7B7-C27E-064C-A544-A0A8F3402726}"/>
              </a:ext>
            </a:extLst>
          </p:cNvPr>
          <p:cNvCxnSpPr>
            <a:cxnSpLocks/>
          </p:cNvCxnSpPr>
          <p:nvPr userDrawn="1"/>
        </p:nvCxnSpPr>
        <p:spPr>
          <a:xfrm>
            <a:off x="583379" y="972716"/>
            <a:ext cx="8366720" cy="0"/>
          </a:xfrm>
          <a:prstGeom prst="line">
            <a:avLst/>
          </a:prstGeom>
          <a:ln w="19050">
            <a:gradFill>
              <a:gsLst>
                <a:gs pos="0">
                  <a:srgbClr val="28689B"/>
                </a:gs>
                <a:gs pos="100000">
                  <a:srgbClr val="5DA3DA"/>
                </a:gs>
              </a:gsLst>
              <a:lin ang="0" scaled="0"/>
            </a:gra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84AE7D16-506E-C846-B438-C1613F05BA8B}"/>
              </a:ext>
            </a:extLst>
          </p:cNvPr>
          <p:cNvSpPr/>
          <p:nvPr userDrawn="1"/>
        </p:nvSpPr>
        <p:spPr>
          <a:xfrm>
            <a:off x="9140843" y="6126165"/>
            <a:ext cx="3048000" cy="731836"/>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200" dirty="0"/>
          </a:p>
        </p:txBody>
      </p:sp>
      <p:sp>
        <p:nvSpPr>
          <p:cNvPr id="14" name="Slide Number Placeholder 5">
            <a:extLst>
              <a:ext uri="{FF2B5EF4-FFF2-40B4-BE49-F238E27FC236}">
                <a16:creationId xmlns:a16="http://schemas.microsoft.com/office/drawing/2014/main" id="{455E4A7E-1E09-BD44-B692-8FD2B3C89ECD}"/>
              </a:ext>
            </a:extLst>
          </p:cNvPr>
          <p:cNvSpPr>
            <a:spLocks noGrp="1"/>
          </p:cNvSpPr>
          <p:nvPr>
            <p:ph type="sldNum" sz="quarter" idx="4"/>
          </p:nvPr>
        </p:nvSpPr>
        <p:spPr>
          <a:xfrm>
            <a:off x="11472597" y="6267711"/>
            <a:ext cx="638272" cy="365125"/>
          </a:xfrm>
          <a:prstGeom prst="rect">
            <a:avLst/>
          </a:prstGeom>
        </p:spPr>
        <p:txBody>
          <a:bodyPr vert="horz" lIns="91440" tIns="45720" rIns="91440" bIns="45720" rtlCol="0" anchor="ctr"/>
          <a:lstStyle>
            <a:lvl1pPr algn="r">
              <a:defRPr sz="1333" cap="all" baseline="0">
                <a:solidFill>
                  <a:srgbClr val="898989"/>
                </a:solidFill>
                <a:latin typeface="Arial" panose="020B0604020202020204" pitchFamily="34" charset="0"/>
                <a:cs typeface="Arial" panose="020B0604020202020204" pitchFamily="34" charset="0"/>
              </a:defRPr>
            </a:lvl1pPr>
          </a:lstStyle>
          <a:p>
            <a:fld id="{58768E1A-8455-4611-8763-3FA1B747F6B6}" type="slidenum">
              <a:rPr lang="en-US" smtClean="0"/>
              <a:pPr/>
              <a:t>‹#›</a:t>
            </a:fld>
            <a:endParaRPr lang="en-US" dirty="0"/>
          </a:p>
        </p:txBody>
      </p:sp>
      <p:pic>
        <p:nvPicPr>
          <p:cNvPr id="21" name="Graphique 20">
            <a:extLst>
              <a:ext uri="{FF2B5EF4-FFF2-40B4-BE49-F238E27FC236}">
                <a16:creationId xmlns:a16="http://schemas.microsoft.com/office/drawing/2014/main" id="{0DBE5238-59EE-C047-AE6E-4B95667DD39E}"/>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56374" y="147159"/>
            <a:ext cx="1932756" cy="689553"/>
          </a:xfrm>
          <a:prstGeom prst="rect">
            <a:avLst/>
          </a:prstGeom>
        </p:spPr>
      </p:pic>
      <p:sp>
        <p:nvSpPr>
          <p:cNvPr id="12" name="Content Placeholder 2">
            <a:extLst>
              <a:ext uri="{FF2B5EF4-FFF2-40B4-BE49-F238E27FC236}">
                <a16:creationId xmlns:a16="http://schemas.microsoft.com/office/drawing/2014/main" id="{0821DD05-5FC5-4850-821D-692C88F2CE04}"/>
              </a:ext>
            </a:extLst>
          </p:cNvPr>
          <p:cNvSpPr>
            <a:spLocks noGrp="1"/>
          </p:cNvSpPr>
          <p:nvPr>
            <p:ph idx="1"/>
          </p:nvPr>
        </p:nvSpPr>
        <p:spPr>
          <a:xfrm>
            <a:off x="583380" y="1233724"/>
            <a:ext cx="8348433" cy="4844969"/>
          </a:xfrm>
          <a:prstGeom prst="rect">
            <a:avLst/>
          </a:prstGeom>
        </p:spPr>
        <p:txBody>
          <a:bodyPr/>
          <a:lstStyle>
            <a:lvl1pPr>
              <a:defRPr>
                <a:solidFill>
                  <a:schemeClr val="tx1">
                    <a:lumMod val="90000"/>
                    <a:lumOff val="10000"/>
                  </a:schemeClr>
                </a:solidFill>
              </a:defRPr>
            </a:lvl1pPr>
            <a:lvl2pPr>
              <a:defRPr>
                <a:solidFill>
                  <a:schemeClr val="tx1">
                    <a:lumMod val="90000"/>
                    <a:lumOff val="10000"/>
                  </a:schemeClr>
                </a:solidFill>
              </a:defRPr>
            </a:lvl2pPr>
            <a:lvl3pPr>
              <a:defRPr>
                <a:solidFill>
                  <a:schemeClr val="tx1">
                    <a:lumMod val="90000"/>
                    <a:lumOff val="10000"/>
                  </a:schemeClr>
                </a:solidFill>
              </a:defRPr>
            </a:lvl3pPr>
            <a:lvl4pPr>
              <a:defRPr>
                <a:solidFill>
                  <a:schemeClr val="tx1">
                    <a:lumMod val="90000"/>
                    <a:lumOff val="10000"/>
                  </a:schemeClr>
                </a:solidFill>
              </a:defRPr>
            </a:lvl4pPr>
            <a:lvl5pPr>
              <a:defRPr>
                <a:solidFill>
                  <a:schemeClr val="tx1">
                    <a:lumMod val="90000"/>
                    <a:lumOff val="1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6401051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cxnSp>
        <p:nvCxnSpPr>
          <p:cNvPr id="17" name="Connecteur droit 16">
            <a:extLst>
              <a:ext uri="{FF2B5EF4-FFF2-40B4-BE49-F238E27FC236}">
                <a16:creationId xmlns:a16="http://schemas.microsoft.com/office/drawing/2014/main" id="{FFB9398D-C562-5342-A645-2D5DA1A2B7DB}"/>
              </a:ext>
            </a:extLst>
          </p:cNvPr>
          <p:cNvCxnSpPr>
            <a:cxnSpLocks/>
          </p:cNvCxnSpPr>
          <p:nvPr userDrawn="1"/>
        </p:nvCxnSpPr>
        <p:spPr>
          <a:xfrm>
            <a:off x="1912640" y="6126164"/>
            <a:ext cx="8366720" cy="0"/>
          </a:xfrm>
          <a:prstGeom prst="line">
            <a:avLst/>
          </a:prstGeom>
          <a:ln w="19050">
            <a:gradFill>
              <a:gsLst>
                <a:gs pos="100000">
                  <a:srgbClr val="28689B"/>
                </a:gs>
                <a:gs pos="0">
                  <a:srgbClr val="5DA3DA"/>
                </a:gs>
              </a:gsLst>
              <a:lin ang="0" scaled="0"/>
            </a:gradFill>
          </a:ln>
        </p:spPr>
        <p:style>
          <a:lnRef idx="1">
            <a:schemeClr val="accent1"/>
          </a:lnRef>
          <a:fillRef idx="0">
            <a:schemeClr val="accent1"/>
          </a:fillRef>
          <a:effectRef idx="0">
            <a:schemeClr val="accent1"/>
          </a:effectRef>
          <a:fontRef idx="minor">
            <a:schemeClr val="tx1"/>
          </a:fontRef>
        </p:style>
      </p:cxnSp>
      <p:pic>
        <p:nvPicPr>
          <p:cNvPr id="28" name="Image 27">
            <a:extLst>
              <a:ext uri="{FF2B5EF4-FFF2-40B4-BE49-F238E27FC236}">
                <a16:creationId xmlns:a16="http://schemas.microsoft.com/office/drawing/2014/main" id="{145AC81B-6598-E648-B162-41165F8D60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4000" y="6229633"/>
            <a:ext cx="6604000" cy="491067"/>
          </a:xfrm>
          <a:prstGeom prst="rect">
            <a:avLst/>
          </a:prstGeom>
        </p:spPr>
      </p:pic>
      <p:sp>
        <p:nvSpPr>
          <p:cNvPr id="29" name="Slide Number Placeholder 5">
            <a:extLst>
              <a:ext uri="{FF2B5EF4-FFF2-40B4-BE49-F238E27FC236}">
                <a16:creationId xmlns:a16="http://schemas.microsoft.com/office/drawing/2014/main" id="{F5E6C9FF-8A39-7843-9FA2-D4971382E656}"/>
              </a:ext>
            </a:extLst>
          </p:cNvPr>
          <p:cNvSpPr>
            <a:spLocks noGrp="1"/>
          </p:cNvSpPr>
          <p:nvPr>
            <p:ph type="sldNum" sz="quarter" idx="4"/>
          </p:nvPr>
        </p:nvSpPr>
        <p:spPr>
          <a:xfrm>
            <a:off x="11472599" y="6267711"/>
            <a:ext cx="638272" cy="365125"/>
          </a:xfrm>
          <a:prstGeom prst="rect">
            <a:avLst/>
          </a:prstGeom>
        </p:spPr>
        <p:txBody>
          <a:bodyPr vert="horz" lIns="91440" tIns="45720" rIns="91440" bIns="45720" rtlCol="0" anchor="ctr"/>
          <a:lstStyle>
            <a:lvl1pPr algn="l">
              <a:defRPr sz="1333" cap="all" baseline="0">
                <a:solidFill>
                  <a:srgbClr val="898989"/>
                </a:solidFill>
                <a:latin typeface="Arial" panose="020B0604020202020204" pitchFamily="34" charset="0"/>
                <a:cs typeface="Arial" panose="020B0604020202020204" pitchFamily="34" charset="0"/>
              </a:defRPr>
            </a:lvl1pPr>
          </a:lstStyle>
          <a:p>
            <a:fld id="{58768E1A-8455-4611-8763-3FA1B747F6B6}" type="slidenum">
              <a:rPr lang="en-US" smtClean="0"/>
              <a:pPr/>
              <a:t>‹#›</a:t>
            </a:fld>
            <a:endParaRPr lang="en-US" dirty="0"/>
          </a:p>
        </p:txBody>
      </p:sp>
      <p:pic>
        <p:nvPicPr>
          <p:cNvPr id="4" name="Image 3">
            <a:extLst>
              <a:ext uri="{FF2B5EF4-FFF2-40B4-BE49-F238E27FC236}">
                <a16:creationId xmlns:a16="http://schemas.microsoft.com/office/drawing/2014/main" id="{80BEA216-3B9B-DD48-833B-54B490D0F8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855"/>
            <a:ext cx="12192000" cy="990600"/>
          </a:xfrm>
          <a:prstGeom prst="rect">
            <a:avLst/>
          </a:prstGeom>
        </p:spPr>
      </p:pic>
      <p:sp>
        <p:nvSpPr>
          <p:cNvPr id="27" name="Title Placeholder 1">
            <a:extLst>
              <a:ext uri="{FF2B5EF4-FFF2-40B4-BE49-F238E27FC236}">
                <a16:creationId xmlns:a16="http://schemas.microsoft.com/office/drawing/2014/main" id="{2C80A81A-FFAD-E94F-826C-C08A27FBF91A}"/>
              </a:ext>
            </a:extLst>
          </p:cNvPr>
          <p:cNvSpPr>
            <a:spLocks noGrp="1"/>
          </p:cNvSpPr>
          <p:nvPr>
            <p:ph type="title"/>
          </p:nvPr>
        </p:nvSpPr>
        <p:spPr>
          <a:xfrm>
            <a:off x="2741581" y="89667"/>
            <a:ext cx="8366720" cy="807559"/>
          </a:xfrm>
          <a:prstGeom prst="rect">
            <a:avLst/>
          </a:prstGeom>
        </p:spPr>
        <p:txBody>
          <a:bodyPr vert="horz" lIns="91440" tIns="45720" rIns="91440" bIns="45720" rtlCol="0" anchor="ctr">
            <a:normAutofit/>
          </a:bodyPr>
          <a:lstStyle>
            <a:lvl1pPr>
              <a:defRPr>
                <a:solidFill>
                  <a:srgbClr val="182B76"/>
                </a:solidFill>
              </a:defRPr>
            </a:lvl1pPr>
          </a:lstStyle>
          <a:p>
            <a:r>
              <a:rPr lang="en-US" dirty="0"/>
              <a:t>CLICK TO EDIT MASTER TITLE STYLE</a:t>
            </a:r>
          </a:p>
        </p:txBody>
      </p:sp>
      <p:pic>
        <p:nvPicPr>
          <p:cNvPr id="10" name="Graphique 9">
            <a:extLst>
              <a:ext uri="{FF2B5EF4-FFF2-40B4-BE49-F238E27FC236}">
                <a16:creationId xmlns:a16="http://schemas.microsoft.com/office/drawing/2014/main" id="{F4C79469-C672-2B4C-BB10-40949EF9B6EB}"/>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9601" y="147159"/>
            <a:ext cx="1932756" cy="689553"/>
          </a:xfrm>
          <a:prstGeom prst="rect">
            <a:avLst/>
          </a:prstGeom>
        </p:spPr>
      </p:pic>
    </p:spTree>
    <p:extLst>
      <p:ext uri="{BB962C8B-B14F-4D97-AF65-F5344CB8AC3E}">
        <p14:creationId xmlns:p14="http://schemas.microsoft.com/office/powerpoint/2010/main" val="261330284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CEA4D02E-1F9F-C849-889D-C4A7D3CA02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048000" cy="6858000"/>
          </a:xfrm>
          <a:prstGeom prst="rect">
            <a:avLst/>
          </a:prstGeom>
        </p:spPr>
      </p:pic>
      <p:sp>
        <p:nvSpPr>
          <p:cNvPr id="3" name="Content Placeholder 2"/>
          <p:cNvSpPr>
            <a:spLocks noGrp="1"/>
          </p:cNvSpPr>
          <p:nvPr>
            <p:ph idx="1"/>
          </p:nvPr>
        </p:nvSpPr>
        <p:spPr>
          <a:xfrm>
            <a:off x="3215681" y="1225178"/>
            <a:ext cx="8348432" cy="4844969"/>
          </a:xfrm>
          <a:prstGeom prst="rect">
            <a:avLst/>
          </a:prstGeom>
        </p:spPr>
        <p:txBody>
          <a:bodyPr/>
          <a:lstStyle>
            <a:lvl1pPr>
              <a:defRPr>
                <a:solidFill>
                  <a:schemeClr val="tx1">
                    <a:lumMod val="90000"/>
                    <a:lumOff val="10000"/>
                  </a:schemeClr>
                </a:solidFill>
              </a:defRPr>
            </a:lvl1pPr>
            <a:lvl2pPr>
              <a:defRPr>
                <a:solidFill>
                  <a:schemeClr val="tx1">
                    <a:lumMod val="90000"/>
                    <a:lumOff val="10000"/>
                  </a:schemeClr>
                </a:solidFill>
              </a:defRPr>
            </a:lvl2pPr>
            <a:lvl3pPr>
              <a:defRPr>
                <a:solidFill>
                  <a:schemeClr val="tx1">
                    <a:lumMod val="90000"/>
                    <a:lumOff val="10000"/>
                  </a:schemeClr>
                </a:solidFill>
              </a:defRPr>
            </a:lvl3pPr>
            <a:lvl4pPr>
              <a:defRPr>
                <a:solidFill>
                  <a:schemeClr val="tx1">
                    <a:lumMod val="90000"/>
                    <a:lumOff val="10000"/>
                  </a:schemeClr>
                </a:solidFill>
              </a:defRPr>
            </a:lvl4pPr>
            <a:lvl5pPr>
              <a:defRPr>
                <a:solidFill>
                  <a:schemeClr val="tx1">
                    <a:lumMod val="90000"/>
                    <a:lumOff val="1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C6B790CA-F005-9C4A-A0F1-6FDF9C357ECC}"/>
              </a:ext>
            </a:extLst>
          </p:cNvPr>
          <p:cNvSpPr/>
          <p:nvPr userDrawn="1"/>
        </p:nvSpPr>
        <p:spPr>
          <a:xfrm>
            <a:off x="0" y="958415"/>
            <a:ext cx="3048000" cy="93441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200"/>
          </a:p>
        </p:txBody>
      </p:sp>
      <p:sp>
        <p:nvSpPr>
          <p:cNvPr id="14" name="Title Placeholder 1">
            <a:extLst>
              <a:ext uri="{FF2B5EF4-FFF2-40B4-BE49-F238E27FC236}">
                <a16:creationId xmlns:a16="http://schemas.microsoft.com/office/drawing/2014/main" id="{699B608C-40EE-5247-9BBC-8B405812FA7F}"/>
              </a:ext>
            </a:extLst>
          </p:cNvPr>
          <p:cNvSpPr>
            <a:spLocks noGrp="1"/>
          </p:cNvSpPr>
          <p:nvPr>
            <p:ph type="title"/>
          </p:nvPr>
        </p:nvSpPr>
        <p:spPr>
          <a:xfrm>
            <a:off x="3215680" y="147159"/>
            <a:ext cx="8366720" cy="807559"/>
          </a:xfrm>
          <a:prstGeom prst="rect">
            <a:avLst/>
          </a:prstGeom>
        </p:spPr>
        <p:txBody>
          <a:bodyPr vert="horz" lIns="91440" tIns="45720" rIns="91440" bIns="45720" rtlCol="0" anchor="ctr">
            <a:normAutofit/>
          </a:bodyPr>
          <a:lstStyle/>
          <a:p>
            <a:r>
              <a:rPr lang="en-US" dirty="0"/>
              <a:t>CLICK TO EDIT MASTER TITLE STYLE</a:t>
            </a:r>
          </a:p>
        </p:txBody>
      </p:sp>
      <p:cxnSp>
        <p:nvCxnSpPr>
          <p:cNvPr id="27" name="Connecteur droit 26">
            <a:extLst>
              <a:ext uri="{FF2B5EF4-FFF2-40B4-BE49-F238E27FC236}">
                <a16:creationId xmlns:a16="http://schemas.microsoft.com/office/drawing/2014/main" id="{0658AD8E-AD21-2247-A2A4-E0C6D4D8F14D}"/>
              </a:ext>
            </a:extLst>
          </p:cNvPr>
          <p:cNvCxnSpPr>
            <a:cxnSpLocks/>
          </p:cNvCxnSpPr>
          <p:nvPr userDrawn="1"/>
        </p:nvCxnSpPr>
        <p:spPr>
          <a:xfrm>
            <a:off x="3215680" y="972716"/>
            <a:ext cx="8366720" cy="0"/>
          </a:xfrm>
          <a:prstGeom prst="line">
            <a:avLst/>
          </a:prstGeom>
          <a:ln w="19050">
            <a:gradFill>
              <a:gsLst>
                <a:gs pos="0">
                  <a:srgbClr val="28689B"/>
                </a:gs>
                <a:gs pos="100000">
                  <a:srgbClr val="5DA3DA"/>
                </a:gs>
              </a:gsLst>
              <a:lin ang="0" scaled="0"/>
            </a:gradFill>
          </a:ln>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AC946792-CD9C-1548-BB1F-0935ADC35029}"/>
              </a:ext>
            </a:extLst>
          </p:cNvPr>
          <p:cNvCxnSpPr>
            <a:cxnSpLocks/>
          </p:cNvCxnSpPr>
          <p:nvPr userDrawn="1"/>
        </p:nvCxnSpPr>
        <p:spPr>
          <a:xfrm>
            <a:off x="3215680" y="6126164"/>
            <a:ext cx="8366720" cy="0"/>
          </a:xfrm>
          <a:prstGeom prst="line">
            <a:avLst/>
          </a:prstGeom>
          <a:ln w="19050">
            <a:gradFill>
              <a:gsLst>
                <a:gs pos="0">
                  <a:srgbClr val="28689B"/>
                </a:gs>
                <a:gs pos="100000">
                  <a:srgbClr val="5DA3DA"/>
                </a:gs>
              </a:gsLst>
              <a:lin ang="0" scaled="0"/>
            </a:gradFill>
          </a:ln>
        </p:spPr>
        <p:style>
          <a:lnRef idx="1">
            <a:schemeClr val="accent1"/>
          </a:lnRef>
          <a:fillRef idx="0">
            <a:schemeClr val="accent1"/>
          </a:fillRef>
          <a:effectRef idx="0">
            <a:schemeClr val="accent1"/>
          </a:effectRef>
          <a:fontRef idx="minor">
            <a:schemeClr val="tx1"/>
          </a:fontRef>
        </p:style>
      </p:cxnSp>
      <p:pic>
        <p:nvPicPr>
          <p:cNvPr id="33" name="Image 32">
            <a:extLst>
              <a:ext uri="{FF2B5EF4-FFF2-40B4-BE49-F238E27FC236}">
                <a16:creationId xmlns:a16="http://schemas.microsoft.com/office/drawing/2014/main" id="{A34A19C2-DDCE-394D-8242-EE885E7179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97040" y="6229633"/>
            <a:ext cx="6604000" cy="491067"/>
          </a:xfrm>
          <a:prstGeom prst="rect">
            <a:avLst/>
          </a:prstGeom>
        </p:spPr>
      </p:pic>
      <p:sp>
        <p:nvSpPr>
          <p:cNvPr id="34" name="Slide Number Placeholder 5">
            <a:extLst>
              <a:ext uri="{FF2B5EF4-FFF2-40B4-BE49-F238E27FC236}">
                <a16:creationId xmlns:a16="http://schemas.microsoft.com/office/drawing/2014/main" id="{35580B1E-E380-414A-BEC2-066C9FF107BA}"/>
              </a:ext>
            </a:extLst>
          </p:cNvPr>
          <p:cNvSpPr>
            <a:spLocks noGrp="1"/>
          </p:cNvSpPr>
          <p:nvPr>
            <p:ph type="sldNum" sz="quarter" idx="4"/>
          </p:nvPr>
        </p:nvSpPr>
        <p:spPr>
          <a:xfrm>
            <a:off x="11472599" y="6267711"/>
            <a:ext cx="638272" cy="365125"/>
          </a:xfrm>
          <a:prstGeom prst="rect">
            <a:avLst/>
          </a:prstGeom>
        </p:spPr>
        <p:txBody>
          <a:bodyPr vert="horz" lIns="91440" tIns="45720" rIns="91440" bIns="45720" rtlCol="0" anchor="ctr"/>
          <a:lstStyle>
            <a:lvl1pPr algn="l">
              <a:defRPr sz="1333" cap="all" baseline="0">
                <a:solidFill>
                  <a:srgbClr val="898989"/>
                </a:solidFill>
                <a:latin typeface="Arial" panose="020B0604020202020204" pitchFamily="34" charset="0"/>
                <a:cs typeface="Arial" panose="020B0604020202020204" pitchFamily="34" charset="0"/>
              </a:defRPr>
            </a:lvl1pPr>
          </a:lstStyle>
          <a:p>
            <a:fld id="{58768E1A-8455-4611-8763-3FA1B747F6B6}" type="slidenum">
              <a:rPr lang="en-US" smtClean="0"/>
              <a:pPr/>
              <a:t>‹#›</a:t>
            </a:fld>
            <a:endParaRPr lang="en-US" dirty="0"/>
          </a:p>
        </p:txBody>
      </p:sp>
      <p:pic>
        <p:nvPicPr>
          <p:cNvPr id="15" name="Graphique 14">
            <a:extLst>
              <a:ext uri="{FF2B5EF4-FFF2-40B4-BE49-F238E27FC236}">
                <a16:creationId xmlns:a16="http://schemas.microsoft.com/office/drawing/2014/main" id="{E6C64DAB-25E6-124F-98E1-1358C3F9988F}"/>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9601" y="1080844"/>
            <a:ext cx="1932756" cy="689553"/>
          </a:xfrm>
          <a:prstGeom prst="rect">
            <a:avLst/>
          </a:prstGeom>
        </p:spPr>
      </p:pic>
    </p:spTree>
    <p:extLst>
      <p:ext uri="{BB962C8B-B14F-4D97-AF65-F5344CB8AC3E}">
        <p14:creationId xmlns:p14="http://schemas.microsoft.com/office/powerpoint/2010/main" val="229683685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5CC1E76-1A50-6C4E-94FC-25271CAF95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048000" cy="6858000"/>
          </a:xfrm>
          <a:prstGeom prst="rect">
            <a:avLst/>
          </a:prstGeom>
        </p:spPr>
      </p:pic>
      <p:sp>
        <p:nvSpPr>
          <p:cNvPr id="3" name="Content Placeholder 2"/>
          <p:cNvSpPr>
            <a:spLocks noGrp="1"/>
          </p:cNvSpPr>
          <p:nvPr>
            <p:ph idx="1"/>
          </p:nvPr>
        </p:nvSpPr>
        <p:spPr>
          <a:xfrm>
            <a:off x="3215681" y="1233724"/>
            <a:ext cx="8348433" cy="4844969"/>
          </a:xfrm>
          <a:prstGeom prst="rect">
            <a:avLst/>
          </a:prstGeom>
        </p:spPr>
        <p:txBody>
          <a:bodyPr/>
          <a:lstStyle>
            <a:lvl1pPr>
              <a:defRPr>
                <a:solidFill>
                  <a:schemeClr val="tx1">
                    <a:lumMod val="90000"/>
                    <a:lumOff val="10000"/>
                  </a:schemeClr>
                </a:solidFill>
              </a:defRPr>
            </a:lvl1pPr>
            <a:lvl2pPr>
              <a:defRPr>
                <a:solidFill>
                  <a:schemeClr val="tx1">
                    <a:lumMod val="90000"/>
                    <a:lumOff val="10000"/>
                  </a:schemeClr>
                </a:solidFill>
              </a:defRPr>
            </a:lvl2pPr>
            <a:lvl3pPr>
              <a:defRPr>
                <a:solidFill>
                  <a:schemeClr val="tx1">
                    <a:lumMod val="90000"/>
                    <a:lumOff val="10000"/>
                  </a:schemeClr>
                </a:solidFill>
              </a:defRPr>
            </a:lvl3pPr>
            <a:lvl4pPr>
              <a:defRPr>
                <a:solidFill>
                  <a:schemeClr val="tx1">
                    <a:lumMod val="90000"/>
                    <a:lumOff val="10000"/>
                  </a:schemeClr>
                </a:solidFill>
              </a:defRPr>
            </a:lvl4pPr>
            <a:lvl5pPr>
              <a:defRPr>
                <a:solidFill>
                  <a:schemeClr val="tx1">
                    <a:lumMod val="90000"/>
                    <a:lumOff val="1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C6B790CA-F005-9C4A-A0F1-6FDF9C357ECC}"/>
              </a:ext>
            </a:extLst>
          </p:cNvPr>
          <p:cNvSpPr/>
          <p:nvPr userDrawn="1"/>
        </p:nvSpPr>
        <p:spPr>
          <a:xfrm>
            <a:off x="0" y="1"/>
            <a:ext cx="3048000" cy="972703"/>
          </a:xfrm>
          <a:prstGeom prst="rect">
            <a:avLst/>
          </a:pr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200"/>
          </a:p>
        </p:txBody>
      </p:sp>
      <p:sp>
        <p:nvSpPr>
          <p:cNvPr id="12" name="Title Placeholder 1">
            <a:extLst>
              <a:ext uri="{FF2B5EF4-FFF2-40B4-BE49-F238E27FC236}">
                <a16:creationId xmlns:a16="http://schemas.microsoft.com/office/drawing/2014/main" id="{E856D50A-9639-6746-AAD1-41BF4C03C30D}"/>
              </a:ext>
            </a:extLst>
          </p:cNvPr>
          <p:cNvSpPr>
            <a:spLocks noGrp="1"/>
          </p:cNvSpPr>
          <p:nvPr>
            <p:ph type="title"/>
          </p:nvPr>
        </p:nvSpPr>
        <p:spPr>
          <a:xfrm>
            <a:off x="3215680" y="147159"/>
            <a:ext cx="8366720" cy="807559"/>
          </a:xfrm>
          <a:prstGeom prst="rect">
            <a:avLst/>
          </a:prstGeom>
        </p:spPr>
        <p:txBody>
          <a:bodyPr vert="horz" lIns="91440" tIns="45720" rIns="91440" bIns="45720" rtlCol="0" anchor="ctr">
            <a:normAutofit/>
          </a:bodyPr>
          <a:lstStyle/>
          <a:p>
            <a:r>
              <a:rPr lang="en-US" dirty="0"/>
              <a:t>CLICK TO EDIT MASTER TITLE STYLE</a:t>
            </a:r>
          </a:p>
        </p:txBody>
      </p:sp>
      <p:cxnSp>
        <p:nvCxnSpPr>
          <p:cNvPr id="22" name="Connecteur droit 21">
            <a:extLst>
              <a:ext uri="{FF2B5EF4-FFF2-40B4-BE49-F238E27FC236}">
                <a16:creationId xmlns:a16="http://schemas.microsoft.com/office/drawing/2014/main" id="{821E6F3B-1BB7-A149-A7EE-5DF7983AE49E}"/>
              </a:ext>
            </a:extLst>
          </p:cNvPr>
          <p:cNvCxnSpPr>
            <a:cxnSpLocks/>
          </p:cNvCxnSpPr>
          <p:nvPr userDrawn="1"/>
        </p:nvCxnSpPr>
        <p:spPr>
          <a:xfrm>
            <a:off x="3215680" y="972716"/>
            <a:ext cx="8366720" cy="0"/>
          </a:xfrm>
          <a:prstGeom prst="line">
            <a:avLst/>
          </a:prstGeom>
          <a:ln w="19050">
            <a:gradFill>
              <a:gsLst>
                <a:gs pos="0">
                  <a:srgbClr val="28689B"/>
                </a:gs>
                <a:gs pos="100000">
                  <a:srgbClr val="5DA3DA"/>
                </a:gs>
              </a:gsLst>
              <a:lin ang="0" scaled="0"/>
            </a:gradFill>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C84C0668-56E8-A34E-83F7-8D2859EEB1F8}"/>
              </a:ext>
            </a:extLst>
          </p:cNvPr>
          <p:cNvCxnSpPr>
            <a:cxnSpLocks/>
          </p:cNvCxnSpPr>
          <p:nvPr userDrawn="1"/>
        </p:nvCxnSpPr>
        <p:spPr>
          <a:xfrm>
            <a:off x="3215680" y="6126164"/>
            <a:ext cx="8366720" cy="0"/>
          </a:xfrm>
          <a:prstGeom prst="line">
            <a:avLst/>
          </a:prstGeom>
          <a:ln w="19050">
            <a:gradFill>
              <a:gsLst>
                <a:gs pos="0">
                  <a:srgbClr val="28689B"/>
                </a:gs>
                <a:gs pos="100000">
                  <a:srgbClr val="5DA3DA"/>
                </a:gs>
              </a:gsLst>
              <a:lin ang="0" scaled="0"/>
            </a:gradFill>
          </a:ln>
        </p:spPr>
        <p:style>
          <a:lnRef idx="1">
            <a:schemeClr val="accent1"/>
          </a:lnRef>
          <a:fillRef idx="0">
            <a:schemeClr val="accent1"/>
          </a:fillRef>
          <a:effectRef idx="0">
            <a:schemeClr val="accent1"/>
          </a:effectRef>
          <a:fontRef idx="minor">
            <a:schemeClr val="tx1"/>
          </a:fontRef>
        </p:style>
      </p:cxnSp>
      <p:pic>
        <p:nvPicPr>
          <p:cNvPr id="29" name="Image 28">
            <a:extLst>
              <a:ext uri="{FF2B5EF4-FFF2-40B4-BE49-F238E27FC236}">
                <a16:creationId xmlns:a16="http://schemas.microsoft.com/office/drawing/2014/main" id="{EF5A9EEC-2C45-534D-ABD9-3AF904D7A82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97040" y="6229633"/>
            <a:ext cx="6604000" cy="491067"/>
          </a:xfrm>
          <a:prstGeom prst="rect">
            <a:avLst/>
          </a:prstGeom>
        </p:spPr>
      </p:pic>
      <p:sp>
        <p:nvSpPr>
          <p:cNvPr id="30" name="Slide Number Placeholder 5">
            <a:extLst>
              <a:ext uri="{FF2B5EF4-FFF2-40B4-BE49-F238E27FC236}">
                <a16:creationId xmlns:a16="http://schemas.microsoft.com/office/drawing/2014/main" id="{5219F52F-5DC6-184D-ABF9-D2AB08422284}"/>
              </a:ext>
            </a:extLst>
          </p:cNvPr>
          <p:cNvSpPr>
            <a:spLocks noGrp="1"/>
          </p:cNvSpPr>
          <p:nvPr>
            <p:ph type="sldNum" sz="quarter" idx="4"/>
          </p:nvPr>
        </p:nvSpPr>
        <p:spPr>
          <a:xfrm>
            <a:off x="11472599" y="6267711"/>
            <a:ext cx="638272" cy="365125"/>
          </a:xfrm>
          <a:prstGeom prst="rect">
            <a:avLst/>
          </a:prstGeom>
        </p:spPr>
        <p:txBody>
          <a:bodyPr vert="horz" lIns="91440" tIns="45720" rIns="91440" bIns="45720" rtlCol="0" anchor="ctr"/>
          <a:lstStyle>
            <a:lvl1pPr algn="l">
              <a:defRPr sz="1333" cap="all" baseline="0">
                <a:solidFill>
                  <a:srgbClr val="898989"/>
                </a:solidFill>
                <a:latin typeface="Arial" panose="020B0604020202020204" pitchFamily="34" charset="0"/>
                <a:cs typeface="Arial" panose="020B0604020202020204" pitchFamily="34" charset="0"/>
              </a:defRPr>
            </a:lvl1pPr>
          </a:lstStyle>
          <a:p>
            <a:fld id="{58768E1A-8455-4611-8763-3FA1B747F6B6}" type="slidenum">
              <a:rPr lang="en-US" smtClean="0"/>
              <a:pPr/>
              <a:t>‹#›</a:t>
            </a:fld>
            <a:endParaRPr lang="en-US" dirty="0"/>
          </a:p>
        </p:txBody>
      </p:sp>
      <p:pic>
        <p:nvPicPr>
          <p:cNvPr id="4" name="Graphique 3">
            <a:extLst>
              <a:ext uri="{FF2B5EF4-FFF2-40B4-BE49-F238E27FC236}">
                <a16:creationId xmlns:a16="http://schemas.microsoft.com/office/drawing/2014/main" id="{E8D9BAB1-0CBD-694B-863D-7D8DB7D97636}"/>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3392" y="141575"/>
            <a:ext cx="1871960" cy="689552"/>
          </a:xfrm>
          <a:prstGeom prst="rect">
            <a:avLst/>
          </a:prstGeom>
        </p:spPr>
      </p:pic>
    </p:spTree>
    <p:extLst>
      <p:ext uri="{BB962C8B-B14F-4D97-AF65-F5344CB8AC3E}">
        <p14:creationId xmlns:p14="http://schemas.microsoft.com/office/powerpoint/2010/main" val="280583926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5CC1E76-1A50-6C4E-94FC-25271CAF95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54276" y="0"/>
            <a:ext cx="3048000" cy="6858000"/>
          </a:xfrm>
          <a:prstGeom prst="rect">
            <a:avLst/>
          </a:prstGeom>
        </p:spPr>
      </p:pic>
      <p:sp>
        <p:nvSpPr>
          <p:cNvPr id="3" name="Content Placeholder 2"/>
          <p:cNvSpPr>
            <a:spLocks noGrp="1"/>
          </p:cNvSpPr>
          <p:nvPr>
            <p:ph idx="1"/>
          </p:nvPr>
        </p:nvSpPr>
        <p:spPr>
          <a:xfrm>
            <a:off x="583380" y="1233724"/>
            <a:ext cx="8348433" cy="4844969"/>
          </a:xfrm>
          <a:prstGeom prst="rect">
            <a:avLst/>
          </a:prstGeom>
        </p:spPr>
        <p:txBody>
          <a:bodyPr/>
          <a:lstStyle>
            <a:lvl1pPr>
              <a:defRPr>
                <a:solidFill>
                  <a:schemeClr val="tx1">
                    <a:lumMod val="90000"/>
                    <a:lumOff val="10000"/>
                  </a:schemeClr>
                </a:solidFill>
              </a:defRPr>
            </a:lvl1pPr>
            <a:lvl2pPr>
              <a:defRPr>
                <a:solidFill>
                  <a:schemeClr val="tx1">
                    <a:lumMod val="90000"/>
                    <a:lumOff val="10000"/>
                  </a:schemeClr>
                </a:solidFill>
              </a:defRPr>
            </a:lvl2pPr>
            <a:lvl3pPr>
              <a:defRPr>
                <a:solidFill>
                  <a:schemeClr val="tx1">
                    <a:lumMod val="90000"/>
                    <a:lumOff val="10000"/>
                  </a:schemeClr>
                </a:solidFill>
              </a:defRPr>
            </a:lvl3pPr>
            <a:lvl4pPr>
              <a:defRPr>
                <a:solidFill>
                  <a:schemeClr val="tx1">
                    <a:lumMod val="90000"/>
                    <a:lumOff val="10000"/>
                  </a:schemeClr>
                </a:solidFill>
              </a:defRPr>
            </a:lvl4pPr>
            <a:lvl5pPr>
              <a:defRPr>
                <a:solidFill>
                  <a:schemeClr val="tx1">
                    <a:lumMod val="90000"/>
                    <a:lumOff val="1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C6B790CA-F005-9C4A-A0F1-6FDF9C357ECC}"/>
              </a:ext>
            </a:extLst>
          </p:cNvPr>
          <p:cNvSpPr/>
          <p:nvPr userDrawn="1"/>
        </p:nvSpPr>
        <p:spPr>
          <a:xfrm>
            <a:off x="9154276" y="1"/>
            <a:ext cx="3048000" cy="972703"/>
          </a:xfrm>
          <a:prstGeom prst="rect">
            <a:avLst/>
          </a:pr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200"/>
          </a:p>
        </p:txBody>
      </p:sp>
      <p:sp>
        <p:nvSpPr>
          <p:cNvPr id="12" name="Title Placeholder 1">
            <a:extLst>
              <a:ext uri="{FF2B5EF4-FFF2-40B4-BE49-F238E27FC236}">
                <a16:creationId xmlns:a16="http://schemas.microsoft.com/office/drawing/2014/main" id="{E856D50A-9639-6746-AAD1-41BF4C03C30D}"/>
              </a:ext>
            </a:extLst>
          </p:cNvPr>
          <p:cNvSpPr>
            <a:spLocks noGrp="1"/>
          </p:cNvSpPr>
          <p:nvPr>
            <p:ph type="title"/>
          </p:nvPr>
        </p:nvSpPr>
        <p:spPr>
          <a:xfrm>
            <a:off x="583379" y="147159"/>
            <a:ext cx="8366720" cy="807559"/>
          </a:xfrm>
          <a:prstGeom prst="rect">
            <a:avLst/>
          </a:prstGeom>
        </p:spPr>
        <p:txBody>
          <a:bodyPr vert="horz" lIns="91440" tIns="45720" rIns="91440" bIns="45720" rtlCol="0" anchor="ctr">
            <a:normAutofit/>
          </a:bodyPr>
          <a:lstStyle/>
          <a:p>
            <a:r>
              <a:rPr lang="en-US" dirty="0"/>
              <a:t>CLICK TO EDIT MASTER TITLE STYLE</a:t>
            </a:r>
          </a:p>
        </p:txBody>
      </p:sp>
      <p:cxnSp>
        <p:nvCxnSpPr>
          <p:cNvPr id="22" name="Connecteur droit 21">
            <a:extLst>
              <a:ext uri="{FF2B5EF4-FFF2-40B4-BE49-F238E27FC236}">
                <a16:creationId xmlns:a16="http://schemas.microsoft.com/office/drawing/2014/main" id="{821E6F3B-1BB7-A149-A7EE-5DF7983AE49E}"/>
              </a:ext>
            </a:extLst>
          </p:cNvPr>
          <p:cNvCxnSpPr>
            <a:cxnSpLocks/>
          </p:cNvCxnSpPr>
          <p:nvPr userDrawn="1"/>
        </p:nvCxnSpPr>
        <p:spPr>
          <a:xfrm>
            <a:off x="583379" y="972716"/>
            <a:ext cx="8366720" cy="0"/>
          </a:xfrm>
          <a:prstGeom prst="line">
            <a:avLst/>
          </a:prstGeom>
          <a:ln w="19050">
            <a:gradFill>
              <a:gsLst>
                <a:gs pos="0">
                  <a:srgbClr val="28689B"/>
                </a:gs>
                <a:gs pos="100000">
                  <a:srgbClr val="5DA3DA"/>
                </a:gs>
              </a:gsLst>
              <a:lin ang="0" scaled="0"/>
            </a:gradFill>
          </a:ln>
        </p:spPr>
        <p:style>
          <a:lnRef idx="1">
            <a:schemeClr val="accent1"/>
          </a:lnRef>
          <a:fillRef idx="0">
            <a:schemeClr val="accent1"/>
          </a:fillRef>
          <a:effectRef idx="0">
            <a:schemeClr val="accent1"/>
          </a:effectRef>
          <a:fontRef idx="minor">
            <a:schemeClr val="tx1"/>
          </a:fontRef>
        </p:style>
      </p:cxnSp>
      <p:cxnSp>
        <p:nvCxnSpPr>
          <p:cNvPr id="21" name="Connecteur droit 20">
            <a:extLst>
              <a:ext uri="{FF2B5EF4-FFF2-40B4-BE49-F238E27FC236}">
                <a16:creationId xmlns:a16="http://schemas.microsoft.com/office/drawing/2014/main" id="{3B13E9ED-69FF-AF42-A9DF-4BA16B79876B}"/>
              </a:ext>
            </a:extLst>
          </p:cNvPr>
          <p:cNvCxnSpPr>
            <a:cxnSpLocks/>
          </p:cNvCxnSpPr>
          <p:nvPr userDrawn="1"/>
        </p:nvCxnSpPr>
        <p:spPr>
          <a:xfrm>
            <a:off x="583379" y="6126164"/>
            <a:ext cx="8366720" cy="0"/>
          </a:xfrm>
          <a:prstGeom prst="line">
            <a:avLst/>
          </a:prstGeom>
          <a:ln w="19050">
            <a:gradFill>
              <a:gsLst>
                <a:gs pos="0">
                  <a:srgbClr val="28689B"/>
                </a:gs>
                <a:gs pos="100000">
                  <a:srgbClr val="5DA3DA"/>
                </a:gs>
              </a:gsLst>
              <a:lin ang="0" scaled="0"/>
            </a:gradFill>
          </a:ln>
        </p:spPr>
        <p:style>
          <a:lnRef idx="1">
            <a:schemeClr val="accent1"/>
          </a:lnRef>
          <a:fillRef idx="0">
            <a:schemeClr val="accent1"/>
          </a:fillRef>
          <a:effectRef idx="0">
            <a:schemeClr val="accent1"/>
          </a:effectRef>
          <a:fontRef idx="minor">
            <a:schemeClr val="tx1"/>
          </a:fontRef>
        </p:style>
      </p:cxnSp>
      <p:pic>
        <p:nvPicPr>
          <p:cNvPr id="23" name="Image 22">
            <a:extLst>
              <a:ext uri="{FF2B5EF4-FFF2-40B4-BE49-F238E27FC236}">
                <a16:creationId xmlns:a16="http://schemas.microsoft.com/office/drawing/2014/main" id="{CBC35C8D-0BB1-5044-9053-16AA94B0C63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64739" y="6229633"/>
            <a:ext cx="6604000" cy="491067"/>
          </a:xfrm>
          <a:prstGeom prst="rect">
            <a:avLst/>
          </a:prstGeom>
        </p:spPr>
      </p:pic>
      <p:pic>
        <p:nvPicPr>
          <p:cNvPr id="16" name="Graphique 15">
            <a:extLst>
              <a:ext uri="{FF2B5EF4-FFF2-40B4-BE49-F238E27FC236}">
                <a16:creationId xmlns:a16="http://schemas.microsoft.com/office/drawing/2014/main" id="{BAEEF567-7E42-4D4C-886E-BD36DD553681}"/>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56373" y="276387"/>
            <a:ext cx="1152635" cy="424583"/>
          </a:xfrm>
          <a:prstGeom prst="rect">
            <a:avLst/>
          </a:prstGeom>
        </p:spPr>
      </p:pic>
      <p:sp>
        <p:nvSpPr>
          <p:cNvPr id="17" name="Rectangle 16">
            <a:extLst>
              <a:ext uri="{FF2B5EF4-FFF2-40B4-BE49-F238E27FC236}">
                <a16:creationId xmlns:a16="http://schemas.microsoft.com/office/drawing/2014/main" id="{ABD0A57C-42AA-A145-9F68-85A435BD4885}"/>
              </a:ext>
            </a:extLst>
          </p:cNvPr>
          <p:cNvSpPr/>
          <p:nvPr userDrawn="1"/>
        </p:nvSpPr>
        <p:spPr>
          <a:xfrm>
            <a:off x="9140842" y="6126165"/>
            <a:ext cx="3061433" cy="731836"/>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200" dirty="0"/>
          </a:p>
        </p:txBody>
      </p:sp>
      <p:sp>
        <p:nvSpPr>
          <p:cNvPr id="11" name="Slide Number Placeholder 5">
            <a:extLst>
              <a:ext uri="{FF2B5EF4-FFF2-40B4-BE49-F238E27FC236}">
                <a16:creationId xmlns:a16="http://schemas.microsoft.com/office/drawing/2014/main" id="{0F0C6681-2DA4-3D4B-8936-1D74DACAACBD}"/>
              </a:ext>
            </a:extLst>
          </p:cNvPr>
          <p:cNvSpPr>
            <a:spLocks noGrp="1"/>
          </p:cNvSpPr>
          <p:nvPr>
            <p:ph type="sldNum" sz="quarter" idx="4"/>
          </p:nvPr>
        </p:nvSpPr>
        <p:spPr>
          <a:xfrm>
            <a:off x="11441527" y="6267711"/>
            <a:ext cx="638272" cy="365125"/>
          </a:xfrm>
          <a:prstGeom prst="rect">
            <a:avLst/>
          </a:prstGeom>
        </p:spPr>
        <p:txBody>
          <a:bodyPr vert="horz" lIns="91440" tIns="45720" rIns="91440" bIns="45720" rtlCol="0" anchor="ctr"/>
          <a:lstStyle>
            <a:lvl1pPr algn="r">
              <a:defRPr sz="1333" cap="all" baseline="0">
                <a:solidFill>
                  <a:srgbClr val="898989"/>
                </a:solidFill>
                <a:latin typeface="Arial" panose="020B0604020202020204" pitchFamily="34" charset="0"/>
                <a:cs typeface="Arial" panose="020B0604020202020204" pitchFamily="34" charset="0"/>
              </a:defRPr>
            </a:lvl1pPr>
          </a:lstStyle>
          <a:p>
            <a:fld id="{58768E1A-8455-4611-8763-3FA1B747F6B6}" type="slidenum">
              <a:rPr lang="en-US" smtClean="0"/>
              <a:pPr/>
              <a:t>‹#›</a:t>
            </a:fld>
            <a:endParaRPr lang="en-US" dirty="0"/>
          </a:p>
        </p:txBody>
      </p:sp>
    </p:spTree>
    <p:extLst>
      <p:ext uri="{BB962C8B-B14F-4D97-AF65-F5344CB8AC3E}">
        <p14:creationId xmlns:p14="http://schemas.microsoft.com/office/powerpoint/2010/main" val="5824867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89011838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192D60B-9212-E94C-B255-7F59D05CDC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990600"/>
          </a:xfrm>
          <a:prstGeom prst="rect">
            <a:avLst/>
          </a:prstGeom>
        </p:spPr>
      </p:pic>
      <p:cxnSp>
        <p:nvCxnSpPr>
          <p:cNvPr id="17" name="Connecteur droit 16">
            <a:extLst>
              <a:ext uri="{FF2B5EF4-FFF2-40B4-BE49-F238E27FC236}">
                <a16:creationId xmlns:a16="http://schemas.microsoft.com/office/drawing/2014/main" id="{FFB9398D-C562-5342-A645-2D5DA1A2B7DB}"/>
              </a:ext>
            </a:extLst>
          </p:cNvPr>
          <p:cNvCxnSpPr>
            <a:cxnSpLocks/>
          </p:cNvCxnSpPr>
          <p:nvPr userDrawn="1"/>
        </p:nvCxnSpPr>
        <p:spPr>
          <a:xfrm>
            <a:off x="1912640" y="6126164"/>
            <a:ext cx="8366720" cy="0"/>
          </a:xfrm>
          <a:prstGeom prst="line">
            <a:avLst/>
          </a:prstGeom>
          <a:ln w="19050">
            <a:gradFill>
              <a:gsLst>
                <a:gs pos="100000">
                  <a:srgbClr val="28689B"/>
                </a:gs>
                <a:gs pos="0">
                  <a:srgbClr val="5DA3DA"/>
                </a:gs>
              </a:gsLst>
              <a:lin ang="0" scaled="0"/>
            </a:gradFill>
          </a:ln>
        </p:spPr>
        <p:style>
          <a:lnRef idx="1">
            <a:schemeClr val="accent1"/>
          </a:lnRef>
          <a:fillRef idx="0">
            <a:schemeClr val="accent1"/>
          </a:fillRef>
          <a:effectRef idx="0">
            <a:schemeClr val="accent1"/>
          </a:effectRef>
          <a:fontRef idx="minor">
            <a:schemeClr val="tx1"/>
          </a:fontRef>
        </p:style>
      </p:cxnSp>
      <p:pic>
        <p:nvPicPr>
          <p:cNvPr id="28" name="Image 27">
            <a:extLst>
              <a:ext uri="{FF2B5EF4-FFF2-40B4-BE49-F238E27FC236}">
                <a16:creationId xmlns:a16="http://schemas.microsoft.com/office/drawing/2014/main" id="{145AC81B-6598-E648-B162-41165F8D60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94000" y="6229633"/>
            <a:ext cx="6604000" cy="491067"/>
          </a:xfrm>
          <a:prstGeom prst="rect">
            <a:avLst/>
          </a:prstGeom>
        </p:spPr>
      </p:pic>
      <p:sp>
        <p:nvSpPr>
          <p:cNvPr id="29" name="Slide Number Placeholder 5">
            <a:extLst>
              <a:ext uri="{FF2B5EF4-FFF2-40B4-BE49-F238E27FC236}">
                <a16:creationId xmlns:a16="http://schemas.microsoft.com/office/drawing/2014/main" id="{F5E6C9FF-8A39-7843-9FA2-D4971382E656}"/>
              </a:ext>
            </a:extLst>
          </p:cNvPr>
          <p:cNvSpPr>
            <a:spLocks noGrp="1"/>
          </p:cNvSpPr>
          <p:nvPr>
            <p:ph type="sldNum" sz="quarter" idx="4"/>
          </p:nvPr>
        </p:nvSpPr>
        <p:spPr>
          <a:xfrm>
            <a:off x="11472599" y="6267711"/>
            <a:ext cx="638272" cy="365125"/>
          </a:xfrm>
          <a:prstGeom prst="rect">
            <a:avLst/>
          </a:prstGeom>
        </p:spPr>
        <p:txBody>
          <a:bodyPr vert="horz" lIns="91440" tIns="45720" rIns="91440" bIns="45720" rtlCol="0" anchor="ctr"/>
          <a:lstStyle>
            <a:lvl1pPr algn="l">
              <a:defRPr sz="1333" cap="all" baseline="0">
                <a:solidFill>
                  <a:srgbClr val="898989"/>
                </a:solidFill>
                <a:latin typeface="Arial" panose="020B0604020202020204" pitchFamily="34" charset="0"/>
                <a:cs typeface="Arial" panose="020B0604020202020204" pitchFamily="34" charset="0"/>
              </a:defRPr>
            </a:lvl1pPr>
          </a:lstStyle>
          <a:p>
            <a:fld id="{58768E1A-8455-4611-8763-3FA1B747F6B6}" type="slidenum">
              <a:rPr lang="en-US" smtClean="0"/>
              <a:pPr/>
              <a:t>‹#›</a:t>
            </a:fld>
            <a:endParaRPr lang="en-US" dirty="0"/>
          </a:p>
        </p:txBody>
      </p:sp>
      <p:sp>
        <p:nvSpPr>
          <p:cNvPr id="24" name="Rectangle 23">
            <a:extLst>
              <a:ext uri="{FF2B5EF4-FFF2-40B4-BE49-F238E27FC236}">
                <a16:creationId xmlns:a16="http://schemas.microsoft.com/office/drawing/2014/main" id="{859CEC48-916E-EE44-A2F4-F739E4F9E5D2}"/>
              </a:ext>
            </a:extLst>
          </p:cNvPr>
          <p:cNvSpPr/>
          <p:nvPr userDrawn="1"/>
        </p:nvSpPr>
        <p:spPr>
          <a:xfrm>
            <a:off x="0" y="2"/>
            <a:ext cx="12192000" cy="990599"/>
          </a:xfrm>
          <a:prstGeom prst="rect">
            <a:avLst/>
          </a:pr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200"/>
          </a:p>
        </p:txBody>
      </p:sp>
      <p:sp>
        <p:nvSpPr>
          <p:cNvPr id="27" name="Title Placeholder 1">
            <a:extLst>
              <a:ext uri="{FF2B5EF4-FFF2-40B4-BE49-F238E27FC236}">
                <a16:creationId xmlns:a16="http://schemas.microsoft.com/office/drawing/2014/main" id="{2C80A81A-FFAD-E94F-826C-C08A27FBF91A}"/>
              </a:ext>
            </a:extLst>
          </p:cNvPr>
          <p:cNvSpPr>
            <a:spLocks noGrp="1"/>
          </p:cNvSpPr>
          <p:nvPr>
            <p:ph type="title"/>
          </p:nvPr>
        </p:nvSpPr>
        <p:spPr>
          <a:xfrm>
            <a:off x="2741581" y="89667"/>
            <a:ext cx="8366720" cy="807559"/>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MASTER TITLE STYLE</a:t>
            </a:r>
          </a:p>
        </p:txBody>
      </p:sp>
      <p:pic>
        <p:nvPicPr>
          <p:cNvPr id="13" name="Graphique 12">
            <a:extLst>
              <a:ext uri="{FF2B5EF4-FFF2-40B4-BE49-F238E27FC236}">
                <a16:creationId xmlns:a16="http://schemas.microsoft.com/office/drawing/2014/main" id="{2517FDA8-2263-544D-8831-8CF589498E37}"/>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3392" y="141575"/>
            <a:ext cx="1871960" cy="689552"/>
          </a:xfrm>
          <a:prstGeom prst="rect">
            <a:avLst/>
          </a:prstGeom>
        </p:spPr>
      </p:pic>
    </p:spTree>
    <p:extLst>
      <p:ext uri="{BB962C8B-B14F-4D97-AF65-F5344CB8AC3E}">
        <p14:creationId xmlns:p14="http://schemas.microsoft.com/office/powerpoint/2010/main" val="136530843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5CC1E76-1A50-6C4E-94FC-25271CAF95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048000" cy="6858000"/>
          </a:xfrm>
          <a:prstGeom prst="rect">
            <a:avLst/>
          </a:prstGeom>
        </p:spPr>
      </p:pic>
      <p:sp>
        <p:nvSpPr>
          <p:cNvPr id="3" name="Content Placeholder 2"/>
          <p:cNvSpPr>
            <a:spLocks noGrp="1"/>
          </p:cNvSpPr>
          <p:nvPr>
            <p:ph idx="1"/>
          </p:nvPr>
        </p:nvSpPr>
        <p:spPr>
          <a:xfrm>
            <a:off x="3197393" y="1225178"/>
            <a:ext cx="8366720" cy="4844969"/>
          </a:xfrm>
          <a:prstGeom prst="rect">
            <a:avLst/>
          </a:prstGeom>
        </p:spPr>
        <p:txBody>
          <a:bodyPr/>
          <a:lstStyle>
            <a:lvl1pPr>
              <a:defRPr>
                <a:solidFill>
                  <a:schemeClr val="tx1">
                    <a:lumMod val="90000"/>
                    <a:lumOff val="10000"/>
                  </a:schemeClr>
                </a:solidFill>
              </a:defRPr>
            </a:lvl1pPr>
            <a:lvl2pPr>
              <a:defRPr>
                <a:solidFill>
                  <a:schemeClr val="tx1">
                    <a:lumMod val="90000"/>
                    <a:lumOff val="10000"/>
                  </a:schemeClr>
                </a:solidFill>
              </a:defRPr>
            </a:lvl2pPr>
            <a:lvl3pPr>
              <a:defRPr>
                <a:solidFill>
                  <a:schemeClr val="tx1">
                    <a:lumMod val="90000"/>
                    <a:lumOff val="10000"/>
                  </a:schemeClr>
                </a:solidFill>
              </a:defRPr>
            </a:lvl3pPr>
            <a:lvl4pPr>
              <a:defRPr>
                <a:solidFill>
                  <a:schemeClr val="tx1">
                    <a:lumMod val="90000"/>
                    <a:lumOff val="10000"/>
                  </a:schemeClr>
                </a:solidFill>
              </a:defRPr>
            </a:lvl4pPr>
            <a:lvl5pPr>
              <a:defRPr>
                <a:solidFill>
                  <a:schemeClr val="tx1">
                    <a:lumMod val="90000"/>
                    <a:lumOff val="1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C6B790CA-F005-9C4A-A0F1-6FDF9C357ECC}"/>
              </a:ext>
            </a:extLst>
          </p:cNvPr>
          <p:cNvSpPr/>
          <p:nvPr userDrawn="1"/>
        </p:nvSpPr>
        <p:spPr>
          <a:xfrm>
            <a:off x="0" y="972716"/>
            <a:ext cx="3048000" cy="934405"/>
          </a:xfrm>
          <a:prstGeom prst="rect">
            <a:avLst/>
          </a:pr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200"/>
          </a:p>
        </p:txBody>
      </p:sp>
      <p:sp>
        <p:nvSpPr>
          <p:cNvPr id="22" name="Title Placeholder 1">
            <a:extLst>
              <a:ext uri="{FF2B5EF4-FFF2-40B4-BE49-F238E27FC236}">
                <a16:creationId xmlns:a16="http://schemas.microsoft.com/office/drawing/2014/main" id="{AC658AE0-4FC8-1444-94F9-C934E6C44C63}"/>
              </a:ext>
            </a:extLst>
          </p:cNvPr>
          <p:cNvSpPr>
            <a:spLocks noGrp="1"/>
          </p:cNvSpPr>
          <p:nvPr>
            <p:ph type="title"/>
          </p:nvPr>
        </p:nvSpPr>
        <p:spPr>
          <a:xfrm>
            <a:off x="3215680" y="147159"/>
            <a:ext cx="8366720" cy="807559"/>
          </a:xfrm>
          <a:prstGeom prst="rect">
            <a:avLst/>
          </a:prstGeom>
        </p:spPr>
        <p:txBody>
          <a:bodyPr vert="horz" lIns="91440" tIns="45720" rIns="91440" bIns="45720" rtlCol="0" anchor="ctr">
            <a:normAutofit/>
          </a:bodyPr>
          <a:lstStyle/>
          <a:p>
            <a:r>
              <a:rPr lang="en-US" dirty="0"/>
              <a:t>CLICK TO EDIT MASTER TITLE STYLE</a:t>
            </a:r>
          </a:p>
        </p:txBody>
      </p:sp>
      <p:cxnSp>
        <p:nvCxnSpPr>
          <p:cNvPr id="21" name="Connecteur droit 20">
            <a:extLst>
              <a:ext uri="{FF2B5EF4-FFF2-40B4-BE49-F238E27FC236}">
                <a16:creationId xmlns:a16="http://schemas.microsoft.com/office/drawing/2014/main" id="{1DB31341-9720-AC48-987F-6BC3E219F427}"/>
              </a:ext>
            </a:extLst>
          </p:cNvPr>
          <p:cNvCxnSpPr>
            <a:cxnSpLocks/>
          </p:cNvCxnSpPr>
          <p:nvPr userDrawn="1"/>
        </p:nvCxnSpPr>
        <p:spPr>
          <a:xfrm>
            <a:off x="3215680" y="972716"/>
            <a:ext cx="8366720" cy="0"/>
          </a:xfrm>
          <a:prstGeom prst="line">
            <a:avLst/>
          </a:prstGeom>
          <a:ln w="19050">
            <a:gradFill>
              <a:gsLst>
                <a:gs pos="0">
                  <a:srgbClr val="28689B"/>
                </a:gs>
                <a:gs pos="100000">
                  <a:srgbClr val="5DA3DA"/>
                </a:gs>
              </a:gsLst>
              <a:lin ang="0" scaled="0"/>
            </a:gradFill>
          </a:ln>
        </p:spPr>
        <p:style>
          <a:lnRef idx="1">
            <a:schemeClr val="accent1"/>
          </a:lnRef>
          <a:fillRef idx="0">
            <a:schemeClr val="accent1"/>
          </a:fillRef>
          <a:effectRef idx="0">
            <a:schemeClr val="accent1"/>
          </a:effectRef>
          <a:fontRef idx="minor">
            <a:schemeClr val="tx1"/>
          </a:fontRef>
        </p:style>
      </p:cxnSp>
      <p:sp>
        <p:nvSpPr>
          <p:cNvPr id="23" name="Slide Number Placeholder 5">
            <a:extLst>
              <a:ext uri="{FF2B5EF4-FFF2-40B4-BE49-F238E27FC236}">
                <a16:creationId xmlns:a16="http://schemas.microsoft.com/office/drawing/2014/main" id="{B16FDA67-F12F-024B-8B21-A0201B1FD2CA}"/>
              </a:ext>
            </a:extLst>
          </p:cNvPr>
          <p:cNvSpPr>
            <a:spLocks noGrp="1"/>
          </p:cNvSpPr>
          <p:nvPr>
            <p:ph type="sldNum" sz="quarter" idx="4"/>
          </p:nvPr>
        </p:nvSpPr>
        <p:spPr>
          <a:xfrm>
            <a:off x="11472599" y="6267711"/>
            <a:ext cx="638272" cy="365125"/>
          </a:xfrm>
          <a:prstGeom prst="rect">
            <a:avLst/>
          </a:prstGeom>
        </p:spPr>
        <p:txBody>
          <a:bodyPr vert="horz" lIns="91440" tIns="45720" rIns="91440" bIns="45720" rtlCol="0" anchor="ctr"/>
          <a:lstStyle>
            <a:lvl1pPr algn="l">
              <a:defRPr sz="1333" cap="all" baseline="0">
                <a:solidFill>
                  <a:srgbClr val="898989"/>
                </a:solidFill>
                <a:latin typeface="Arial" panose="020B0604020202020204" pitchFamily="34" charset="0"/>
                <a:cs typeface="Arial" panose="020B0604020202020204" pitchFamily="34" charset="0"/>
              </a:defRPr>
            </a:lvl1pPr>
          </a:lstStyle>
          <a:p>
            <a:fld id="{58768E1A-8455-4611-8763-3FA1B747F6B6}" type="slidenum">
              <a:rPr lang="en-US" smtClean="0"/>
              <a:pPr/>
              <a:t>‹#›</a:t>
            </a:fld>
            <a:endParaRPr lang="en-US" dirty="0"/>
          </a:p>
        </p:txBody>
      </p:sp>
      <p:cxnSp>
        <p:nvCxnSpPr>
          <p:cNvPr id="28" name="Connecteur droit 27">
            <a:extLst>
              <a:ext uri="{FF2B5EF4-FFF2-40B4-BE49-F238E27FC236}">
                <a16:creationId xmlns:a16="http://schemas.microsoft.com/office/drawing/2014/main" id="{BF3D0446-C725-8344-B6DB-A4F57AAE8F5A}"/>
              </a:ext>
            </a:extLst>
          </p:cNvPr>
          <p:cNvCxnSpPr>
            <a:cxnSpLocks/>
          </p:cNvCxnSpPr>
          <p:nvPr userDrawn="1"/>
        </p:nvCxnSpPr>
        <p:spPr>
          <a:xfrm>
            <a:off x="3215680" y="6126164"/>
            <a:ext cx="8366720" cy="0"/>
          </a:xfrm>
          <a:prstGeom prst="line">
            <a:avLst/>
          </a:prstGeom>
          <a:ln w="19050">
            <a:gradFill>
              <a:gsLst>
                <a:gs pos="0">
                  <a:srgbClr val="28689B"/>
                </a:gs>
                <a:gs pos="100000">
                  <a:srgbClr val="5DA3DA"/>
                </a:gs>
              </a:gsLst>
              <a:lin ang="0" scaled="0"/>
            </a:gradFill>
          </a:ln>
        </p:spPr>
        <p:style>
          <a:lnRef idx="1">
            <a:schemeClr val="accent1"/>
          </a:lnRef>
          <a:fillRef idx="0">
            <a:schemeClr val="accent1"/>
          </a:fillRef>
          <a:effectRef idx="0">
            <a:schemeClr val="accent1"/>
          </a:effectRef>
          <a:fontRef idx="minor">
            <a:schemeClr val="tx1"/>
          </a:fontRef>
        </p:style>
      </p:cxnSp>
      <p:pic>
        <p:nvPicPr>
          <p:cNvPr id="29" name="Image 28">
            <a:extLst>
              <a:ext uri="{FF2B5EF4-FFF2-40B4-BE49-F238E27FC236}">
                <a16:creationId xmlns:a16="http://schemas.microsoft.com/office/drawing/2014/main" id="{4700D9D7-6A5B-4F40-88D2-4002F51A809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97040" y="6229633"/>
            <a:ext cx="6604000" cy="491067"/>
          </a:xfrm>
          <a:prstGeom prst="rect">
            <a:avLst/>
          </a:prstGeom>
        </p:spPr>
      </p:pic>
      <p:pic>
        <p:nvPicPr>
          <p:cNvPr id="13" name="Graphique 12">
            <a:extLst>
              <a:ext uri="{FF2B5EF4-FFF2-40B4-BE49-F238E27FC236}">
                <a16:creationId xmlns:a16="http://schemas.microsoft.com/office/drawing/2014/main" id="{663A8367-3A5F-6249-BF37-FCD4D17358A4}"/>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3392" y="1095143"/>
            <a:ext cx="1871960" cy="689552"/>
          </a:xfrm>
          <a:prstGeom prst="rect">
            <a:avLst/>
          </a:prstGeom>
        </p:spPr>
      </p:pic>
    </p:spTree>
    <p:extLst>
      <p:ext uri="{BB962C8B-B14F-4D97-AF65-F5344CB8AC3E}">
        <p14:creationId xmlns:p14="http://schemas.microsoft.com/office/powerpoint/2010/main" val="1017078184"/>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104564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65E77D-7536-4D10-B948-79AE6FEC67C7}"/>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GB"/>
          </a:p>
        </p:txBody>
      </p:sp>
      <p:sp>
        <p:nvSpPr>
          <p:cNvPr id="3" name="Ondertitel 2">
            <a:extLst>
              <a:ext uri="{FF2B5EF4-FFF2-40B4-BE49-F238E27FC236}">
                <a16:creationId xmlns:a16="http://schemas.microsoft.com/office/drawing/2014/main" id="{65A32CFD-F804-4F28-8F3B-768B5E6DA6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GB"/>
          </a:p>
        </p:txBody>
      </p:sp>
      <p:sp>
        <p:nvSpPr>
          <p:cNvPr id="4" name="Tijdelijke aanduiding voor datum 3">
            <a:extLst>
              <a:ext uri="{FF2B5EF4-FFF2-40B4-BE49-F238E27FC236}">
                <a16:creationId xmlns:a16="http://schemas.microsoft.com/office/drawing/2014/main" id="{E1C00764-3D76-4724-8B6C-350AA0E187CF}"/>
              </a:ext>
            </a:extLst>
          </p:cNvPr>
          <p:cNvSpPr>
            <a:spLocks noGrp="1"/>
          </p:cNvSpPr>
          <p:nvPr>
            <p:ph type="dt" sz="half" idx="10"/>
          </p:nvPr>
        </p:nvSpPr>
        <p:spPr/>
        <p:txBody>
          <a:bodyPr/>
          <a:lstStyle/>
          <a:p>
            <a:fld id="{55BB4CB2-3D5B-4248-AEF6-4D138BB13D7E}" type="datetimeFigureOut">
              <a:rPr lang="en-GB" smtClean="0"/>
              <a:t>31/05/2024</a:t>
            </a:fld>
            <a:endParaRPr lang="en-GB"/>
          </a:p>
        </p:txBody>
      </p:sp>
      <p:sp>
        <p:nvSpPr>
          <p:cNvPr id="5" name="Tijdelijke aanduiding voor voettekst 4">
            <a:extLst>
              <a:ext uri="{FF2B5EF4-FFF2-40B4-BE49-F238E27FC236}">
                <a16:creationId xmlns:a16="http://schemas.microsoft.com/office/drawing/2014/main" id="{C6BB302F-9ABE-4417-906E-50DA73606DD0}"/>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041451D4-A909-4004-AA5E-2D362624B49A}"/>
              </a:ext>
            </a:extLst>
          </p:cNvPr>
          <p:cNvSpPr>
            <a:spLocks noGrp="1"/>
          </p:cNvSpPr>
          <p:nvPr>
            <p:ph type="sldNum" sz="quarter" idx="12"/>
          </p:nvPr>
        </p:nvSpPr>
        <p:spPr/>
        <p:txBody>
          <a:bodyPr/>
          <a:lstStyle/>
          <a:p>
            <a:fld id="{5D4995A6-2BE8-4BED-A76B-D6EA7EC34866}" type="slidenum">
              <a:rPr lang="en-GB" smtClean="0"/>
              <a:t>‹#›</a:t>
            </a:fld>
            <a:endParaRPr lang="en-GB"/>
          </a:p>
        </p:txBody>
      </p:sp>
    </p:spTree>
    <p:extLst>
      <p:ext uri="{BB962C8B-B14F-4D97-AF65-F5344CB8AC3E}">
        <p14:creationId xmlns:p14="http://schemas.microsoft.com/office/powerpoint/2010/main" val="107315683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A36C99-C6B5-4841-9257-BBACBC8973B1}"/>
              </a:ext>
            </a:extLst>
          </p:cNvPr>
          <p:cNvSpPr>
            <a:spLocks noGrp="1"/>
          </p:cNvSpPr>
          <p:nvPr>
            <p:ph type="title"/>
          </p:nvPr>
        </p:nvSpPr>
        <p:spPr/>
        <p:txBody>
          <a:bodyPr/>
          <a:lstStyle/>
          <a:p>
            <a:r>
              <a:rPr lang="nl-NL"/>
              <a:t>Klik om stijl te bewerken</a:t>
            </a:r>
            <a:endParaRPr lang="en-GB"/>
          </a:p>
        </p:txBody>
      </p:sp>
      <p:sp>
        <p:nvSpPr>
          <p:cNvPr id="3" name="Tijdelijke aanduiding voor inhoud 2">
            <a:extLst>
              <a:ext uri="{FF2B5EF4-FFF2-40B4-BE49-F238E27FC236}">
                <a16:creationId xmlns:a16="http://schemas.microsoft.com/office/drawing/2014/main" id="{A312D456-6C97-4D9C-B3DA-0140B57D0411}"/>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A92703BD-C783-41EA-B8EE-3D929924D0A7}"/>
              </a:ext>
            </a:extLst>
          </p:cNvPr>
          <p:cNvSpPr>
            <a:spLocks noGrp="1"/>
          </p:cNvSpPr>
          <p:nvPr>
            <p:ph type="dt" sz="half" idx="10"/>
          </p:nvPr>
        </p:nvSpPr>
        <p:spPr/>
        <p:txBody>
          <a:bodyPr/>
          <a:lstStyle/>
          <a:p>
            <a:fld id="{55BB4CB2-3D5B-4248-AEF6-4D138BB13D7E}" type="datetimeFigureOut">
              <a:rPr lang="en-GB" smtClean="0"/>
              <a:t>31/05/2024</a:t>
            </a:fld>
            <a:endParaRPr lang="en-GB"/>
          </a:p>
        </p:txBody>
      </p:sp>
      <p:sp>
        <p:nvSpPr>
          <p:cNvPr id="5" name="Tijdelijke aanduiding voor voettekst 4">
            <a:extLst>
              <a:ext uri="{FF2B5EF4-FFF2-40B4-BE49-F238E27FC236}">
                <a16:creationId xmlns:a16="http://schemas.microsoft.com/office/drawing/2014/main" id="{289BE6EE-F210-4706-A7B7-AA4615ECD507}"/>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578B19B5-2C67-49E9-851F-39B88A881450}"/>
              </a:ext>
            </a:extLst>
          </p:cNvPr>
          <p:cNvSpPr>
            <a:spLocks noGrp="1"/>
          </p:cNvSpPr>
          <p:nvPr>
            <p:ph type="sldNum" sz="quarter" idx="12"/>
          </p:nvPr>
        </p:nvSpPr>
        <p:spPr/>
        <p:txBody>
          <a:bodyPr/>
          <a:lstStyle/>
          <a:p>
            <a:fld id="{5D4995A6-2BE8-4BED-A76B-D6EA7EC34866}" type="slidenum">
              <a:rPr lang="en-GB" smtClean="0"/>
              <a:t>‹#›</a:t>
            </a:fld>
            <a:endParaRPr lang="en-GB"/>
          </a:p>
        </p:txBody>
      </p:sp>
    </p:spTree>
    <p:extLst>
      <p:ext uri="{BB962C8B-B14F-4D97-AF65-F5344CB8AC3E}">
        <p14:creationId xmlns:p14="http://schemas.microsoft.com/office/powerpoint/2010/main" val="135838392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071AF4-1DBE-4D98-BCD3-02A02D44472E}"/>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en-GB"/>
          </a:p>
        </p:txBody>
      </p:sp>
      <p:sp>
        <p:nvSpPr>
          <p:cNvPr id="3" name="Tijdelijke aanduiding voor tekst 2">
            <a:extLst>
              <a:ext uri="{FF2B5EF4-FFF2-40B4-BE49-F238E27FC236}">
                <a16:creationId xmlns:a16="http://schemas.microsoft.com/office/drawing/2014/main" id="{648F60A5-B9EF-4461-947C-761125C442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F1A30537-EF54-4797-94E1-71E1A0C9911C}"/>
              </a:ext>
            </a:extLst>
          </p:cNvPr>
          <p:cNvSpPr>
            <a:spLocks noGrp="1"/>
          </p:cNvSpPr>
          <p:nvPr>
            <p:ph type="dt" sz="half" idx="10"/>
          </p:nvPr>
        </p:nvSpPr>
        <p:spPr/>
        <p:txBody>
          <a:bodyPr/>
          <a:lstStyle/>
          <a:p>
            <a:fld id="{55BB4CB2-3D5B-4248-AEF6-4D138BB13D7E}" type="datetimeFigureOut">
              <a:rPr lang="en-GB" smtClean="0"/>
              <a:t>31/05/2024</a:t>
            </a:fld>
            <a:endParaRPr lang="en-GB"/>
          </a:p>
        </p:txBody>
      </p:sp>
      <p:sp>
        <p:nvSpPr>
          <p:cNvPr id="5" name="Tijdelijke aanduiding voor voettekst 4">
            <a:extLst>
              <a:ext uri="{FF2B5EF4-FFF2-40B4-BE49-F238E27FC236}">
                <a16:creationId xmlns:a16="http://schemas.microsoft.com/office/drawing/2014/main" id="{6D22F4F6-EEE7-4730-A246-39AEDF0D2AEB}"/>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BBF7B03F-80C2-439B-A13E-5C972A3CDD9A}"/>
              </a:ext>
            </a:extLst>
          </p:cNvPr>
          <p:cNvSpPr>
            <a:spLocks noGrp="1"/>
          </p:cNvSpPr>
          <p:nvPr>
            <p:ph type="sldNum" sz="quarter" idx="12"/>
          </p:nvPr>
        </p:nvSpPr>
        <p:spPr/>
        <p:txBody>
          <a:bodyPr/>
          <a:lstStyle/>
          <a:p>
            <a:fld id="{5D4995A6-2BE8-4BED-A76B-D6EA7EC34866}" type="slidenum">
              <a:rPr lang="en-GB" smtClean="0"/>
              <a:t>‹#›</a:t>
            </a:fld>
            <a:endParaRPr lang="en-GB"/>
          </a:p>
        </p:txBody>
      </p:sp>
    </p:spTree>
    <p:extLst>
      <p:ext uri="{BB962C8B-B14F-4D97-AF65-F5344CB8AC3E}">
        <p14:creationId xmlns:p14="http://schemas.microsoft.com/office/powerpoint/2010/main" val="343982842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DF3DF9-0EE9-47B2-BD36-C9736585D5F9}"/>
              </a:ext>
            </a:extLst>
          </p:cNvPr>
          <p:cNvSpPr>
            <a:spLocks noGrp="1"/>
          </p:cNvSpPr>
          <p:nvPr>
            <p:ph type="title"/>
          </p:nvPr>
        </p:nvSpPr>
        <p:spPr/>
        <p:txBody>
          <a:bodyPr/>
          <a:lstStyle/>
          <a:p>
            <a:r>
              <a:rPr lang="nl-NL"/>
              <a:t>Klik om stijl te bewerken</a:t>
            </a:r>
            <a:endParaRPr lang="en-GB"/>
          </a:p>
        </p:txBody>
      </p:sp>
      <p:sp>
        <p:nvSpPr>
          <p:cNvPr id="3" name="Tijdelijke aanduiding voor inhoud 2">
            <a:extLst>
              <a:ext uri="{FF2B5EF4-FFF2-40B4-BE49-F238E27FC236}">
                <a16:creationId xmlns:a16="http://schemas.microsoft.com/office/drawing/2014/main" id="{2C2DFD98-7138-4164-B025-0F0FFCC716D5}"/>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inhoud 3">
            <a:extLst>
              <a:ext uri="{FF2B5EF4-FFF2-40B4-BE49-F238E27FC236}">
                <a16:creationId xmlns:a16="http://schemas.microsoft.com/office/drawing/2014/main" id="{89E0FB67-7881-4926-A497-89477DC01A35}"/>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5" name="Tijdelijke aanduiding voor datum 4">
            <a:extLst>
              <a:ext uri="{FF2B5EF4-FFF2-40B4-BE49-F238E27FC236}">
                <a16:creationId xmlns:a16="http://schemas.microsoft.com/office/drawing/2014/main" id="{CA6988C3-69B2-4892-A3CD-85FCCB174F21}"/>
              </a:ext>
            </a:extLst>
          </p:cNvPr>
          <p:cNvSpPr>
            <a:spLocks noGrp="1"/>
          </p:cNvSpPr>
          <p:nvPr>
            <p:ph type="dt" sz="half" idx="10"/>
          </p:nvPr>
        </p:nvSpPr>
        <p:spPr/>
        <p:txBody>
          <a:bodyPr/>
          <a:lstStyle/>
          <a:p>
            <a:fld id="{55BB4CB2-3D5B-4248-AEF6-4D138BB13D7E}" type="datetimeFigureOut">
              <a:rPr lang="en-GB" smtClean="0"/>
              <a:t>31/05/2024</a:t>
            </a:fld>
            <a:endParaRPr lang="en-GB"/>
          </a:p>
        </p:txBody>
      </p:sp>
      <p:sp>
        <p:nvSpPr>
          <p:cNvPr id="6" name="Tijdelijke aanduiding voor voettekst 5">
            <a:extLst>
              <a:ext uri="{FF2B5EF4-FFF2-40B4-BE49-F238E27FC236}">
                <a16:creationId xmlns:a16="http://schemas.microsoft.com/office/drawing/2014/main" id="{99200D9E-701E-4DAD-9881-FDB318D4F04E}"/>
              </a:ext>
            </a:extLst>
          </p:cNvPr>
          <p:cNvSpPr>
            <a:spLocks noGrp="1"/>
          </p:cNvSpPr>
          <p:nvPr>
            <p:ph type="ftr" sz="quarter" idx="11"/>
          </p:nvPr>
        </p:nvSpPr>
        <p:spPr/>
        <p:txBody>
          <a:bodyPr/>
          <a:lstStyle/>
          <a:p>
            <a:endParaRPr lang="en-GB"/>
          </a:p>
        </p:txBody>
      </p:sp>
      <p:sp>
        <p:nvSpPr>
          <p:cNvPr id="7" name="Tijdelijke aanduiding voor dianummer 6">
            <a:extLst>
              <a:ext uri="{FF2B5EF4-FFF2-40B4-BE49-F238E27FC236}">
                <a16:creationId xmlns:a16="http://schemas.microsoft.com/office/drawing/2014/main" id="{8E9988C5-3CDB-4EA0-B98C-DB0F8B235074}"/>
              </a:ext>
            </a:extLst>
          </p:cNvPr>
          <p:cNvSpPr>
            <a:spLocks noGrp="1"/>
          </p:cNvSpPr>
          <p:nvPr>
            <p:ph type="sldNum" sz="quarter" idx="12"/>
          </p:nvPr>
        </p:nvSpPr>
        <p:spPr/>
        <p:txBody>
          <a:bodyPr/>
          <a:lstStyle/>
          <a:p>
            <a:fld id="{5D4995A6-2BE8-4BED-A76B-D6EA7EC34866}" type="slidenum">
              <a:rPr lang="en-GB" smtClean="0"/>
              <a:t>‹#›</a:t>
            </a:fld>
            <a:endParaRPr lang="en-GB"/>
          </a:p>
        </p:txBody>
      </p:sp>
    </p:spTree>
    <p:extLst>
      <p:ext uri="{BB962C8B-B14F-4D97-AF65-F5344CB8AC3E}">
        <p14:creationId xmlns:p14="http://schemas.microsoft.com/office/powerpoint/2010/main" val="69385780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0A89D-5497-4F38-AB74-542785138EB8}"/>
              </a:ext>
            </a:extLst>
          </p:cNvPr>
          <p:cNvSpPr>
            <a:spLocks noGrp="1"/>
          </p:cNvSpPr>
          <p:nvPr>
            <p:ph type="title"/>
          </p:nvPr>
        </p:nvSpPr>
        <p:spPr>
          <a:xfrm>
            <a:off x="839788" y="365125"/>
            <a:ext cx="10515600" cy="1325563"/>
          </a:xfrm>
        </p:spPr>
        <p:txBody>
          <a:bodyPr/>
          <a:lstStyle/>
          <a:p>
            <a:r>
              <a:rPr lang="nl-NL"/>
              <a:t>Klik om stijl te bewerken</a:t>
            </a:r>
            <a:endParaRPr lang="en-GB"/>
          </a:p>
        </p:txBody>
      </p:sp>
      <p:sp>
        <p:nvSpPr>
          <p:cNvPr id="3" name="Tijdelijke aanduiding voor tekst 2">
            <a:extLst>
              <a:ext uri="{FF2B5EF4-FFF2-40B4-BE49-F238E27FC236}">
                <a16:creationId xmlns:a16="http://schemas.microsoft.com/office/drawing/2014/main" id="{61C9237C-BE1C-433B-9634-7046EA481E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8D21E413-783A-49F8-82AE-9D021D2998E4}"/>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5" name="Tijdelijke aanduiding voor tekst 4">
            <a:extLst>
              <a:ext uri="{FF2B5EF4-FFF2-40B4-BE49-F238E27FC236}">
                <a16:creationId xmlns:a16="http://schemas.microsoft.com/office/drawing/2014/main" id="{1A35C38C-8EDF-4682-8DE4-A819A2CCB5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AA424574-6CA7-4EC8-BCC9-E16A784ABC57}"/>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7" name="Tijdelijke aanduiding voor datum 6">
            <a:extLst>
              <a:ext uri="{FF2B5EF4-FFF2-40B4-BE49-F238E27FC236}">
                <a16:creationId xmlns:a16="http://schemas.microsoft.com/office/drawing/2014/main" id="{78FED464-53A8-4110-B55E-F879BC313D4E}"/>
              </a:ext>
            </a:extLst>
          </p:cNvPr>
          <p:cNvSpPr>
            <a:spLocks noGrp="1"/>
          </p:cNvSpPr>
          <p:nvPr>
            <p:ph type="dt" sz="half" idx="10"/>
          </p:nvPr>
        </p:nvSpPr>
        <p:spPr/>
        <p:txBody>
          <a:bodyPr/>
          <a:lstStyle/>
          <a:p>
            <a:fld id="{55BB4CB2-3D5B-4248-AEF6-4D138BB13D7E}" type="datetimeFigureOut">
              <a:rPr lang="en-GB" smtClean="0"/>
              <a:t>31/05/2024</a:t>
            </a:fld>
            <a:endParaRPr lang="en-GB"/>
          </a:p>
        </p:txBody>
      </p:sp>
      <p:sp>
        <p:nvSpPr>
          <p:cNvPr id="8" name="Tijdelijke aanduiding voor voettekst 7">
            <a:extLst>
              <a:ext uri="{FF2B5EF4-FFF2-40B4-BE49-F238E27FC236}">
                <a16:creationId xmlns:a16="http://schemas.microsoft.com/office/drawing/2014/main" id="{575A0982-6DFA-4BA8-B772-F6F75C684283}"/>
              </a:ext>
            </a:extLst>
          </p:cNvPr>
          <p:cNvSpPr>
            <a:spLocks noGrp="1"/>
          </p:cNvSpPr>
          <p:nvPr>
            <p:ph type="ftr" sz="quarter" idx="11"/>
          </p:nvPr>
        </p:nvSpPr>
        <p:spPr/>
        <p:txBody>
          <a:bodyPr/>
          <a:lstStyle/>
          <a:p>
            <a:endParaRPr lang="en-GB"/>
          </a:p>
        </p:txBody>
      </p:sp>
      <p:sp>
        <p:nvSpPr>
          <p:cNvPr id="9" name="Tijdelijke aanduiding voor dianummer 8">
            <a:extLst>
              <a:ext uri="{FF2B5EF4-FFF2-40B4-BE49-F238E27FC236}">
                <a16:creationId xmlns:a16="http://schemas.microsoft.com/office/drawing/2014/main" id="{CFF1E813-DFBA-4D7B-A960-4AFBE842162D}"/>
              </a:ext>
            </a:extLst>
          </p:cNvPr>
          <p:cNvSpPr>
            <a:spLocks noGrp="1"/>
          </p:cNvSpPr>
          <p:nvPr>
            <p:ph type="sldNum" sz="quarter" idx="12"/>
          </p:nvPr>
        </p:nvSpPr>
        <p:spPr/>
        <p:txBody>
          <a:bodyPr/>
          <a:lstStyle/>
          <a:p>
            <a:fld id="{5D4995A6-2BE8-4BED-A76B-D6EA7EC34866}" type="slidenum">
              <a:rPr lang="en-GB" smtClean="0"/>
              <a:t>‹#›</a:t>
            </a:fld>
            <a:endParaRPr lang="en-GB"/>
          </a:p>
        </p:txBody>
      </p:sp>
    </p:spTree>
    <p:extLst>
      <p:ext uri="{BB962C8B-B14F-4D97-AF65-F5344CB8AC3E}">
        <p14:creationId xmlns:p14="http://schemas.microsoft.com/office/powerpoint/2010/main" val="154174447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165BCC-2A65-4762-9421-778B87D57C54}"/>
              </a:ext>
            </a:extLst>
          </p:cNvPr>
          <p:cNvSpPr>
            <a:spLocks noGrp="1"/>
          </p:cNvSpPr>
          <p:nvPr>
            <p:ph type="title"/>
          </p:nvPr>
        </p:nvSpPr>
        <p:spPr/>
        <p:txBody>
          <a:bodyPr/>
          <a:lstStyle/>
          <a:p>
            <a:r>
              <a:rPr lang="nl-NL"/>
              <a:t>Klik om stijl te bewerken</a:t>
            </a:r>
            <a:endParaRPr lang="en-GB"/>
          </a:p>
        </p:txBody>
      </p:sp>
      <p:sp>
        <p:nvSpPr>
          <p:cNvPr id="3" name="Tijdelijke aanduiding voor datum 2">
            <a:extLst>
              <a:ext uri="{FF2B5EF4-FFF2-40B4-BE49-F238E27FC236}">
                <a16:creationId xmlns:a16="http://schemas.microsoft.com/office/drawing/2014/main" id="{45A23F28-FC91-46F6-8F3B-4782DAF4FC69}"/>
              </a:ext>
            </a:extLst>
          </p:cNvPr>
          <p:cNvSpPr>
            <a:spLocks noGrp="1"/>
          </p:cNvSpPr>
          <p:nvPr>
            <p:ph type="dt" sz="half" idx="10"/>
          </p:nvPr>
        </p:nvSpPr>
        <p:spPr/>
        <p:txBody>
          <a:bodyPr/>
          <a:lstStyle/>
          <a:p>
            <a:fld id="{55BB4CB2-3D5B-4248-AEF6-4D138BB13D7E}" type="datetimeFigureOut">
              <a:rPr lang="en-GB" smtClean="0"/>
              <a:t>31/05/2024</a:t>
            </a:fld>
            <a:endParaRPr lang="en-GB"/>
          </a:p>
        </p:txBody>
      </p:sp>
      <p:sp>
        <p:nvSpPr>
          <p:cNvPr id="4" name="Tijdelijke aanduiding voor voettekst 3">
            <a:extLst>
              <a:ext uri="{FF2B5EF4-FFF2-40B4-BE49-F238E27FC236}">
                <a16:creationId xmlns:a16="http://schemas.microsoft.com/office/drawing/2014/main" id="{FE56BCEA-085D-4988-9EDC-219ECF2B6479}"/>
              </a:ext>
            </a:extLst>
          </p:cNvPr>
          <p:cNvSpPr>
            <a:spLocks noGrp="1"/>
          </p:cNvSpPr>
          <p:nvPr>
            <p:ph type="ftr" sz="quarter" idx="11"/>
          </p:nvPr>
        </p:nvSpPr>
        <p:spPr/>
        <p:txBody>
          <a:bodyPr/>
          <a:lstStyle/>
          <a:p>
            <a:endParaRPr lang="en-GB"/>
          </a:p>
        </p:txBody>
      </p:sp>
      <p:sp>
        <p:nvSpPr>
          <p:cNvPr id="5" name="Tijdelijke aanduiding voor dianummer 4">
            <a:extLst>
              <a:ext uri="{FF2B5EF4-FFF2-40B4-BE49-F238E27FC236}">
                <a16:creationId xmlns:a16="http://schemas.microsoft.com/office/drawing/2014/main" id="{CC9333EC-0C04-48D5-B77A-80507EC90DE8}"/>
              </a:ext>
            </a:extLst>
          </p:cNvPr>
          <p:cNvSpPr>
            <a:spLocks noGrp="1"/>
          </p:cNvSpPr>
          <p:nvPr>
            <p:ph type="sldNum" sz="quarter" idx="12"/>
          </p:nvPr>
        </p:nvSpPr>
        <p:spPr/>
        <p:txBody>
          <a:bodyPr/>
          <a:lstStyle/>
          <a:p>
            <a:fld id="{5D4995A6-2BE8-4BED-A76B-D6EA7EC34866}" type="slidenum">
              <a:rPr lang="en-GB" smtClean="0"/>
              <a:t>‹#›</a:t>
            </a:fld>
            <a:endParaRPr lang="en-GB"/>
          </a:p>
        </p:txBody>
      </p:sp>
    </p:spTree>
    <p:extLst>
      <p:ext uri="{BB962C8B-B14F-4D97-AF65-F5344CB8AC3E}">
        <p14:creationId xmlns:p14="http://schemas.microsoft.com/office/powerpoint/2010/main" val="237636125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9553B97-1B5B-4A6D-9BF9-1326353850D3}"/>
              </a:ext>
            </a:extLst>
          </p:cNvPr>
          <p:cNvSpPr>
            <a:spLocks noGrp="1"/>
          </p:cNvSpPr>
          <p:nvPr>
            <p:ph type="dt" sz="half" idx="10"/>
          </p:nvPr>
        </p:nvSpPr>
        <p:spPr/>
        <p:txBody>
          <a:bodyPr/>
          <a:lstStyle/>
          <a:p>
            <a:fld id="{55BB4CB2-3D5B-4248-AEF6-4D138BB13D7E}" type="datetimeFigureOut">
              <a:rPr lang="en-GB" smtClean="0"/>
              <a:t>31/05/2024</a:t>
            </a:fld>
            <a:endParaRPr lang="en-GB"/>
          </a:p>
        </p:txBody>
      </p:sp>
      <p:sp>
        <p:nvSpPr>
          <p:cNvPr id="3" name="Tijdelijke aanduiding voor voettekst 2">
            <a:extLst>
              <a:ext uri="{FF2B5EF4-FFF2-40B4-BE49-F238E27FC236}">
                <a16:creationId xmlns:a16="http://schemas.microsoft.com/office/drawing/2014/main" id="{83AB7397-4A42-452A-ABB5-FFB226312732}"/>
              </a:ext>
            </a:extLst>
          </p:cNvPr>
          <p:cNvSpPr>
            <a:spLocks noGrp="1"/>
          </p:cNvSpPr>
          <p:nvPr>
            <p:ph type="ftr" sz="quarter" idx="11"/>
          </p:nvPr>
        </p:nvSpPr>
        <p:spPr/>
        <p:txBody>
          <a:bodyPr/>
          <a:lstStyle/>
          <a:p>
            <a:endParaRPr lang="en-GB"/>
          </a:p>
        </p:txBody>
      </p:sp>
      <p:sp>
        <p:nvSpPr>
          <p:cNvPr id="4" name="Tijdelijke aanduiding voor dianummer 3">
            <a:extLst>
              <a:ext uri="{FF2B5EF4-FFF2-40B4-BE49-F238E27FC236}">
                <a16:creationId xmlns:a16="http://schemas.microsoft.com/office/drawing/2014/main" id="{716D4877-AAC3-483D-A7FE-D8FEE2E55E3A}"/>
              </a:ext>
            </a:extLst>
          </p:cNvPr>
          <p:cNvSpPr>
            <a:spLocks noGrp="1"/>
          </p:cNvSpPr>
          <p:nvPr>
            <p:ph type="sldNum" sz="quarter" idx="12"/>
          </p:nvPr>
        </p:nvSpPr>
        <p:spPr/>
        <p:txBody>
          <a:bodyPr/>
          <a:lstStyle/>
          <a:p>
            <a:fld id="{5D4995A6-2BE8-4BED-A76B-D6EA7EC34866}" type="slidenum">
              <a:rPr lang="en-GB" smtClean="0"/>
              <a:t>‹#›</a:t>
            </a:fld>
            <a:endParaRPr lang="en-GB"/>
          </a:p>
        </p:txBody>
      </p:sp>
    </p:spTree>
    <p:extLst>
      <p:ext uri="{BB962C8B-B14F-4D97-AF65-F5344CB8AC3E}">
        <p14:creationId xmlns:p14="http://schemas.microsoft.com/office/powerpoint/2010/main" val="9556447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Tree>
    <p:extLst>
      <p:ext uri="{BB962C8B-B14F-4D97-AF65-F5344CB8AC3E}">
        <p14:creationId xmlns:p14="http://schemas.microsoft.com/office/powerpoint/2010/main" val="285095307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AA26CE-1074-4D0C-A3FD-0651E972A16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GB"/>
          </a:p>
        </p:txBody>
      </p:sp>
      <p:sp>
        <p:nvSpPr>
          <p:cNvPr id="3" name="Tijdelijke aanduiding voor inhoud 2">
            <a:extLst>
              <a:ext uri="{FF2B5EF4-FFF2-40B4-BE49-F238E27FC236}">
                <a16:creationId xmlns:a16="http://schemas.microsoft.com/office/drawing/2014/main" id="{2D5E6FCA-2980-40A4-90ED-CE39A4242B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tekst 3">
            <a:extLst>
              <a:ext uri="{FF2B5EF4-FFF2-40B4-BE49-F238E27FC236}">
                <a16:creationId xmlns:a16="http://schemas.microsoft.com/office/drawing/2014/main" id="{5B8B9E5B-A473-4910-92EC-4EB1EC9C40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D02DD798-0580-4F75-9463-5A736622BFDD}"/>
              </a:ext>
            </a:extLst>
          </p:cNvPr>
          <p:cNvSpPr>
            <a:spLocks noGrp="1"/>
          </p:cNvSpPr>
          <p:nvPr>
            <p:ph type="dt" sz="half" idx="10"/>
          </p:nvPr>
        </p:nvSpPr>
        <p:spPr/>
        <p:txBody>
          <a:bodyPr/>
          <a:lstStyle/>
          <a:p>
            <a:fld id="{55BB4CB2-3D5B-4248-AEF6-4D138BB13D7E}" type="datetimeFigureOut">
              <a:rPr lang="en-GB" smtClean="0"/>
              <a:t>31/05/2024</a:t>
            </a:fld>
            <a:endParaRPr lang="en-GB"/>
          </a:p>
        </p:txBody>
      </p:sp>
      <p:sp>
        <p:nvSpPr>
          <p:cNvPr id="6" name="Tijdelijke aanduiding voor voettekst 5">
            <a:extLst>
              <a:ext uri="{FF2B5EF4-FFF2-40B4-BE49-F238E27FC236}">
                <a16:creationId xmlns:a16="http://schemas.microsoft.com/office/drawing/2014/main" id="{E010FB96-0738-4E09-954C-6BB5B3BCD139}"/>
              </a:ext>
            </a:extLst>
          </p:cNvPr>
          <p:cNvSpPr>
            <a:spLocks noGrp="1"/>
          </p:cNvSpPr>
          <p:nvPr>
            <p:ph type="ftr" sz="quarter" idx="11"/>
          </p:nvPr>
        </p:nvSpPr>
        <p:spPr/>
        <p:txBody>
          <a:bodyPr/>
          <a:lstStyle/>
          <a:p>
            <a:endParaRPr lang="en-GB"/>
          </a:p>
        </p:txBody>
      </p:sp>
      <p:sp>
        <p:nvSpPr>
          <p:cNvPr id="7" name="Tijdelijke aanduiding voor dianummer 6">
            <a:extLst>
              <a:ext uri="{FF2B5EF4-FFF2-40B4-BE49-F238E27FC236}">
                <a16:creationId xmlns:a16="http://schemas.microsoft.com/office/drawing/2014/main" id="{0BC45181-5B92-4AA3-A25D-98302C61BD58}"/>
              </a:ext>
            </a:extLst>
          </p:cNvPr>
          <p:cNvSpPr>
            <a:spLocks noGrp="1"/>
          </p:cNvSpPr>
          <p:nvPr>
            <p:ph type="sldNum" sz="quarter" idx="12"/>
          </p:nvPr>
        </p:nvSpPr>
        <p:spPr/>
        <p:txBody>
          <a:bodyPr/>
          <a:lstStyle/>
          <a:p>
            <a:fld id="{5D4995A6-2BE8-4BED-A76B-D6EA7EC34866}" type="slidenum">
              <a:rPr lang="en-GB" smtClean="0"/>
              <a:t>‹#›</a:t>
            </a:fld>
            <a:endParaRPr lang="en-GB"/>
          </a:p>
        </p:txBody>
      </p:sp>
    </p:spTree>
    <p:extLst>
      <p:ext uri="{BB962C8B-B14F-4D97-AF65-F5344CB8AC3E}">
        <p14:creationId xmlns:p14="http://schemas.microsoft.com/office/powerpoint/2010/main" val="169680930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51AD46-8193-4F9F-BCC7-B86D132502FF}"/>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GB"/>
          </a:p>
        </p:txBody>
      </p:sp>
      <p:sp>
        <p:nvSpPr>
          <p:cNvPr id="3" name="Tijdelijke aanduiding voor afbeelding 2">
            <a:extLst>
              <a:ext uri="{FF2B5EF4-FFF2-40B4-BE49-F238E27FC236}">
                <a16:creationId xmlns:a16="http://schemas.microsoft.com/office/drawing/2014/main" id="{FD49A12C-E3E3-41F2-975B-D446190648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ijdelijke aanduiding voor tekst 3">
            <a:extLst>
              <a:ext uri="{FF2B5EF4-FFF2-40B4-BE49-F238E27FC236}">
                <a16:creationId xmlns:a16="http://schemas.microsoft.com/office/drawing/2014/main" id="{55A5F88B-1535-4C7A-8D28-2CD25644BC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8F308BA-5DD0-4D2C-8785-DFB16D375A8E}"/>
              </a:ext>
            </a:extLst>
          </p:cNvPr>
          <p:cNvSpPr>
            <a:spLocks noGrp="1"/>
          </p:cNvSpPr>
          <p:nvPr>
            <p:ph type="dt" sz="half" idx="10"/>
          </p:nvPr>
        </p:nvSpPr>
        <p:spPr/>
        <p:txBody>
          <a:bodyPr/>
          <a:lstStyle/>
          <a:p>
            <a:fld id="{55BB4CB2-3D5B-4248-AEF6-4D138BB13D7E}" type="datetimeFigureOut">
              <a:rPr lang="en-GB" smtClean="0"/>
              <a:t>31/05/2024</a:t>
            </a:fld>
            <a:endParaRPr lang="en-GB"/>
          </a:p>
        </p:txBody>
      </p:sp>
      <p:sp>
        <p:nvSpPr>
          <p:cNvPr id="6" name="Tijdelijke aanduiding voor voettekst 5">
            <a:extLst>
              <a:ext uri="{FF2B5EF4-FFF2-40B4-BE49-F238E27FC236}">
                <a16:creationId xmlns:a16="http://schemas.microsoft.com/office/drawing/2014/main" id="{103492B9-8B59-4F5E-BF62-C552AF8E263E}"/>
              </a:ext>
            </a:extLst>
          </p:cNvPr>
          <p:cNvSpPr>
            <a:spLocks noGrp="1"/>
          </p:cNvSpPr>
          <p:nvPr>
            <p:ph type="ftr" sz="quarter" idx="11"/>
          </p:nvPr>
        </p:nvSpPr>
        <p:spPr/>
        <p:txBody>
          <a:bodyPr/>
          <a:lstStyle/>
          <a:p>
            <a:endParaRPr lang="en-GB"/>
          </a:p>
        </p:txBody>
      </p:sp>
      <p:sp>
        <p:nvSpPr>
          <p:cNvPr id="7" name="Tijdelijke aanduiding voor dianummer 6">
            <a:extLst>
              <a:ext uri="{FF2B5EF4-FFF2-40B4-BE49-F238E27FC236}">
                <a16:creationId xmlns:a16="http://schemas.microsoft.com/office/drawing/2014/main" id="{A293EFD8-D595-43BF-A101-175F820E83A4}"/>
              </a:ext>
            </a:extLst>
          </p:cNvPr>
          <p:cNvSpPr>
            <a:spLocks noGrp="1"/>
          </p:cNvSpPr>
          <p:nvPr>
            <p:ph type="sldNum" sz="quarter" idx="12"/>
          </p:nvPr>
        </p:nvSpPr>
        <p:spPr/>
        <p:txBody>
          <a:bodyPr/>
          <a:lstStyle/>
          <a:p>
            <a:fld id="{5D4995A6-2BE8-4BED-A76B-D6EA7EC34866}" type="slidenum">
              <a:rPr lang="en-GB" smtClean="0"/>
              <a:t>‹#›</a:t>
            </a:fld>
            <a:endParaRPr lang="en-GB"/>
          </a:p>
        </p:txBody>
      </p:sp>
    </p:spTree>
    <p:extLst>
      <p:ext uri="{BB962C8B-B14F-4D97-AF65-F5344CB8AC3E}">
        <p14:creationId xmlns:p14="http://schemas.microsoft.com/office/powerpoint/2010/main" val="694867734"/>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98BA9D-7E62-409D-B7BE-5EFA962517B6}"/>
              </a:ext>
            </a:extLst>
          </p:cNvPr>
          <p:cNvSpPr>
            <a:spLocks noGrp="1"/>
          </p:cNvSpPr>
          <p:nvPr>
            <p:ph type="title"/>
          </p:nvPr>
        </p:nvSpPr>
        <p:spPr/>
        <p:txBody>
          <a:bodyPr/>
          <a:lstStyle/>
          <a:p>
            <a:r>
              <a:rPr lang="nl-NL"/>
              <a:t>Klik om stijl te bewerken</a:t>
            </a:r>
            <a:endParaRPr lang="en-GB"/>
          </a:p>
        </p:txBody>
      </p:sp>
      <p:sp>
        <p:nvSpPr>
          <p:cNvPr id="3" name="Tijdelijke aanduiding voor verticale tekst 2">
            <a:extLst>
              <a:ext uri="{FF2B5EF4-FFF2-40B4-BE49-F238E27FC236}">
                <a16:creationId xmlns:a16="http://schemas.microsoft.com/office/drawing/2014/main" id="{F9A70C79-1D98-41A0-9CF1-E74982331BDD}"/>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2ADCB628-954C-49EB-B1CF-6E9B683ABAB6}"/>
              </a:ext>
            </a:extLst>
          </p:cNvPr>
          <p:cNvSpPr>
            <a:spLocks noGrp="1"/>
          </p:cNvSpPr>
          <p:nvPr>
            <p:ph type="dt" sz="half" idx="10"/>
          </p:nvPr>
        </p:nvSpPr>
        <p:spPr/>
        <p:txBody>
          <a:bodyPr/>
          <a:lstStyle/>
          <a:p>
            <a:fld id="{55BB4CB2-3D5B-4248-AEF6-4D138BB13D7E}" type="datetimeFigureOut">
              <a:rPr lang="en-GB" smtClean="0"/>
              <a:t>31/05/2024</a:t>
            </a:fld>
            <a:endParaRPr lang="en-GB"/>
          </a:p>
        </p:txBody>
      </p:sp>
      <p:sp>
        <p:nvSpPr>
          <p:cNvPr id="5" name="Tijdelijke aanduiding voor voettekst 4">
            <a:extLst>
              <a:ext uri="{FF2B5EF4-FFF2-40B4-BE49-F238E27FC236}">
                <a16:creationId xmlns:a16="http://schemas.microsoft.com/office/drawing/2014/main" id="{1C4C2DFB-E3C5-43CF-B4C1-07A7ABD67AEE}"/>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4541F716-5131-48C9-A89C-C2BC49DF7AD9}"/>
              </a:ext>
            </a:extLst>
          </p:cNvPr>
          <p:cNvSpPr>
            <a:spLocks noGrp="1"/>
          </p:cNvSpPr>
          <p:nvPr>
            <p:ph type="sldNum" sz="quarter" idx="12"/>
          </p:nvPr>
        </p:nvSpPr>
        <p:spPr/>
        <p:txBody>
          <a:bodyPr/>
          <a:lstStyle/>
          <a:p>
            <a:fld id="{5D4995A6-2BE8-4BED-A76B-D6EA7EC34866}" type="slidenum">
              <a:rPr lang="en-GB" smtClean="0"/>
              <a:t>‹#›</a:t>
            </a:fld>
            <a:endParaRPr lang="en-GB"/>
          </a:p>
        </p:txBody>
      </p:sp>
    </p:spTree>
    <p:extLst>
      <p:ext uri="{BB962C8B-B14F-4D97-AF65-F5344CB8AC3E}">
        <p14:creationId xmlns:p14="http://schemas.microsoft.com/office/powerpoint/2010/main" val="53789513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D53787FA-BA9E-406F-BBA0-27AB639590BB}"/>
              </a:ext>
            </a:extLst>
          </p:cNvPr>
          <p:cNvSpPr>
            <a:spLocks noGrp="1"/>
          </p:cNvSpPr>
          <p:nvPr>
            <p:ph type="title" orient="vert"/>
          </p:nvPr>
        </p:nvSpPr>
        <p:spPr>
          <a:xfrm>
            <a:off x="8724900" y="365125"/>
            <a:ext cx="2628900" cy="5811838"/>
          </a:xfrm>
        </p:spPr>
        <p:txBody>
          <a:bodyPr vert="eaVert"/>
          <a:lstStyle/>
          <a:p>
            <a:r>
              <a:rPr lang="nl-NL"/>
              <a:t>Klik om stijl te bewerken</a:t>
            </a:r>
            <a:endParaRPr lang="en-GB"/>
          </a:p>
        </p:txBody>
      </p:sp>
      <p:sp>
        <p:nvSpPr>
          <p:cNvPr id="3" name="Tijdelijke aanduiding voor verticale tekst 2">
            <a:extLst>
              <a:ext uri="{FF2B5EF4-FFF2-40B4-BE49-F238E27FC236}">
                <a16:creationId xmlns:a16="http://schemas.microsoft.com/office/drawing/2014/main" id="{1B66D541-DCC0-4110-A028-8C95CD05BAEE}"/>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ADEEDCD5-F6BA-438D-BFCF-0920C8072DB1}"/>
              </a:ext>
            </a:extLst>
          </p:cNvPr>
          <p:cNvSpPr>
            <a:spLocks noGrp="1"/>
          </p:cNvSpPr>
          <p:nvPr>
            <p:ph type="dt" sz="half" idx="10"/>
          </p:nvPr>
        </p:nvSpPr>
        <p:spPr/>
        <p:txBody>
          <a:bodyPr/>
          <a:lstStyle/>
          <a:p>
            <a:fld id="{55BB4CB2-3D5B-4248-AEF6-4D138BB13D7E}" type="datetimeFigureOut">
              <a:rPr lang="en-GB" smtClean="0"/>
              <a:t>31/05/2024</a:t>
            </a:fld>
            <a:endParaRPr lang="en-GB"/>
          </a:p>
        </p:txBody>
      </p:sp>
      <p:sp>
        <p:nvSpPr>
          <p:cNvPr id="5" name="Tijdelijke aanduiding voor voettekst 4">
            <a:extLst>
              <a:ext uri="{FF2B5EF4-FFF2-40B4-BE49-F238E27FC236}">
                <a16:creationId xmlns:a16="http://schemas.microsoft.com/office/drawing/2014/main" id="{02FF0285-3BA2-4CA2-9198-27D9776A2DE6}"/>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CBA670EB-B3BA-402A-B0CB-77A795751CB6}"/>
              </a:ext>
            </a:extLst>
          </p:cNvPr>
          <p:cNvSpPr>
            <a:spLocks noGrp="1"/>
          </p:cNvSpPr>
          <p:nvPr>
            <p:ph type="sldNum" sz="quarter" idx="12"/>
          </p:nvPr>
        </p:nvSpPr>
        <p:spPr/>
        <p:txBody>
          <a:bodyPr/>
          <a:lstStyle/>
          <a:p>
            <a:fld id="{5D4995A6-2BE8-4BED-A76B-D6EA7EC34866}" type="slidenum">
              <a:rPr lang="en-GB" smtClean="0"/>
              <a:t>‹#›</a:t>
            </a:fld>
            <a:endParaRPr lang="en-GB"/>
          </a:p>
        </p:txBody>
      </p:sp>
    </p:spTree>
    <p:extLst>
      <p:ext uri="{BB962C8B-B14F-4D97-AF65-F5344CB8AC3E}">
        <p14:creationId xmlns:p14="http://schemas.microsoft.com/office/powerpoint/2010/main" val="3267717394"/>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nl-NL"/>
              <a:t>Klik om de stijl te bewerken</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a:t>Klik om de ondertitelstijl van het model te bewerken</a:t>
            </a:r>
          </a:p>
        </p:txBody>
      </p:sp>
      <p:sp>
        <p:nvSpPr>
          <p:cNvPr id="4" name="Rectangle 12"/>
          <p:cNvSpPr>
            <a:spLocks noGrp="1" noChangeArrowheads="1"/>
          </p:cNvSpPr>
          <p:nvPr>
            <p:ph type="ftr" sz="quarter" idx="10"/>
          </p:nvPr>
        </p:nvSpPr>
        <p:spPr>
          <a:xfrm>
            <a:off x="2688167" y="6527800"/>
            <a:ext cx="6239933" cy="279400"/>
          </a:xfrm>
          <a:prstGeom prst="rect">
            <a:avLst/>
          </a:prstGeom>
          <a:ln/>
        </p:spPr>
        <p:txBody>
          <a:bodyPr/>
          <a:lstStyle>
            <a:lvl1pPr>
              <a:defRPr/>
            </a:lvl1pPr>
          </a:lstStyle>
          <a:p>
            <a:pPr>
              <a:defRPr/>
            </a:pPr>
            <a:r>
              <a:rPr lang="nl-NL" altLang="nl-NL"/>
              <a:t>KNMI Winddag | November 2014</a:t>
            </a:r>
          </a:p>
        </p:txBody>
      </p:sp>
    </p:spTree>
    <p:extLst>
      <p:ext uri="{BB962C8B-B14F-4D97-AF65-F5344CB8AC3E}">
        <p14:creationId xmlns:p14="http://schemas.microsoft.com/office/powerpoint/2010/main" val="459814308"/>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99657371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Tree>
    <p:extLst>
      <p:ext uri="{BB962C8B-B14F-4D97-AF65-F5344CB8AC3E}">
        <p14:creationId xmlns:p14="http://schemas.microsoft.com/office/powerpoint/2010/main" val="177515940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609600" y="1268413"/>
            <a:ext cx="5384800" cy="4857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268413"/>
            <a:ext cx="5384800" cy="4857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521676737"/>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96047219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Tree>
    <p:extLst>
      <p:ext uri="{BB962C8B-B14F-4D97-AF65-F5344CB8AC3E}">
        <p14:creationId xmlns:p14="http://schemas.microsoft.com/office/powerpoint/2010/main" val="38381779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7895438"/>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592425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Tree>
    <p:extLst>
      <p:ext uri="{BB962C8B-B14F-4D97-AF65-F5344CB8AC3E}">
        <p14:creationId xmlns:p14="http://schemas.microsoft.com/office/powerpoint/2010/main" val="221694545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Tree>
    <p:extLst>
      <p:ext uri="{BB962C8B-B14F-4D97-AF65-F5344CB8AC3E}">
        <p14:creationId xmlns:p14="http://schemas.microsoft.com/office/powerpoint/2010/main" val="117987873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25994698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9277352" y="138113"/>
            <a:ext cx="2914649" cy="5988050"/>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527051" y="138113"/>
            <a:ext cx="8547100" cy="5988050"/>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68000641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x">
  <p:cSld name="Basisdia">
    <p:spTree>
      <p:nvGrpSpPr>
        <p:cNvPr id="1" name=""/>
        <p:cNvGrpSpPr/>
        <p:nvPr/>
      </p:nvGrpSpPr>
      <p:grpSpPr>
        <a:xfrm>
          <a:off x="0" y="0"/>
          <a:ext cx="0" cy="0"/>
          <a:chOff x="0" y="0"/>
          <a:chExt cx="0" cy="0"/>
        </a:xfrm>
      </p:grpSpPr>
      <p:pic>
        <p:nvPicPr>
          <p:cNvPr id="2" name="knmi_logo.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6401" y="-342900"/>
            <a:ext cx="8261351"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 name="Shape 38"/>
          <p:cNvSpPr>
            <a:spLocks noGrp="1"/>
          </p:cNvSpPr>
          <p:nvPr>
            <p:ph type="sldNum" sz="quarter" idx="10"/>
          </p:nvPr>
        </p:nvSpPr>
        <p:spPr>
          <a:xfrm>
            <a:off x="11239500" y="6435726"/>
            <a:ext cx="298451" cy="214313"/>
          </a:xfrm>
          <a:prstGeom prst="rect">
            <a:avLst/>
          </a:prstGeom>
          <a:solidFill>
            <a:srgbClr val="FFFFFF">
              <a:alpha val="50000"/>
            </a:srgbClr>
          </a:solidFill>
        </p:spPr>
        <p:txBody>
          <a:bodyPr lIns="38098" tIns="38098" rIns="38098" bIns="38098"/>
          <a:lstStyle>
            <a:lvl1pPr defTabSz="317488">
              <a:lnSpc>
                <a:spcPts val="1125"/>
              </a:lnSpc>
              <a:tabLst>
                <a:tab pos="250022" algn="l"/>
                <a:tab pos="500045" algn="l"/>
                <a:tab pos="741138" algn="l"/>
                <a:tab pos="1000089" algn="l"/>
                <a:tab pos="1241182" algn="l"/>
                <a:tab pos="1509064" algn="l"/>
                <a:tab pos="1750157" algn="l"/>
                <a:tab pos="2000179" algn="l"/>
                <a:tab pos="2241272" algn="l"/>
                <a:tab pos="2509153" algn="l"/>
                <a:tab pos="2750246" algn="l"/>
                <a:tab pos="2991339" algn="l"/>
              </a:tabLst>
              <a:defRPr sz="1000" b="1">
                <a:solidFill>
                  <a:srgbClr val="434ED6"/>
                </a:solidFill>
                <a:latin typeface="Arial"/>
                <a:ea typeface="Arial"/>
                <a:cs typeface="Arial"/>
                <a:sym typeface="Arial"/>
              </a:defRPr>
            </a:lvl1pPr>
          </a:lstStyle>
          <a:p>
            <a:pPr>
              <a:defRPr/>
            </a:pPr>
            <a:fld id="{E8A83815-909A-4390-AF70-54CACCCC0A54}" type="slidenum">
              <a:rPr/>
              <a:pPr>
                <a:defRPr/>
              </a:pPr>
              <a:t>‹#›</a:t>
            </a:fld>
            <a:endParaRPr/>
          </a:p>
        </p:txBody>
      </p:sp>
    </p:spTree>
    <p:extLst>
      <p:ext uri="{BB962C8B-B14F-4D97-AF65-F5344CB8AC3E}">
        <p14:creationId xmlns:p14="http://schemas.microsoft.com/office/powerpoint/2010/main" val="186307666"/>
      </p:ext>
    </p:extLst>
  </p:cSld>
  <p:clrMapOvr>
    <a:masterClrMapping/>
  </p:clrMapOvr>
  <p:transition spd="med"/>
</p:sldLayout>
</file>

<file path=ppt/slideLayouts/slideLayout336.xml><?xml version="1.0" encoding="utf-8"?>
<p:sldLayout xmlns:a="http://schemas.openxmlformats.org/drawingml/2006/main" xmlns:r="http://schemas.openxmlformats.org/officeDocument/2006/relationships" xmlns:p="http://schemas.openxmlformats.org/presentationml/2006/main" userDrawn="1">
  <p:cSld name="7_1 tekstblok">
    <p:spTree>
      <p:nvGrpSpPr>
        <p:cNvPr id="1" name=""/>
        <p:cNvGrpSpPr/>
        <p:nvPr/>
      </p:nvGrpSpPr>
      <p:grpSpPr>
        <a:xfrm>
          <a:off x="0" y="0"/>
          <a:ext cx="0" cy="0"/>
          <a:chOff x="0" y="0"/>
          <a:chExt cx="0" cy="0"/>
        </a:xfrm>
      </p:grpSpPr>
      <p:sp>
        <p:nvSpPr>
          <p:cNvPr id="5" name="shpTekst"/>
          <p:cNvSpPr>
            <a:spLocks noChangeArrowheads="1"/>
          </p:cNvSpPr>
          <p:nvPr/>
        </p:nvSpPr>
        <p:spPr bwMode="auto">
          <a:xfrm>
            <a:off x="0" y="2"/>
            <a:ext cx="12192000" cy="1071563"/>
          </a:xfrm>
          <a:prstGeom prst="rect">
            <a:avLst/>
          </a:prstGeom>
          <a:solidFill>
            <a:srgbClr val="9ACCD4"/>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91438" tIns="45719" rIns="91438" bIns="45719" anchor="ctr"/>
          <a:lstStyle>
            <a:lvl1pPr>
              <a:defRPr sz="2600">
                <a:solidFill>
                  <a:srgbClr val="000000"/>
                </a:solidFill>
                <a:latin typeface="Verdana" pitchFamily="34" charset="0"/>
                <a:cs typeface="Arial" charset="0"/>
              </a:defRPr>
            </a:lvl1pPr>
            <a:lvl2pPr marL="742950" indent="-285750">
              <a:defRPr sz="2600">
                <a:solidFill>
                  <a:srgbClr val="000000"/>
                </a:solidFill>
                <a:latin typeface="Verdana" pitchFamily="34" charset="0"/>
                <a:cs typeface="Arial" charset="0"/>
              </a:defRPr>
            </a:lvl2pPr>
            <a:lvl3pPr marL="1143000" indent="-228600">
              <a:defRPr sz="2600">
                <a:solidFill>
                  <a:srgbClr val="000000"/>
                </a:solidFill>
                <a:latin typeface="Verdana" pitchFamily="34" charset="0"/>
                <a:cs typeface="Arial" charset="0"/>
              </a:defRPr>
            </a:lvl3pPr>
            <a:lvl4pPr marL="1600200" indent="-228600">
              <a:defRPr sz="2600">
                <a:solidFill>
                  <a:srgbClr val="000000"/>
                </a:solidFill>
                <a:latin typeface="Verdana" pitchFamily="34" charset="0"/>
                <a:cs typeface="Arial" charset="0"/>
              </a:defRPr>
            </a:lvl4pPr>
            <a:lvl5pPr marL="2057400" indent="-228600">
              <a:defRPr sz="2600">
                <a:solidFill>
                  <a:srgbClr val="000000"/>
                </a:solidFill>
                <a:latin typeface="Verdana" pitchFamily="34" charset="0"/>
                <a:cs typeface="Arial" charset="0"/>
              </a:defRPr>
            </a:lvl5pPr>
            <a:lvl6pPr marL="2514600" indent="-228600" eaLnBrk="0" fontAlgn="base" hangingPunct="0">
              <a:spcBef>
                <a:spcPct val="0"/>
              </a:spcBef>
              <a:spcAft>
                <a:spcPct val="0"/>
              </a:spcAft>
              <a:defRPr sz="2600">
                <a:solidFill>
                  <a:srgbClr val="000000"/>
                </a:solidFill>
                <a:latin typeface="Verdana" pitchFamily="34" charset="0"/>
                <a:cs typeface="Arial" charset="0"/>
              </a:defRPr>
            </a:lvl6pPr>
            <a:lvl7pPr marL="2971800" indent="-228600" eaLnBrk="0" fontAlgn="base" hangingPunct="0">
              <a:spcBef>
                <a:spcPct val="0"/>
              </a:spcBef>
              <a:spcAft>
                <a:spcPct val="0"/>
              </a:spcAft>
              <a:defRPr sz="2600">
                <a:solidFill>
                  <a:srgbClr val="000000"/>
                </a:solidFill>
                <a:latin typeface="Verdana" pitchFamily="34" charset="0"/>
                <a:cs typeface="Arial" charset="0"/>
              </a:defRPr>
            </a:lvl7pPr>
            <a:lvl8pPr marL="3429000" indent="-228600" eaLnBrk="0" fontAlgn="base" hangingPunct="0">
              <a:spcBef>
                <a:spcPct val="0"/>
              </a:spcBef>
              <a:spcAft>
                <a:spcPct val="0"/>
              </a:spcAft>
              <a:defRPr sz="2600">
                <a:solidFill>
                  <a:srgbClr val="000000"/>
                </a:solidFill>
                <a:latin typeface="Verdana" pitchFamily="34" charset="0"/>
                <a:cs typeface="Arial" charset="0"/>
              </a:defRPr>
            </a:lvl8pPr>
            <a:lvl9pPr marL="3886200" indent="-228600" eaLnBrk="0" fontAlgn="base" hangingPunct="0">
              <a:spcBef>
                <a:spcPct val="0"/>
              </a:spcBef>
              <a:spcAft>
                <a:spcPct val="0"/>
              </a:spcAft>
              <a:defRPr sz="2600">
                <a:solidFill>
                  <a:srgbClr val="000000"/>
                </a:solidFill>
                <a:latin typeface="Verdana" pitchFamily="34"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Verdana" pitchFamily="34" charset="0"/>
              <a:ea typeface="+mn-ea"/>
              <a:cs typeface="Arial" charset="0"/>
            </a:endParaRPr>
          </a:p>
        </p:txBody>
      </p:sp>
      <p:pic>
        <p:nvPicPr>
          <p:cNvPr id="6" name="shpDatum" descr="RO__vervolgpagina~LPPT.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9705" y="2"/>
            <a:ext cx="12192001" cy="857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1273764" y="262195"/>
            <a:ext cx="10462717" cy="571504"/>
          </a:xfrm>
          <a:prstGeom prst="rect">
            <a:avLst/>
          </a:prstGeom>
        </p:spPr>
        <p:txBody>
          <a:bodyPr>
            <a:noAutofit/>
          </a:bodyPr>
          <a:lstStyle>
            <a:lvl1pPr algn="ctr">
              <a:defRPr sz="4400" spc="-60" baseline="0">
                <a:solidFill>
                  <a:srgbClr val="002060"/>
                </a:solidFill>
                <a:latin typeface="Calibri" panose="020F0502020204030204" pitchFamily="34" charset="0"/>
                <a:ea typeface="Verdana" pitchFamily="34" charset="0"/>
                <a:cs typeface="Verdana" pitchFamily="34" charset="0"/>
              </a:defRPr>
            </a:lvl1pPr>
          </a:lstStyle>
          <a:p>
            <a:r>
              <a:rPr lang="nl-NL" dirty="0"/>
              <a:t>Klik om de stijl te bewerken</a:t>
            </a:r>
          </a:p>
        </p:txBody>
      </p:sp>
      <p:sp>
        <p:nvSpPr>
          <p:cNvPr id="13" name="Tijdelijke aanduiding voor inhoud 2"/>
          <p:cNvSpPr>
            <a:spLocks noGrp="1"/>
          </p:cNvSpPr>
          <p:nvPr>
            <p:ph idx="1"/>
          </p:nvPr>
        </p:nvSpPr>
        <p:spPr>
          <a:xfrm>
            <a:off x="493144" y="1264358"/>
            <a:ext cx="10477573" cy="4807851"/>
          </a:xfrm>
          <a:prstGeom prst="rect">
            <a:avLst/>
          </a:prstGeom>
        </p:spPr>
        <p:txBody>
          <a:bodyPr>
            <a:normAutofit/>
          </a:bodyPr>
          <a:lstStyle>
            <a:lvl1pPr marL="0" indent="0">
              <a:buNone/>
              <a:defRPr sz="2000">
                <a:latin typeface="Calibri" panose="020F0502020204030204" pitchFamily="34" charset="0"/>
                <a:ea typeface="Verdana" pitchFamily="34" charset="0"/>
                <a:cs typeface="Verdana" pitchFamily="34" charset="0"/>
              </a:defRPr>
            </a:lvl1pPr>
            <a:lvl2pPr marL="179384" indent="-179384">
              <a:buFont typeface="Arial" pitchFamily="34" charset="0"/>
              <a:buChar char="•"/>
              <a:defRPr sz="2000">
                <a:latin typeface="Calibri" panose="020F0502020204030204" pitchFamily="34" charset="0"/>
                <a:ea typeface="Verdana" pitchFamily="34" charset="0"/>
                <a:cs typeface="Verdana" pitchFamily="34" charset="0"/>
              </a:defRPr>
            </a:lvl2pPr>
            <a:lvl3pPr marL="395990" indent="-251994">
              <a:buFontTx/>
              <a:buBlip>
                <a:blip r:embed="rId3"/>
              </a:buBlip>
              <a:defRPr sz="2000">
                <a:latin typeface="Calibri" panose="020F0502020204030204" pitchFamily="34" charset="0"/>
                <a:ea typeface="Verdana" pitchFamily="34" charset="0"/>
                <a:cs typeface="Verdana" pitchFamily="34" charset="0"/>
              </a:defRPr>
            </a:lvl3pPr>
            <a:lvl4pPr marL="539737" indent="-143996">
              <a:buSzPct val="100000"/>
              <a:buFontTx/>
              <a:buBlip>
                <a:blip r:embed="rId4"/>
              </a:buBlip>
              <a:defRPr sz="2000">
                <a:latin typeface="Calibri" panose="020F0502020204030204" pitchFamily="34" charset="0"/>
                <a:ea typeface="Verdana" pitchFamily="34" charset="0"/>
                <a:cs typeface="Verdana" pitchFamily="34" charset="0"/>
              </a:defRPr>
            </a:lvl4pPr>
            <a:lvl5pPr>
              <a:defRPr sz="1800">
                <a:latin typeface="Verdana" pitchFamily="34" charset="0"/>
                <a:ea typeface="Verdana" pitchFamily="34" charset="0"/>
                <a:cs typeface="Verdana" pitchFamily="34" charset="0"/>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p:txBody>
      </p:sp>
      <p:sp>
        <p:nvSpPr>
          <p:cNvPr id="7" name="shpBeeldmerk"/>
          <p:cNvSpPr>
            <a:spLocks noGrp="1" noChangeArrowheads="1"/>
          </p:cNvSpPr>
          <p:nvPr>
            <p:ph type="sldNum" sz="quarter" idx="10"/>
          </p:nvPr>
        </p:nvSpPr>
        <p:spPr>
          <a:xfrm>
            <a:off x="0" y="6494471"/>
            <a:ext cx="950384" cy="363537"/>
          </a:xfrm>
          <a:prstGeom prst="rect">
            <a:avLst/>
          </a:prstGeom>
        </p:spPr>
        <p:txBody>
          <a:bodyPr/>
          <a:lstStyle>
            <a:lvl1pPr>
              <a:defRPr/>
            </a:lvl1pPr>
          </a:lstStyle>
          <a:p>
            <a:pPr>
              <a:defRPr/>
            </a:pPr>
            <a:fld id="{2F455734-B5F3-4399-B203-98D189978388}" type="slidenum">
              <a:rPr lang="nl-NL" smtClean="0">
                <a:solidFill>
                  <a:srgbClr val="000000"/>
                </a:solidFill>
              </a:rPr>
              <a:pPr>
                <a:defRPr/>
              </a:pPr>
              <a:t>‹#›</a:t>
            </a:fld>
            <a:endParaRPr lang="nl-NL">
              <a:solidFill>
                <a:srgbClr val="000000"/>
              </a:solidFill>
            </a:endParaRPr>
          </a:p>
        </p:txBody>
      </p:sp>
    </p:spTree>
    <p:extLst>
      <p:ext uri="{BB962C8B-B14F-4D97-AF65-F5344CB8AC3E}">
        <p14:creationId xmlns:p14="http://schemas.microsoft.com/office/powerpoint/2010/main" val="3851821134"/>
      </p:ext>
    </p:extLst>
  </p:cSld>
  <p:clrMapOvr>
    <a:overrideClrMapping bg1="lt1" tx1="dk1" bg2="lt2" tx2="dk2" accent1="accent1" accent2="accent2" accent3="accent3" accent4="accent4" accent5="accent5" accent6="accent6" hlink="hlink" folHlink="folHlink"/>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pic>
        <p:nvPicPr>
          <p:cNvPr id="12" name="Picture 2" descr="cgmsletter"/>
          <p:cNvPicPr>
            <a:picLocks noChangeAspect="1" noChangeArrowheads="1"/>
          </p:cNvPicPr>
          <p:nvPr userDrawn="1"/>
        </p:nvPicPr>
        <p:blipFill>
          <a:blip r:embed="rId2" cstate="print"/>
          <a:srcRect/>
          <a:stretch>
            <a:fillRect/>
          </a:stretch>
        </p:blipFill>
        <p:spPr bwMode="auto">
          <a:xfrm>
            <a:off x="239349" y="5686426"/>
            <a:ext cx="11785600" cy="976313"/>
          </a:xfrm>
          <a:prstGeom prst="rect">
            <a:avLst/>
          </a:prstGeom>
          <a:noFill/>
          <a:ln w="9525">
            <a:noFill/>
            <a:miter lim="800000"/>
            <a:headEnd/>
            <a:tailEnd/>
          </a:ln>
        </p:spPr>
      </p:pic>
      <p:sp>
        <p:nvSpPr>
          <p:cNvPr id="13" name="Rectangle 65"/>
          <p:cNvSpPr>
            <a:spLocks noGrp="1" noChangeArrowheads="1"/>
          </p:cNvSpPr>
          <p:nvPr>
            <p:ph type="sldNum" sz="quarter" idx="4294967295"/>
          </p:nvPr>
        </p:nvSpPr>
        <p:spPr>
          <a:xfrm>
            <a:off x="11479279" y="6610350"/>
            <a:ext cx="761404" cy="247650"/>
          </a:xfrm>
          <a:prstGeom prst="rect">
            <a:avLst/>
          </a:prstGeom>
        </p:spPr>
        <p:txBody>
          <a:bodyPr/>
          <a:lstStyle>
            <a:lvl1pPr>
              <a:defRPr sz="800">
                <a:solidFill>
                  <a:schemeClr val="tx2"/>
                </a:solidFill>
              </a:defRPr>
            </a:lvl1pPr>
          </a:lstStyle>
          <a:p>
            <a:pPr>
              <a:defRPr/>
            </a:pPr>
            <a:r>
              <a:rPr lang="en-GB" dirty="0"/>
              <a:t>Slide: </a:t>
            </a:r>
            <a:fld id="{8AE4F5B3-C86E-48F7-90B4-22A3CA5B476D}" type="slidenum">
              <a:rPr lang="en-GB"/>
              <a:pPr>
                <a:defRPr/>
              </a:pPr>
              <a:t>‹#›</a:t>
            </a:fld>
            <a:endParaRPr lang="en-GB" dirty="0"/>
          </a:p>
        </p:txBody>
      </p:sp>
      <p:sp>
        <p:nvSpPr>
          <p:cNvPr id="14" name="TextBox 13"/>
          <p:cNvSpPr txBox="1"/>
          <p:nvPr userDrawn="1"/>
        </p:nvSpPr>
        <p:spPr>
          <a:xfrm>
            <a:off x="0" y="1"/>
            <a:ext cx="12192000" cy="461665"/>
          </a:xfrm>
          <a:prstGeom prst="rect">
            <a:avLst/>
          </a:prstGeom>
          <a:solidFill>
            <a:schemeClr val="accent1">
              <a:lumMod val="75000"/>
            </a:schemeClr>
          </a:solidFill>
        </p:spPr>
        <p:txBody>
          <a:bodyPr wrap="square" rtlCol="0">
            <a:spAutoFit/>
          </a:bodyPr>
          <a:lstStyle/>
          <a:p>
            <a:pPr algn="ctr"/>
            <a:r>
              <a:rPr lang="en-GB" sz="2400" b="1" dirty="0">
                <a:solidFill>
                  <a:schemeClr val="bg1"/>
                </a:solidFill>
              </a:rPr>
              <a:t>Coordination Group for Meteorological Satellites - CGMS</a:t>
            </a:r>
          </a:p>
        </p:txBody>
      </p:sp>
    </p:spTree>
    <p:extLst>
      <p:ext uri="{BB962C8B-B14F-4D97-AF65-F5344CB8AC3E}">
        <p14:creationId xmlns:p14="http://schemas.microsoft.com/office/powerpoint/2010/main" val="149835277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5"/>
          <p:cNvSpPr>
            <a:spLocks noGrp="1" noChangeArrowheads="1"/>
          </p:cNvSpPr>
          <p:nvPr>
            <p:ph type="sldNum" sz="quarter" idx="4294967295"/>
          </p:nvPr>
        </p:nvSpPr>
        <p:spPr>
          <a:xfrm>
            <a:off x="11479279" y="6610350"/>
            <a:ext cx="761404" cy="247650"/>
          </a:xfrm>
          <a:prstGeom prst="rect">
            <a:avLst/>
          </a:prstGeom>
        </p:spPr>
        <p:txBody>
          <a:bodyPr/>
          <a:lstStyle>
            <a:lvl1pPr>
              <a:defRPr sz="800">
                <a:solidFill>
                  <a:schemeClr val="tx2"/>
                </a:solidFill>
              </a:defRPr>
            </a:lvl1pPr>
          </a:lstStyle>
          <a:p>
            <a:pPr>
              <a:defRPr/>
            </a:pPr>
            <a:r>
              <a:rPr lang="en-GB" dirty="0"/>
              <a:t>Slide: </a:t>
            </a:r>
            <a:fld id="{8AE4F5B3-C86E-48F7-90B4-22A3CA5B476D}" type="slidenum">
              <a:rPr lang="en-GB"/>
              <a:pPr>
                <a:defRPr/>
              </a:pPr>
              <a:t>‹#›</a:t>
            </a:fld>
            <a:endParaRPr lang="en-GB" dirty="0"/>
          </a:p>
        </p:txBody>
      </p:sp>
    </p:spTree>
    <p:extLst>
      <p:ext uri="{BB962C8B-B14F-4D97-AF65-F5344CB8AC3E}">
        <p14:creationId xmlns:p14="http://schemas.microsoft.com/office/powerpoint/2010/main" val="157576129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ianummer 6"/>
          <p:cNvSpPr>
            <a:spLocks noGrp="1"/>
          </p:cNvSpPr>
          <p:nvPr>
            <p:ph type="sldNum" sz="quarter" idx="10"/>
          </p:nvPr>
        </p:nvSpPr>
        <p:spPr/>
        <p:txBody>
          <a:bodyPr/>
          <a:lstStyle>
            <a:lvl1pPr>
              <a:defRPr smtClean="0"/>
            </a:lvl1pPr>
          </a:lstStyle>
          <a:p>
            <a:pPr>
              <a:defRPr/>
            </a:pPr>
            <a:fld id="{300A3B65-8253-4A32-A49D-40BDC2CDAF41}" type="slidenum">
              <a:rPr lang="nl-NL"/>
              <a:pPr>
                <a:defRPr/>
              </a:pPr>
              <a:t>‹#›</a:t>
            </a:fld>
            <a:endParaRPr lang="nl-NL"/>
          </a:p>
        </p:txBody>
      </p:sp>
    </p:spTree>
    <p:extLst>
      <p:ext uri="{BB962C8B-B14F-4D97-AF65-F5344CB8AC3E}">
        <p14:creationId xmlns:p14="http://schemas.microsoft.com/office/powerpoint/2010/main" val="23989780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Tree>
    <p:extLst>
      <p:ext uri="{BB962C8B-B14F-4D97-AF65-F5344CB8AC3E}">
        <p14:creationId xmlns:p14="http://schemas.microsoft.com/office/powerpoint/2010/main" val="3647201728"/>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1980598"/>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secHead">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
        <p:nvSpPr>
          <p:cNvPr id="4" name="Tijdelijke aanduiding voor dianummer 3"/>
          <p:cNvSpPr>
            <a:spLocks noGrp="1"/>
          </p:cNvSpPr>
          <p:nvPr>
            <p:ph type="sldNum" sz="quarter" idx="10"/>
          </p:nvPr>
        </p:nvSpPr>
        <p:spPr/>
        <p:txBody>
          <a:bodyPr/>
          <a:lstStyle>
            <a:lvl1pPr>
              <a:defRPr smtClean="0"/>
            </a:lvl1pPr>
          </a:lstStyle>
          <a:p>
            <a:pPr>
              <a:defRPr/>
            </a:pPr>
            <a:fld id="{EE6A1207-F339-4182-B412-3C819A56420E}" type="slidenum">
              <a:rPr lang="nl-NL"/>
              <a:pPr>
                <a:defRPr/>
              </a:pPr>
              <a:t>‹#›</a:t>
            </a:fld>
            <a:endParaRPr lang="nl-NL"/>
          </a:p>
        </p:txBody>
      </p:sp>
    </p:spTree>
    <p:extLst>
      <p:ext uri="{BB962C8B-B14F-4D97-AF65-F5344CB8AC3E}">
        <p14:creationId xmlns:p14="http://schemas.microsoft.com/office/powerpoint/2010/main" val="1301723319"/>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Obj">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ianummer 4"/>
          <p:cNvSpPr>
            <a:spLocks noGrp="1"/>
          </p:cNvSpPr>
          <p:nvPr>
            <p:ph type="sldNum" sz="quarter" idx="10"/>
          </p:nvPr>
        </p:nvSpPr>
        <p:spPr/>
        <p:txBody>
          <a:bodyPr/>
          <a:lstStyle>
            <a:lvl1pPr>
              <a:defRPr smtClean="0"/>
            </a:lvl1pPr>
          </a:lstStyle>
          <a:p>
            <a:pPr>
              <a:defRPr/>
            </a:pPr>
            <a:fld id="{9BCF4463-E2A7-4B21-96CB-7A950FFB72A6}" type="slidenum">
              <a:rPr lang="nl-NL"/>
              <a:pPr>
                <a:defRPr/>
              </a:pPr>
              <a:t>‹#›</a:t>
            </a:fld>
            <a:endParaRPr lang="nl-NL"/>
          </a:p>
        </p:txBody>
      </p:sp>
    </p:spTree>
    <p:extLst>
      <p:ext uri="{BB962C8B-B14F-4D97-AF65-F5344CB8AC3E}">
        <p14:creationId xmlns:p14="http://schemas.microsoft.com/office/powerpoint/2010/main" val="35694830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Tree>
    <p:extLst>
      <p:ext uri="{BB962C8B-B14F-4D97-AF65-F5344CB8AC3E}">
        <p14:creationId xmlns:p14="http://schemas.microsoft.com/office/powerpoint/2010/main" val="735845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4074609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10085" y="0"/>
            <a:ext cx="2762249" cy="5938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23334" y="0"/>
            <a:ext cx="8083551" cy="5938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8674188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Chart" preserve="1">
  <p:cSld name="Titel, tekst en grafiek">
    <p:spTree>
      <p:nvGrpSpPr>
        <p:cNvPr id="1" name=""/>
        <p:cNvGrpSpPr/>
        <p:nvPr/>
      </p:nvGrpSpPr>
      <p:grpSpPr>
        <a:xfrm>
          <a:off x="0" y="0"/>
          <a:ext cx="0" cy="0"/>
          <a:chOff x="0" y="0"/>
          <a:chExt cx="0" cy="0"/>
        </a:xfrm>
      </p:grpSpPr>
      <p:sp>
        <p:nvSpPr>
          <p:cNvPr id="2" name="Titel 1"/>
          <p:cNvSpPr>
            <a:spLocks noGrp="1"/>
          </p:cNvSpPr>
          <p:nvPr>
            <p:ph type="title"/>
          </p:nvPr>
        </p:nvSpPr>
        <p:spPr>
          <a:xfrm>
            <a:off x="719667" y="1"/>
            <a:ext cx="10752667" cy="836613"/>
          </a:xfrm>
        </p:spPr>
        <p:txBody>
          <a:bodyPr/>
          <a:lstStyle/>
          <a:p>
            <a:r>
              <a:rPr lang="nl-NL"/>
              <a:t>Klik om de stijl te bewerken</a:t>
            </a:r>
          </a:p>
        </p:txBody>
      </p:sp>
      <p:sp>
        <p:nvSpPr>
          <p:cNvPr id="3" name="Tijdelijke aanduiding voor tekst 2"/>
          <p:cNvSpPr>
            <a:spLocks noGrp="1"/>
          </p:cNvSpPr>
          <p:nvPr>
            <p:ph type="body" sz="half" idx="1"/>
          </p:nvPr>
        </p:nvSpPr>
        <p:spPr>
          <a:xfrm>
            <a:off x="423333" y="1412876"/>
            <a:ext cx="5384800" cy="452596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grafiek 3"/>
          <p:cNvSpPr>
            <a:spLocks noGrp="1"/>
          </p:cNvSpPr>
          <p:nvPr>
            <p:ph type="chart" sz="half" idx="2"/>
          </p:nvPr>
        </p:nvSpPr>
        <p:spPr>
          <a:xfrm>
            <a:off x="6011333" y="1412876"/>
            <a:ext cx="5384800" cy="4525963"/>
          </a:xfrm>
        </p:spPr>
        <p:txBody>
          <a:bodyPr/>
          <a:lstStyle/>
          <a:p>
            <a:pPr lvl="0"/>
            <a:endParaRPr lang="nl-NL" noProof="0"/>
          </a:p>
        </p:txBody>
      </p:sp>
    </p:spTree>
    <p:extLst>
      <p:ext uri="{BB962C8B-B14F-4D97-AF65-F5344CB8AC3E}">
        <p14:creationId xmlns:p14="http://schemas.microsoft.com/office/powerpoint/2010/main" val="7081114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AndTwoObj" preserve="1">
  <p:cSld name="Titel, inhoud en 2 inhoudselementen">
    <p:spTree>
      <p:nvGrpSpPr>
        <p:cNvPr id="1" name=""/>
        <p:cNvGrpSpPr/>
        <p:nvPr/>
      </p:nvGrpSpPr>
      <p:grpSpPr>
        <a:xfrm>
          <a:off x="0" y="0"/>
          <a:ext cx="0" cy="0"/>
          <a:chOff x="0" y="0"/>
          <a:chExt cx="0" cy="0"/>
        </a:xfrm>
      </p:grpSpPr>
      <p:sp>
        <p:nvSpPr>
          <p:cNvPr id="2" name="Titel 1"/>
          <p:cNvSpPr>
            <a:spLocks noGrp="1"/>
          </p:cNvSpPr>
          <p:nvPr>
            <p:ph type="title"/>
          </p:nvPr>
        </p:nvSpPr>
        <p:spPr>
          <a:xfrm>
            <a:off x="719667" y="1"/>
            <a:ext cx="10752667" cy="836613"/>
          </a:xfrm>
        </p:spPr>
        <p:txBody>
          <a:bodyPr/>
          <a:lstStyle/>
          <a:p>
            <a:r>
              <a:rPr lang="nl-NL"/>
              <a:t>Klik om de stijl te bewerken</a:t>
            </a:r>
          </a:p>
        </p:txBody>
      </p:sp>
      <p:sp>
        <p:nvSpPr>
          <p:cNvPr id="3" name="Tijdelijke aanduiding voor inhoud 2"/>
          <p:cNvSpPr>
            <a:spLocks noGrp="1"/>
          </p:cNvSpPr>
          <p:nvPr>
            <p:ph sz="half" idx="1"/>
          </p:nvPr>
        </p:nvSpPr>
        <p:spPr>
          <a:xfrm>
            <a:off x="423333" y="1412876"/>
            <a:ext cx="5384800" cy="452596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quarter" idx="2"/>
          </p:nvPr>
        </p:nvSpPr>
        <p:spPr>
          <a:xfrm>
            <a:off x="6011333" y="1412875"/>
            <a:ext cx="5384800" cy="21859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inhoud 4"/>
          <p:cNvSpPr>
            <a:spLocks noGrp="1"/>
          </p:cNvSpPr>
          <p:nvPr>
            <p:ph sz="quarter" idx="3"/>
          </p:nvPr>
        </p:nvSpPr>
        <p:spPr>
          <a:xfrm>
            <a:off x="6011333" y="3751264"/>
            <a:ext cx="5384800" cy="2187575"/>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4095975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609600" y="1268413"/>
            <a:ext cx="5384800" cy="4857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268413"/>
            <a:ext cx="5384800" cy="4857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6512480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chartAndTx" preserve="1">
  <p:cSld name="Titel, grafiek en tekst">
    <p:spTree>
      <p:nvGrpSpPr>
        <p:cNvPr id="1" name=""/>
        <p:cNvGrpSpPr/>
        <p:nvPr/>
      </p:nvGrpSpPr>
      <p:grpSpPr>
        <a:xfrm>
          <a:off x="0" y="0"/>
          <a:ext cx="0" cy="0"/>
          <a:chOff x="0" y="0"/>
          <a:chExt cx="0" cy="0"/>
        </a:xfrm>
      </p:grpSpPr>
      <p:sp>
        <p:nvSpPr>
          <p:cNvPr id="2" name="Titel 1"/>
          <p:cNvSpPr>
            <a:spLocks noGrp="1"/>
          </p:cNvSpPr>
          <p:nvPr>
            <p:ph type="title"/>
          </p:nvPr>
        </p:nvSpPr>
        <p:spPr>
          <a:xfrm>
            <a:off x="719667" y="1"/>
            <a:ext cx="10752667" cy="836613"/>
          </a:xfrm>
        </p:spPr>
        <p:txBody>
          <a:bodyPr/>
          <a:lstStyle/>
          <a:p>
            <a:r>
              <a:rPr lang="nl-NL"/>
              <a:t>Klik om de stijl te bewerken</a:t>
            </a:r>
          </a:p>
        </p:txBody>
      </p:sp>
      <p:sp>
        <p:nvSpPr>
          <p:cNvPr id="3" name="Tijdelijke aanduiding voor grafiek 2"/>
          <p:cNvSpPr>
            <a:spLocks noGrp="1"/>
          </p:cNvSpPr>
          <p:nvPr>
            <p:ph type="chart" sz="half" idx="1"/>
          </p:nvPr>
        </p:nvSpPr>
        <p:spPr>
          <a:xfrm>
            <a:off x="423333" y="1412876"/>
            <a:ext cx="5384800" cy="4525963"/>
          </a:xfrm>
        </p:spPr>
        <p:txBody>
          <a:bodyPr/>
          <a:lstStyle/>
          <a:p>
            <a:pPr lvl="0"/>
            <a:endParaRPr lang="nl-NL" noProof="0"/>
          </a:p>
        </p:txBody>
      </p:sp>
      <p:sp>
        <p:nvSpPr>
          <p:cNvPr id="4" name="Tijdelijke aanduiding voor tekst 3"/>
          <p:cNvSpPr>
            <a:spLocks noGrp="1"/>
          </p:cNvSpPr>
          <p:nvPr>
            <p:ph type="body" sz="half" idx="2"/>
          </p:nvPr>
        </p:nvSpPr>
        <p:spPr>
          <a:xfrm>
            <a:off x="6011333" y="1412876"/>
            <a:ext cx="5384800" cy="452596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0041583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bl" preserve="1">
  <p:cSld name="Titel en tabel">
    <p:spTree>
      <p:nvGrpSpPr>
        <p:cNvPr id="1" name=""/>
        <p:cNvGrpSpPr/>
        <p:nvPr/>
      </p:nvGrpSpPr>
      <p:grpSpPr>
        <a:xfrm>
          <a:off x="0" y="0"/>
          <a:ext cx="0" cy="0"/>
          <a:chOff x="0" y="0"/>
          <a:chExt cx="0" cy="0"/>
        </a:xfrm>
      </p:grpSpPr>
      <p:sp>
        <p:nvSpPr>
          <p:cNvPr id="2" name="Titel 1"/>
          <p:cNvSpPr>
            <a:spLocks noGrp="1"/>
          </p:cNvSpPr>
          <p:nvPr>
            <p:ph type="title"/>
          </p:nvPr>
        </p:nvSpPr>
        <p:spPr>
          <a:xfrm>
            <a:off x="719667" y="1"/>
            <a:ext cx="10752667" cy="836613"/>
          </a:xfrm>
        </p:spPr>
        <p:txBody>
          <a:bodyPr/>
          <a:lstStyle/>
          <a:p>
            <a:r>
              <a:rPr lang="nl-NL"/>
              <a:t>Klik om de stijl te bewerken</a:t>
            </a:r>
          </a:p>
        </p:txBody>
      </p:sp>
      <p:sp>
        <p:nvSpPr>
          <p:cNvPr id="3" name="Tijdelijke aanduiding voor tabel 2"/>
          <p:cNvSpPr>
            <a:spLocks noGrp="1"/>
          </p:cNvSpPr>
          <p:nvPr>
            <p:ph type="tbl" idx="1"/>
          </p:nvPr>
        </p:nvSpPr>
        <p:spPr>
          <a:xfrm>
            <a:off x="423333" y="1412876"/>
            <a:ext cx="10972800" cy="4525963"/>
          </a:xfrm>
        </p:spPr>
        <p:txBody>
          <a:bodyPr/>
          <a:lstStyle/>
          <a:p>
            <a:pPr lvl="0"/>
            <a:endParaRPr lang="nl-NL" noProof="0"/>
          </a:p>
        </p:txBody>
      </p:sp>
    </p:spTree>
    <p:extLst>
      <p:ext uri="{BB962C8B-B14F-4D97-AF65-F5344CB8AC3E}">
        <p14:creationId xmlns:p14="http://schemas.microsoft.com/office/powerpoint/2010/main" val="21761314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nl-NL"/>
              <a:t>Klik om de stijl te bewerken</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a:t>Klik om de ondertitelstijl van het model te bewerken</a:t>
            </a:r>
          </a:p>
        </p:txBody>
      </p:sp>
      <p:sp>
        <p:nvSpPr>
          <p:cNvPr id="4" name="shpBeeldmerk"/>
          <p:cNvSpPr>
            <a:spLocks noGrp="1" noChangeArrowheads="1"/>
          </p:cNvSpPr>
          <p:nvPr>
            <p:ph type="sldNum" sz="quarter" idx="10"/>
          </p:nvPr>
        </p:nvSpPr>
        <p:spPr>
          <a:ln/>
        </p:spPr>
        <p:txBody>
          <a:bodyPr/>
          <a:lstStyle>
            <a:lvl1pPr>
              <a:defRPr/>
            </a:lvl1pPr>
          </a:lstStyle>
          <a:p>
            <a:pPr>
              <a:defRPr/>
            </a:pPr>
            <a:fld id="{70081AA4-965A-4A23-AE66-7B91E6CAF1C1}" type="slidenum">
              <a:rPr lang="nl-NL"/>
              <a:pPr>
                <a:defRPr/>
              </a:pPr>
              <a:t>‹#›</a:t>
            </a:fld>
            <a:endParaRPr lang="nl-NL"/>
          </a:p>
        </p:txBody>
      </p:sp>
      <p:sp>
        <p:nvSpPr>
          <p:cNvPr id="5" name="Rectangle 12"/>
          <p:cNvSpPr>
            <a:spLocks noGrp="1" noChangeArrowheads="1"/>
          </p:cNvSpPr>
          <p:nvPr>
            <p:ph type="ftr" sz="quarter" idx="11"/>
          </p:nvPr>
        </p:nvSpPr>
        <p:spPr>
          <a:xfrm>
            <a:off x="2688167" y="6527800"/>
            <a:ext cx="6239933" cy="279400"/>
          </a:xfrm>
          <a:prstGeom prst="rect">
            <a:avLst/>
          </a:prstGeom>
          <a:ln/>
        </p:spPr>
        <p:txBody>
          <a:bodyPr/>
          <a:lstStyle>
            <a:lvl1pPr>
              <a:defRPr/>
            </a:lvl1pPr>
          </a:lstStyle>
          <a:p>
            <a:pPr>
              <a:defRPr/>
            </a:pPr>
            <a:r>
              <a:rPr lang="nl-NL"/>
              <a:t>OSI SAF User Workshop | November 2014</a:t>
            </a:r>
          </a:p>
        </p:txBody>
      </p:sp>
    </p:spTree>
    <p:extLst>
      <p:ext uri="{BB962C8B-B14F-4D97-AF65-F5344CB8AC3E}">
        <p14:creationId xmlns:p14="http://schemas.microsoft.com/office/powerpoint/2010/main" val="10115915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shpBeeldmerk"/>
          <p:cNvSpPr>
            <a:spLocks noGrp="1" noChangeArrowheads="1"/>
          </p:cNvSpPr>
          <p:nvPr>
            <p:ph type="sldNum" sz="quarter" idx="10"/>
          </p:nvPr>
        </p:nvSpPr>
        <p:spPr>
          <a:ln/>
        </p:spPr>
        <p:txBody>
          <a:bodyPr/>
          <a:lstStyle>
            <a:lvl1pPr>
              <a:defRPr/>
            </a:lvl1pPr>
          </a:lstStyle>
          <a:p>
            <a:pPr>
              <a:defRPr/>
            </a:pPr>
            <a:fld id="{8D9DAEA5-245E-4FE4-BF35-AFDC03CCC628}" type="slidenum">
              <a:rPr lang="nl-NL"/>
              <a:pPr>
                <a:defRPr/>
              </a:pPr>
              <a:t>‹#›</a:t>
            </a:fld>
            <a:endParaRPr lang="nl-NL"/>
          </a:p>
        </p:txBody>
      </p:sp>
      <p:sp>
        <p:nvSpPr>
          <p:cNvPr id="5" name="Rectangle 12"/>
          <p:cNvSpPr>
            <a:spLocks noGrp="1" noChangeArrowheads="1"/>
          </p:cNvSpPr>
          <p:nvPr>
            <p:ph type="ftr" sz="quarter" idx="11"/>
          </p:nvPr>
        </p:nvSpPr>
        <p:spPr>
          <a:xfrm>
            <a:off x="2688167" y="6527800"/>
            <a:ext cx="6239933" cy="279400"/>
          </a:xfrm>
          <a:prstGeom prst="rect">
            <a:avLst/>
          </a:prstGeom>
          <a:ln/>
        </p:spPr>
        <p:txBody>
          <a:bodyPr/>
          <a:lstStyle>
            <a:lvl1pPr>
              <a:defRPr/>
            </a:lvl1pPr>
          </a:lstStyle>
          <a:p>
            <a:pPr>
              <a:defRPr/>
            </a:pPr>
            <a:r>
              <a:rPr lang="nl-NL"/>
              <a:t>OSI SAF User Workshop | November 2014</a:t>
            </a:r>
          </a:p>
        </p:txBody>
      </p:sp>
    </p:spTree>
    <p:extLst>
      <p:ext uri="{BB962C8B-B14F-4D97-AF65-F5344CB8AC3E}">
        <p14:creationId xmlns:p14="http://schemas.microsoft.com/office/powerpoint/2010/main" val="13829029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
        <p:nvSpPr>
          <p:cNvPr id="4" name="shpBeeldmerk"/>
          <p:cNvSpPr>
            <a:spLocks noGrp="1" noChangeArrowheads="1"/>
          </p:cNvSpPr>
          <p:nvPr>
            <p:ph type="sldNum" sz="quarter" idx="10"/>
          </p:nvPr>
        </p:nvSpPr>
        <p:spPr>
          <a:ln/>
        </p:spPr>
        <p:txBody>
          <a:bodyPr/>
          <a:lstStyle>
            <a:lvl1pPr>
              <a:defRPr/>
            </a:lvl1pPr>
          </a:lstStyle>
          <a:p>
            <a:pPr>
              <a:defRPr/>
            </a:pPr>
            <a:fld id="{4825BC4E-8D34-475A-9F6B-BEAEC2B34A1F}" type="slidenum">
              <a:rPr lang="nl-NL"/>
              <a:pPr>
                <a:defRPr/>
              </a:pPr>
              <a:t>‹#›</a:t>
            </a:fld>
            <a:endParaRPr lang="nl-NL"/>
          </a:p>
        </p:txBody>
      </p:sp>
      <p:sp>
        <p:nvSpPr>
          <p:cNvPr id="5" name="Rectangle 12"/>
          <p:cNvSpPr>
            <a:spLocks noGrp="1" noChangeArrowheads="1"/>
          </p:cNvSpPr>
          <p:nvPr>
            <p:ph type="ftr" sz="quarter" idx="11"/>
          </p:nvPr>
        </p:nvSpPr>
        <p:spPr>
          <a:xfrm>
            <a:off x="2688167" y="6527800"/>
            <a:ext cx="6239933" cy="279400"/>
          </a:xfrm>
          <a:prstGeom prst="rect">
            <a:avLst/>
          </a:prstGeom>
          <a:ln/>
        </p:spPr>
        <p:txBody>
          <a:bodyPr/>
          <a:lstStyle>
            <a:lvl1pPr>
              <a:defRPr/>
            </a:lvl1pPr>
          </a:lstStyle>
          <a:p>
            <a:pPr>
              <a:defRPr/>
            </a:pPr>
            <a:r>
              <a:rPr lang="nl-NL"/>
              <a:t>OSI SAF User Workshop | November 2014</a:t>
            </a:r>
          </a:p>
        </p:txBody>
      </p:sp>
    </p:spTree>
    <p:extLst>
      <p:ext uri="{BB962C8B-B14F-4D97-AF65-F5344CB8AC3E}">
        <p14:creationId xmlns:p14="http://schemas.microsoft.com/office/powerpoint/2010/main" val="98920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88951" y="1206500"/>
            <a:ext cx="5344583" cy="4948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036733" y="1206500"/>
            <a:ext cx="5344584" cy="4948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shpBeeldmerk"/>
          <p:cNvSpPr>
            <a:spLocks noGrp="1" noChangeArrowheads="1"/>
          </p:cNvSpPr>
          <p:nvPr>
            <p:ph type="sldNum" sz="quarter" idx="10"/>
          </p:nvPr>
        </p:nvSpPr>
        <p:spPr>
          <a:ln/>
        </p:spPr>
        <p:txBody>
          <a:bodyPr/>
          <a:lstStyle>
            <a:lvl1pPr>
              <a:defRPr/>
            </a:lvl1pPr>
          </a:lstStyle>
          <a:p>
            <a:pPr>
              <a:defRPr/>
            </a:pPr>
            <a:fld id="{4CD47C27-9A22-4245-9D90-68BA8ACE3D2E}" type="slidenum">
              <a:rPr lang="nl-NL"/>
              <a:pPr>
                <a:defRPr/>
              </a:pPr>
              <a:t>‹#›</a:t>
            </a:fld>
            <a:endParaRPr lang="nl-NL"/>
          </a:p>
        </p:txBody>
      </p:sp>
      <p:sp>
        <p:nvSpPr>
          <p:cNvPr id="6" name="Rectangle 12"/>
          <p:cNvSpPr>
            <a:spLocks noGrp="1" noChangeArrowheads="1"/>
          </p:cNvSpPr>
          <p:nvPr>
            <p:ph type="ftr" sz="quarter" idx="11"/>
          </p:nvPr>
        </p:nvSpPr>
        <p:spPr>
          <a:xfrm>
            <a:off x="2688167" y="6527800"/>
            <a:ext cx="6239933" cy="279400"/>
          </a:xfrm>
          <a:prstGeom prst="rect">
            <a:avLst/>
          </a:prstGeom>
          <a:ln/>
        </p:spPr>
        <p:txBody>
          <a:bodyPr/>
          <a:lstStyle>
            <a:lvl1pPr>
              <a:defRPr/>
            </a:lvl1pPr>
          </a:lstStyle>
          <a:p>
            <a:pPr>
              <a:defRPr/>
            </a:pPr>
            <a:r>
              <a:rPr lang="nl-NL"/>
              <a:t>OSI SAF User Workshop | November 2014</a:t>
            </a:r>
          </a:p>
        </p:txBody>
      </p:sp>
    </p:spTree>
    <p:extLst>
      <p:ext uri="{BB962C8B-B14F-4D97-AF65-F5344CB8AC3E}">
        <p14:creationId xmlns:p14="http://schemas.microsoft.com/office/powerpoint/2010/main" val="35099770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shpBeeldmerk"/>
          <p:cNvSpPr>
            <a:spLocks noGrp="1" noChangeArrowheads="1"/>
          </p:cNvSpPr>
          <p:nvPr>
            <p:ph type="sldNum" sz="quarter" idx="10"/>
          </p:nvPr>
        </p:nvSpPr>
        <p:spPr>
          <a:ln/>
        </p:spPr>
        <p:txBody>
          <a:bodyPr/>
          <a:lstStyle>
            <a:lvl1pPr>
              <a:defRPr/>
            </a:lvl1pPr>
          </a:lstStyle>
          <a:p>
            <a:pPr>
              <a:defRPr/>
            </a:pPr>
            <a:fld id="{5D969833-C9AA-4146-9E7B-FA748F0E18DA}" type="slidenum">
              <a:rPr lang="nl-NL"/>
              <a:pPr>
                <a:defRPr/>
              </a:pPr>
              <a:t>‹#›</a:t>
            </a:fld>
            <a:endParaRPr lang="nl-NL"/>
          </a:p>
        </p:txBody>
      </p:sp>
      <p:sp>
        <p:nvSpPr>
          <p:cNvPr id="8" name="Rectangle 12"/>
          <p:cNvSpPr>
            <a:spLocks noGrp="1" noChangeArrowheads="1"/>
          </p:cNvSpPr>
          <p:nvPr>
            <p:ph type="ftr" sz="quarter" idx="11"/>
          </p:nvPr>
        </p:nvSpPr>
        <p:spPr>
          <a:xfrm>
            <a:off x="2688167" y="6527800"/>
            <a:ext cx="6239933" cy="279400"/>
          </a:xfrm>
          <a:prstGeom prst="rect">
            <a:avLst/>
          </a:prstGeom>
          <a:ln/>
        </p:spPr>
        <p:txBody>
          <a:bodyPr/>
          <a:lstStyle>
            <a:lvl1pPr>
              <a:defRPr/>
            </a:lvl1pPr>
          </a:lstStyle>
          <a:p>
            <a:pPr>
              <a:defRPr/>
            </a:pPr>
            <a:r>
              <a:rPr lang="nl-NL"/>
              <a:t>OSI SAF User Workshop | November 2014</a:t>
            </a:r>
          </a:p>
        </p:txBody>
      </p:sp>
    </p:spTree>
    <p:extLst>
      <p:ext uri="{BB962C8B-B14F-4D97-AF65-F5344CB8AC3E}">
        <p14:creationId xmlns:p14="http://schemas.microsoft.com/office/powerpoint/2010/main" val="39486904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shpBeeldmerk"/>
          <p:cNvSpPr>
            <a:spLocks noGrp="1" noChangeArrowheads="1"/>
          </p:cNvSpPr>
          <p:nvPr>
            <p:ph type="sldNum" sz="quarter" idx="10"/>
          </p:nvPr>
        </p:nvSpPr>
        <p:spPr>
          <a:ln/>
        </p:spPr>
        <p:txBody>
          <a:bodyPr/>
          <a:lstStyle>
            <a:lvl1pPr>
              <a:defRPr/>
            </a:lvl1pPr>
          </a:lstStyle>
          <a:p>
            <a:pPr>
              <a:defRPr/>
            </a:pPr>
            <a:fld id="{56C7EA6B-0B2D-43E1-8290-1400C8EA9408}" type="slidenum">
              <a:rPr lang="nl-NL"/>
              <a:pPr>
                <a:defRPr/>
              </a:pPr>
              <a:t>‹#›</a:t>
            </a:fld>
            <a:endParaRPr lang="nl-NL"/>
          </a:p>
        </p:txBody>
      </p:sp>
      <p:sp>
        <p:nvSpPr>
          <p:cNvPr id="4" name="Rectangle 12"/>
          <p:cNvSpPr>
            <a:spLocks noGrp="1" noChangeArrowheads="1"/>
          </p:cNvSpPr>
          <p:nvPr>
            <p:ph type="ftr" sz="quarter" idx="11"/>
          </p:nvPr>
        </p:nvSpPr>
        <p:spPr>
          <a:xfrm>
            <a:off x="2688167" y="6527800"/>
            <a:ext cx="6239933" cy="279400"/>
          </a:xfrm>
          <a:prstGeom prst="rect">
            <a:avLst/>
          </a:prstGeom>
          <a:ln/>
        </p:spPr>
        <p:txBody>
          <a:bodyPr/>
          <a:lstStyle>
            <a:lvl1pPr>
              <a:defRPr/>
            </a:lvl1pPr>
          </a:lstStyle>
          <a:p>
            <a:pPr>
              <a:defRPr/>
            </a:pPr>
            <a:r>
              <a:rPr lang="nl-NL"/>
              <a:t>OSI SAF User Workshop | November 2014</a:t>
            </a:r>
          </a:p>
        </p:txBody>
      </p:sp>
    </p:spTree>
    <p:extLst>
      <p:ext uri="{BB962C8B-B14F-4D97-AF65-F5344CB8AC3E}">
        <p14:creationId xmlns:p14="http://schemas.microsoft.com/office/powerpoint/2010/main" val="4656176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shpBeeldmerk"/>
          <p:cNvSpPr>
            <a:spLocks noGrp="1" noChangeArrowheads="1"/>
          </p:cNvSpPr>
          <p:nvPr>
            <p:ph type="sldNum" sz="quarter" idx="10"/>
          </p:nvPr>
        </p:nvSpPr>
        <p:spPr>
          <a:ln/>
        </p:spPr>
        <p:txBody>
          <a:bodyPr/>
          <a:lstStyle>
            <a:lvl1pPr>
              <a:defRPr/>
            </a:lvl1pPr>
          </a:lstStyle>
          <a:p>
            <a:pPr>
              <a:defRPr/>
            </a:pPr>
            <a:fld id="{A8A4F05B-BC94-4F88-ADFC-3A6718E1EDC5}" type="slidenum">
              <a:rPr lang="nl-NL"/>
              <a:pPr>
                <a:defRPr/>
              </a:pPr>
              <a:t>‹#›</a:t>
            </a:fld>
            <a:endParaRPr lang="nl-NL"/>
          </a:p>
        </p:txBody>
      </p:sp>
      <p:sp>
        <p:nvSpPr>
          <p:cNvPr id="3" name="Rectangle 12"/>
          <p:cNvSpPr>
            <a:spLocks noGrp="1" noChangeArrowheads="1"/>
          </p:cNvSpPr>
          <p:nvPr>
            <p:ph type="ftr" sz="quarter" idx="11"/>
          </p:nvPr>
        </p:nvSpPr>
        <p:spPr>
          <a:xfrm>
            <a:off x="2688167" y="6527800"/>
            <a:ext cx="6239933" cy="279400"/>
          </a:xfrm>
          <a:prstGeom prst="rect">
            <a:avLst/>
          </a:prstGeom>
          <a:ln/>
        </p:spPr>
        <p:txBody>
          <a:bodyPr/>
          <a:lstStyle>
            <a:lvl1pPr>
              <a:defRPr/>
            </a:lvl1pPr>
          </a:lstStyle>
          <a:p>
            <a:pPr>
              <a:defRPr/>
            </a:pPr>
            <a:r>
              <a:rPr lang="nl-NL"/>
              <a:t>OSI SAF User Workshop | November 2014</a:t>
            </a:r>
          </a:p>
        </p:txBody>
      </p:sp>
    </p:spTree>
    <p:extLst>
      <p:ext uri="{BB962C8B-B14F-4D97-AF65-F5344CB8AC3E}">
        <p14:creationId xmlns:p14="http://schemas.microsoft.com/office/powerpoint/2010/main" val="41409876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shpBeeldmerk"/>
          <p:cNvSpPr>
            <a:spLocks noGrp="1" noChangeArrowheads="1"/>
          </p:cNvSpPr>
          <p:nvPr>
            <p:ph type="sldNum" sz="quarter" idx="10"/>
          </p:nvPr>
        </p:nvSpPr>
        <p:spPr>
          <a:ln/>
        </p:spPr>
        <p:txBody>
          <a:bodyPr/>
          <a:lstStyle>
            <a:lvl1pPr>
              <a:defRPr/>
            </a:lvl1pPr>
          </a:lstStyle>
          <a:p>
            <a:pPr>
              <a:defRPr/>
            </a:pPr>
            <a:fld id="{47DF7DBE-709F-48E1-BB40-3A2CCD2C1E42}" type="slidenum">
              <a:rPr lang="nl-NL"/>
              <a:pPr>
                <a:defRPr/>
              </a:pPr>
              <a:t>‹#›</a:t>
            </a:fld>
            <a:endParaRPr lang="nl-NL"/>
          </a:p>
        </p:txBody>
      </p:sp>
      <p:sp>
        <p:nvSpPr>
          <p:cNvPr id="6" name="Rectangle 12"/>
          <p:cNvSpPr>
            <a:spLocks noGrp="1" noChangeArrowheads="1"/>
          </p:cNvSpPr>
          <p:nvPr>
            <p:ph type="ftr" sz="quarter" idx="11"/>
          </p:nvPr>
        </p:nvSpPr>
        <p:spPr>
          <a:xfrm>
            <a:off x="2688167" y="6527800"/>
            <a:ext cx="6239933" cy="279400"/>
          </a:xfrm>
          <a:prstGeom prst="rect">
            <a:avLst/>
          </a:prstGeom>
          <a:ln/>
        </p:spPr>
        <p:txBody>
          <a:bodyPr/>
          <a:lstStyle>
            <a:lvl1pPr>
              <a:defRPr/>
            </a:lvl1pPr>
          </a:lstStyle>
          <a:p>
            <a:pPr>
              <a:defRPr/>
            </a:pPr>
            <a:r>
              <a:rPr lang="nl-NL"/>
              <a:t>OSI SAF User Workshop | November 2014</a:t>
            </a:r>
          </a:p>
        </p:txBody>
      </p:sp>
    </p:spTree>
    <p:extLst>
      <p:ext uri="{BB962C8B-B14F-4D97-AF65-F5344CB8AC3E}">
        <p14:creationId xmlns:p14="http://schemas.microsoft.com/office/powerpoint/2010/main" val="1710094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0712494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shpBeeldmerk"/>
          <p:cNvSpPr>
            <a:spLocks noGrp="1" noChangeArrowheads="1"/>
          </p:cNvSpPr>
          <p:nvPr>
            <p:ph type="sldNum" sz="quarter" idx="10"/>
          </p:nvPr>
        </p:nvSpPr>
        <p:spPr>
          <a:ln/>
        </p:spPr>
        <p:txBody>
          <a:bodyPr/>
          <a:lstStyle>
            <a:lvl1pPr>
              <a:defRPr/>
            </a:lvl1pPr>
          </a:lstStyle>
          <a:p>
            <a:pPr>
              <a:defRPr/>
            </a:pPr>
            <a:fld id="{54EF304E-2284-4B87-87A7-921C9C3CACAD}" type="slidenum">
              <a:rPr lang="nl-NL"/>
              <a:pPr>
                <a:defRPr/>
              </a:pPr>
              <a:t>‹#›</a:t>
            </a:fld>
            <a:endParaRPr lang="nl-NL"/>
          </a:p>
        </p:txBody>
      </p:sp>
      <p:sp>
        <p:nvSpPr>
          <p:cNvPr id="6" name="Rectangle 12"/>
          <p:cNvSpPr>
            <a:spLocks noGrp="1" noChangeArrowheads="1"/>
          </p:cNvSpPr>
          <p:nvPr>
            <p:ph type="ftr" sz="quarter" idx="11"/>
          </p:nvPr>
        </p:nvSpPr>
        <p:spPr>
          <a:xfrm>
            <a:off x="2688167" y="6527800"/>
            <a:ext cx="6239933" cy="279400"/>
          </a:xfrm>
          <a:prstGeom prst="rect">
            <a:avLst/>
          </a:prstGeom>
          <a:ln/>
        </p:spPr>
        <p:txBody>
          <a:bodyPr/>
          <a:lstStyle>
            <a:lvl1pPr>
              <a:defRPr/>
            </a:lvl1pPr>
          </a:lstStyle>
          <a:p>
            <a:pPr>
              <a:defRPr/>
            </a:pPr>
            <a:r>
              <a:rPr lang="nl-NL"/>
              <a:t>OSI SAF User Workshop | November 2014</a:t>
            </a:r>
          </a:p>
        </p:txBody>
      </p:sp>
    </p:spTree>
    <p:extLst>
      <p:ext uri="{BB962C8B-B14F-4D97-AF65-F5344CB8AC3E}">
        <p14:creationId xmlns:p14="http://schemas.microsoft.com/office/powerpoint/2010/main" val="13385590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shpBeeldmerk"/>
          <p:cNvSpPr>
            <a:spLocks noGrp="1" noChangeArrowheads="1"/>
          </p:cNvSpPr>
          <p:nvPr>
            <p:ph type="sldNum" sz="quarter" idx="10"/>
          </p:nvPr>
        </p:nvSpPr>
        <p:spPr>
          <a:ln/>
        </p:spPr>
        <p:txBody>
          <a:bodyPr/>
          <a:lstStyle>
            <a:lvl1pPr>
              <a:defRPr/>
            </a:lvl1pPr>
          </a:lstStyle>
          <a:p>
            <a:pPr>
              <a:defRPr/>
            </a:pPr>
            <a:fld id="{31EC69B9-ED36-495F-8330-AFB3A95A9739}" type="slidenum">
              <a:rPr lang="nl-NL"/>
              <a:pPr>
                <a:defRPr/>
              </a:pPr>
              <a:t>‹#›</a:t>
            </a:fld>
            <a:endParaRPr lang="nl-NL"/>
          </a:p>
        </p:txBody>
      </p:sp>
      <p:sp>
        <p:nvSpPr>
          <p:cNvPr id="5" name="Rectangle 12"/>
          <p:cNvSpPr>
            <a:spLocks noGrp="1" noChangeArrowheads="1"/>
          </p:cNvSpPr>
          <p:nvPr>
            <p:ph type="ftr" sz="quarter" idx="11"/>
          </p:nvPr>
        </p:nvSpPr>
        <p:spPr>
          <a:xfrm>
            <a:off x="2688167" y="6527800"/>
            <a:ext cx="6239933" cy="279400"/>
          </a:xfrm>
          <a:prstGeom prst="rect">
            <a:avLst/>
          </a:prstGeom>
          <a:ln/>
        </p:spPr>
        <p:txBody>
          <a:bodyPr/>
          <a:lstStyle>
            <a:lvl1pPr>
              <a:defRPr/>
            </a:lvl1pPr>
          </a:lstStyle>
          <a:p>
            <a:pPr>
              <a:defRPr/>
            </a:pPr>
            <a:r>
              <a:rPr lang="nl-NL"/>
              <a:t>OSI SAF User Workshop | November 2014</a:t>
            </a:r>
          </a:p>
        </p:txBody>
      </p:sp>
    </p:spTree>
    <p:extLst>
      <p:ext uri="{BB962C8B-B14F-4D97-AF65-F5344CB8AC3E}">
        <p14:creationId xmlns:p14="http://schemas.microsoft.com/office/powerpoint/2010/main" val="41377845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9266768" y="0"/>
            <a:ext cx="2925233" cy="61547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88951" y="0"/>
            <a:ext cx="8574616" cy="61547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shpBeeldmerk"/>
          <p:cNvSpPr>
            <a:spLocks noGrp="1" noChangeArrowheads="1"/>
          </p:cNvSpPr>
          <p:nvPr>
            <p:ph type="sldNum" sz="quarter" idx="10"/>
          </p:nvPr>
        </p:nvSpPr>
        <p:spPr>
          <a:ln/>
        </p:spPr>
        <p:txBody>
          <a:bodyPr/>
          <a:lstStyle>
            <a:lvl1pPr>
              <a:defRPr/>
            </a:lvl1pPr>
          </a:lstStyle>
          <a:p>
            <a:pPr>
              <a:defRPr/>
            </a:pPr>
            <a:fld id="{36CEF341-9314-46F3-92EF-7216C1460240}" type="slidenum">
              <a:rPr lang="nl-NL"/>
              <a:pPr>
                <a:defRPr/>
              </a:pPr>
              <a:t>‹#›</a:t>
            </a:fld>
            <a:endParaRPr lang="nl-NL"/>
          </a:p>
        </p:txBody>
      </p:sp>
      <p:sp>
        <p:nvSpPr>
          <p:cNvPr id="5" name="Rectangle 12"/>
          <p:cNvSpPr>
            <a:spLocks noGrp="1" noChangeArrowheads="1"/>
          </p:cNvSpPr>
          <p:nvPr>
            <p:ph type="ftr" sz="quarter" idx="11"/>
          </p:nvPr>
        </p:nvSpPr>
        <p:spPr>
          <a:xfrm>
            <a:off x="2688167" y="6527800"/>
            <a:ext cx="6239933" cy="279400"/>
          </a:xfrm>
          <a:prstGeom prst="rect">
            <a:avLst/>
          </a:prstGeom>
          <a:ln/>
        </p:spPr>
        <p:txBody>
          <a:bodyPr/>
          <a:lstStyle>
            <a:lvl1pPr>
              <a:defRPr/>
            </a:lvl1pPr>
          </a:lstStyle>
          <a:p>
            <a:pPr>
              <a:defRPr/>
            </a:pPr>
            <a:r>
              <a:rPr lang="nl-NL"/>
              <a:t>OSI SAF User Workshop | November 2014</a:t>
            </a:r>
          </a:p>
        </p:txBody>
      </p:sp>
    </p:spTree>
    <p:extLst>
      <p:ext uri="{BB962C8B-B14F-4D97-AF65-F5344CB8AC3E}">
        <p14:creationId xmlns:p14="http://schemas.microsoft.com/office/powerpoint/2010/main" val="34208196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nl-NL"/>
              <a:t>Klik om de stijl te bewerken</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a:t>Klik om de ondertitelstijl van het model te bewerken</a:t>
            </a:r>
          </a:p>
        </p:txBody>
      </p:sp>
      <p:sp>
        <p:nvSpPr>
          <p:cNvPr id="4" name="Rectangle 12"/>
          <p:cNvSpPr>
            <a:spLocks noGrp="1" noChangeArrowheads="1"/>
          </p:cNvSpPr>
          <p:nvPr>
            <p:ph type="ftr" sz="quarter" idx="10"/>
          </p:nvPr>
        </p:nvSpPr>
        <p:spPr>
          <a:xfrm>
            <a:off x="2688167" y="6527800"/>
            <a:ext cx="6239933" cy="279400"/>
          </a:xfrm>
          <a:prstGeom prst="rect">
            <a:avLst/>
          </a:prstGeom>
          <a:ln/>
        </p:spPr>
        <p:txBody>
          <a:bodyPr/>
          <a:lstStyle>
            <a:lvl1pPr>
              <a:defRPr/>
            </a:lvl1pPr>
          </a:lstStyle>
          <a:p>
            <a:pPr>
              <a:defRPr/>
            </a:pPr>
            <a:r>
              <a:rPr lang="nl-NL" altLang="nl-NL"/>
              <a:t>KNMI Winddag | November 2014</a:t>
            </a:r>
          </a:p>
        </p:txBody>
      </p:sp>
    </p:spTree>
    <p:extLst>
      <p:ext uri="{BB962C8B-B14F-4D97-AF65-F5344CB8AC3E}">
        <p14:creationId xmlns:p14="http://schemas.microsoft.com/office/powerpoint/2010/main" val="40926650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12"/>
          <p:cNvSpPr>
            <a:spLocks noGrp="1" noChangeArrowheads="1"/>
          </p:cNvSpPr>
          <p:nvPr>
            <p:ph type="ftr" sz="quarter" idx="10"/>
          </p:nvPr>
        </p:nvSpPr>
        <p:spPr>
          <a:xfrm>
            <a:off x="2688167" y="6527800"/>
            <a:ext cx="6239933" cy="279400"/>
          </a:xfrm>
          <a:prstGeom prst="rect">
            <a:avLst/>
          </a:prstGeom>
          <a:ln/>
        </p:spPr>
        <p:txBody>
          <a:bodyPr/>
          <a:lstStyle>
            <a:lvl1pPr>
              <a:defRPr/>
            </a:lvl1pPr>
          </a:lstStyle>
          <a:p>
            <a:pPr>
              <a:defRPr/>
            </a:pPr>
            <a:r>
              <a:rPr lang="nl-NL" altLang="nl-NL"/>
              <a:t>KNMI Winddag | November 2014</a:t>
            </a:r>
          </a:p>
        </p:txBody>
      </p:sp>
    </p:spTree>
    <p:extLst>
      <p:ext uri="{BB962C8B-B14F-4D97-AF65-F5344CB8AC3E}">
        <p14:creationId xmlns:p14="http://schemas.microsoft.com/office/powerpoint/2010/main" val="25838873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
        <p:nvSpPr>
          <p:cNvPr id="4" name="Rectangle 12"/>
          <p:cNvSpPr>
            <a:spLocks noGrp="1" noChangeArrowheads="1"/>
          </p:cNvSpPr>
          <p:nvPr>
            <p:ph type="ftr" sz="quarter" idx="10"/>
          </p:nvPr>
        </p:nvSpPr>
        <p:spPr>
          <a:xfrm>
            <a:off x="2688167" y="6527800"/>
            <a:ext cx="6239933" cy="279400"/>
          </a:xfrm>
          <a:prstGeom prst="rect">
            <a:avLst/>
          </a:prstGeom>
          <a:ln/>
        </p:spPr>
        <p:txBody>
          <a:bodyPr/>
          <a:lstStyle>
            <a:lvl1pPr>
              <a:defRPr/>
            </a:lvl1pPr>
          </a:lstStyle>
          <a:p>
            <a:pPr>
              <a:defRPr/>
            </a:pPr>
            <a:r>
              <a:rPr lang="nl-NL" altLang="nl-NL"/>
              <a:t>KNMI Winddag | November 2014</a:t>
            </a:r>
          </a:p>
        </p:txBody>
      </p:sp>
    </p:spTree>
    <p:extLst>
      <p:ext uri="{BB962C8B-B14F-4D97-AF65-F5344CB8AC3E}">
        <p14:creationId xmlns:p14="http://schemas.microsoft.com/office/powerpoint/2010/main" val="12765662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609600" y="1268413"/>
            <a:ext cx="5384800" cy="4857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268413"/>
            <a:ext cx="5384800" cy="4857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Rectangle 12"/>
          <p:cNvSpPr>
            <a:spLocks noGrp="1" noChangeArrowheads="1"/>
          </p:cNvSpPr>
          <p:nvPr>
            <p:ph type="ftr" sz="quarter" idx="10"/>
          </p:nvPr>
        </p:nvSpPr>
        <p:spPr>
          <a:xfrm>
            <a:off x="2688167" y="6527800"/>
            <a:ext cx="6239933" cy="279400"/>
          </a:xfrm>
          <a:prstGeom prst="rect">
            <a:avLst/>
          </a:prstGeom>
          <a:ln/>
        </p:spPr>
        <p:txBody>
          <a:bodyPr/>
          <a:lstStyle>
            <a:lvl1pPr>
              <a:defRPr/>
            </a:lvl1pPr>
          </a:lstStyle>
          <a:p>
            <a:pPr>
              <a:defRPr/>
            </a:pPr>
            <a:r>
              <a:rPr lang="nl-NL" altLang="nl-NL"/>
              <a:t>KNMI Winddag | November 2014</a:t>
            </a:r>
          </a:p>
        </p:txBody>
      </p:sp>
    </p:spTree>
    <p:extLst>
      <p:ext uri="{BB962C8B-B14F-4D97-AF65-F5344CB8AC3E}">
        <p14:creationId xmlns:p14="http://schemas.microsoft.com/office/powerpoint/2010/main" val="35041966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Rectangle 12"/>
          <p:cNvSpPr>
            <a:spLocks noGrp="1" noChangeArrowheads="1"/>
          </p:cNvSpPr>
          <p:nvPr>
            <p:ph type="ftr" sz="quarter" idx="10"/>
          </p:nvPr>
        </p:nvSpPr>
        <p:spPr>
          <a:xfrm>
            <a:off x="2688167" y="6527800"/>
            <a:ext cx="6239933" cy="279400"/>
          </a:xfrm>
          <a:prstGeom prst="rect">
            <a:avLst/>
          </a:prstGeom>
          <a:ln/>
        </p:spPr>
        <p:txBody>
          <a:bodyPr/>
          <a:lstStyle>
            <a:lvl1pPr>
              <a:defRPr/>
            </a:lvl1pPr>
          </a:lstStyle>
          <a:p>
            <a:pPr>
              <a:defRPr/>
            </a:pPr>
            <a:r>
              <a:rPr lang="nl-NL" altLang="nl-NL"/>
              <a:t>KNMI Winddag | November 2014</a:t>
            </a:r>
          </a:p>
        </p:txBody>
      </p:sp>
    </p:spTree>
    <p:extLst>
      <p:ext uri="{BB962C8B-B14F-4D97-AF65-F5344CB8AC3E}">
        <p14:creationId xmlns:p14="http://schemas.microsoft.com/office/powerpoint/2010/main" val="5664976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Rectangle 12"/>
          <p:cNvSpPr>
            <a:spLocks noGrp="1" noChangeArrowheads="1"/>
          </p:cNvSpPr>
          <p:nvPr>
            <p:ph type="ftr" sz="quarter" idx="10"/>
          </p:nvPr>
        </p:nvSpPr>
        <p:spPr>
          <a:xfrm>
            <a:off x="2688167" y="6527800"/>
            <a:ext cx="6239933" cy="279400"/>
          </a:xfrm>
          <a:prstGeom prst="rect">
            <a:avLst/>
          </a:prstGeom>
          <a:ln/>
        </p:spPr>
        <p:txBody>
          <a:bodyPr/>
          <a:lstStyle>
            <a:lvl1pPr>
              <a:defRPr/>
            </a:lvl1pPr>
          </a:lstStyle>
          <a:p>
            <a:pPr>
              <a:defRPr/>
            </a:pPr>
            <a:r>
              <a:rPr lang="nl-NL" altLang="nl-NL"/>
              <a:t>KNMI Winddag | November 2014</a:t>
            </a:r>
          </a:p>
        </p:txBody>
      </p:sp>
    </p:spTree>
    <p:extLst>
      <p:ext uri="{BB962C8B-B14F-4D97-AF65-F5344CB8AC3E}">
        <p14:creationId xmlns:p14="http://schemas.microsoft.com/office/powerpoint/2010/main" val="37747799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12"/>
          <p:cNvSpPr>
            <a:spLocks noGrp="1" noChangeArrowheads="1"/>
          </p:cNvSpPr>
          <p:nvPr>
            <p:ph type="ftr" sz="quarter" idx="10"/>
          </p:nvPr>
        </p:nvSpPr>
        <p:spPr>
          <a:xfrm>
            <a:off x="2688167" y="6527800"/>
            <a:ext cx="6239933" cy="279400"/>
          </a:xfrm>
          <a:prstGeom prst="rect">
            <a:avLst/>
          </a:prstGeom>
          <a:ln/>
        </p:spPr>
        <p:txBody>
          <a:bodyPr/>
          <a:lstStyle>
            <a:lvl1pPr>
              <a:defRPr/>
            </a:lvl1pPr>
          </a:lstStyle>
          <a:p>
            <a:pPr>
              <a:defRPr/>
            </a:pPr>
            <a:r>
              <a:rPr lang="nl-NL" altLang="nl-NL"/>
              <a:t>KNMI Winddag | November 2014</a:t>
            </a:r>
          </a:p>
        </p:txBody>
      </p:sp>
    </p:spTree>
    <p:extLst>
      <p:ext uri="{BB962C8B-B14F-4D97-AF65-F5344CB8AC3E}">
        <p14:creationId xmlns:p14="http://schemas.microsoft.com/office/powerpoint/2010/main" val="731467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Tree>
    <p:extLst>
      <p:ext uri="{BB962C8B-B14F-4D97-AF65-F5344CB8AC3E}">
        <p14:creationId xmlns:p14="http://schemas.microsoft.com/office/powerpoint/2010/main" val="26453738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Rectangle 12"/>
          <p:cNvSpPr>
            <a:spLocks noGrp="1" noChangeArrowheads="1"/>
          </p:cNvSpPr>
          <p:nvPr>
            <p:ph type="ftr" sz="quarter" idx="10"/>
          </p:nvPr>
        </p:nvSpPr>
        <p:spPr>
          <a:xfrm>
            <a:off x="2688167" y="6527800"/>
            <a:ext cx="6239933" cy="279400"/>
          </a:xfrm>
          <a:prstGeom prst="rect">
            <a:avLst/>
          </a:prstGeom>
          <a:ln/>
        </p:spPr>
        <p:txBody>
          <a:bodyPr/>
          <a:lstStyle>
            <a:lvl1pPr>
              <a:defRPr/>
            </a:lvl1pPr>
          </a:lstStyle>
          <a:p>
            <a:pPr>
              <a:defRPr/>
            </a:pPr>
            <a:r>
              <a:rPr lang="nl-NL" altLang="nl-NL"/>
              <a:t>KNMI Winddag | November 2014</a:t>
            </a:r>
          </a:p>
        </p:txBody>
      </p:sp>
    </p:spTree>
    <p:extLst>
      <p:ext uri="{BB962C8B-B14F-4D97-AF65-F5344CB8AC3E}">
        <p14:creationId xmlns:p14="http://schemas.microsoft.com/office/powerpoint/2010/main" val="2167932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Rectangle 12"/>
          <p:cNvSpPr>
            <a:spLocks noGrp="1" noChangeArrowheads="1"/>
          </p:cNvSpPr>
          <p:nvPr>
            <p:ph type="ftr" sz="quarter" idx="10"/>
          </p:nvPr>
        </p:nvSpPr>
        <p:spPr>
          <a:xfrm>
            <a:off x="2688167" y="6527800"/>
            <a:ext cx="6239933" cy="279400"/>
          </a:xfrm>
          <a:prstGeom prst="rect">
            <a:avLst/>
          </a:prstGeom>
          <a:ln/>
        </p:spPr>
        <p:txBody>
          <a:bodyPr/>
          <a:lstStyle>
            <a:lvl1pPr>
              <a:defRPr/>
            </a:lvl1pPr>
          </a:lstStyle>
          <a:p>
            <a:pPr>
              <a:defRPr/>
            </a:pPr>
            <a:r>
              <a:rPr lang="nl-NL" altLang="nl-NL"/>
              <a:t>KNMI Winddag | November 2014</a:t>
            </a:r>
          </a:p>
        </p:txBody>
      </p:sp>
    </p:spTree>
    <p:extLst>
      <p:ext uri="{BB962C8B-B14F-4D97-AF65-F5344CB8AC3E}">
        <p14:creationId xmlns:p14="http://schemas.microsoft.com/office/powerpoint/2010/main" val="22552667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12"/>
          <p:cNvSpPr>
            <a:spLocks noGrp="1" noChangeArrowheads="1"/>
          </p:cNvSpPr>
          <p:nvPr>
            <p:ph type="ftr" sz="quarter" idx="10"/>
          </p:nvPr>
        </p:nvSpPr>
        <p:spPr>
          <a:xfrm>
            <a:off x="2688167" y="6527800"/>
            <a:ext cx="6239933" cy="279400"/>
          </a:xfrm>
          <a:prstGeom prst="rect">
            <a:avLst/>
          </a:prstGeom>
          <a:ln/>
        </p:spPr>
        <p:txBody>
          <a:bodyPr/>
          <a:lstStyle>
            <a:lvl1pPr>
              <a:defRPr/>
            </a:lvl1pPr>
          </a:lstStyle>
          <a:p>
            <a:pPr>
              <a:defRPr/>
            </a:pPr>
            <a:r>
              <a:rPr lang="nl-NL" altLang="nl-NL"/>
              <a:t>KNMI Winddag | November 2014</a:t>
            </a:r>
          </a:p>
        </p:txBody>
      </p:sp>
    </p:spTree>
    <p:extLst>
      <p:ext uri="{BB962C8B-B14F-4D97-AF65-F5344CB8AC3E}">
        <p14:creationId xmlns:p14="http://schemas.microsoft.com/office/powerpoint/2010/main" val="24257743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9277352" y="138113"/>
            <a:ext cx="2914649" cy="5988050"/>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527051" y="138113"/>
            <a:ext cx="8547100" cy="5988050"/>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12"/>
          <p:cNvSpPr>
            <a:spLocks noGrp="1" noChangeArrowheads="1"/>
          </p:cNvSpPr>
          <p:nvPr>
            <p:ph type="ftr" sz="quarter" idx="10"/>
          </p:nvPr>
        </p:nvSpPr>
        <p:spPr>
          <a:xfrm>
            <a:off x="2688167" y="6527800"/>
            <a:ext cx="6239933" cy="279400"/>
          </a:xfrm>
          <a:prstGeom prst="rect">
            <a:avLst/>
          </a:prstGeom>
          <a:ln/>
        </p:spPr>
        <p:txBody>
          <a:bodyPr/>
          <a:lstStyle>
            <a:lvl1pPr>
              <a:defRPr/>
            </a:lvl1pPr>
          </a:lstStyle>
          <a:p>
            <a:pPr>
              <a:defRPr/>
            </a:pPr>
            <a:r>
              <a:rPr lang="nl-NL" altLang="nl-NL"/>
              <a:t>KNMI Winddag | November 2014</a:t>
            </a:r>
          </a:p>
        </p:txBody>
      </p:sp>
    </p:spTree>
    <p:extLst>
      <p:ext uri="{BB962C8B-B14F-4D97-AF65-F5344CB8AC3E}">
        <p14:creationId xmlns:p14="http://schemas.microsoft.com/office/powerpoint/2010/main" val="26692346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30"/>
            <a:ext cx="10363200" cy="1470025"/>
          </a:xfrm>
        </p:spPr>
        <p:txBody>
          <a:bodyPr/>
          <a:lstStyle/>
          <a:p>
            <a:r>
              <a:rPr lang="nl-NL"/>
              <a:t>Klik om de stijl te bewerken</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a:t>Klik om de ondertitelstijl van het model te bewerken</a:t>
            </a:r>
          </a:p>
        </p:txBody>
      </p:sp>
    </p:spTree>
    <p:extLst>
      <p:ext uri="{BB962C8B-B14F-4D97-AF65-F5344CB8AC3E}">
        <p14:creationId xmlns:p14="http://schemas.microsoft.com/office/powerpoint/2010/main" val="25008181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9785774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5"/>
            <a:ext cx="103632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Tree>
    <p:extLst>
      <p:ext uri="{BB962C8B-B14F-4D97-AF65-F5344CB8AC3E}">
        <p14:creationId xmlns:p14="http://schemas.microsoft.com/office/powerpoint/2010/main" val="21560293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609600" y="1268413"/>
            <a:ext cx="5384800" cy="4857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268413"/>
            <a:ext cx="5384800" cy="4857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3240620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9404973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Tree>
    <p:extLst>
      <p:ext uri="{BB962C8B-B14F-4D97-AF65-F5344CB8AC3E}">
        <p14:creationId xmlns:p14="http://schemas.microsoft.com/office/powerpoint/2010/main" val="2545445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58430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39184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3" y="273050"/>
            <a:ext cx="4011084"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Tree>
    <p:extLst>
      <p:ext uri="{BB962C8B-B14F-4D97-AF65-F5344CB8AC3E}">
        <p14:creationId xmlns:p14="http://schemas.microsoft.com/office/powerpoint/2010/main" val="19858106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Tree>
    <p:extLst>
      <p:ext uri="{BB962C8B-B14F-4D97-AF65-F5344CB8AC3E}">
        <p14:creationId xmlns:p14="http://schemas.microsoft.com/office/powerpoint/2010/main" val="228803447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41557837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9277354" y="138113"/>
            <a:ext cx="2914649" cy="5988050"/>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527051" y="138113"/>
            <a:ext cx="8547100" cy="5988050"/>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5402500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nl-NL"/>
              <a:t>Klik om de stijl te bewerken</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a:t>Klik om de ondertitelstijl van het model te bewerken</a:t>
            </a:r>
          </a:p>
        </p:txBody>
      </p:sp>
    </p:spTree>
    <p:extLst>
      <p:ext uri="{BB962C8B-B14F-4D97-AF65-F5344CB8AC3E}">
        <p14:creationId xmlns:p14="http://schemas.microsoft.com/office/powerpoint/2010/main" val="166977559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2408181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Tree>
    <p:extLst>
      <p:ext uri="{BB962C8B-B14F-4D97-AF65-F5344CB8AC3E}">
        <p14:creationId xmlns:p14="http://schemas.microsoft.com/office/powerpoint/2010/main" val="35797169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609600" y="1268413"/>
            <a:ext cx="5384800" cy="4857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268413"/>
            <a:ext cx="5384800" cy="4857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26808079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732364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Tree>
    <p:extLst>
      <p:ext uri="{BB962C8B-B14F-4D97-AF65-F5344CB8AC3E}">
        <p14:creationId xmlns:p14="http://schemas.microsoft.com/office/powerpoint/2010/main" val="24319930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Tree>
    <p:extLst>
      <p:ext uri="{BB962C8B-B14F-4D97-AF65-F5344CB8AC3E}">
        <p14:creationId xmlns:p14="http://schemas.microsoft.com/office/powerpoint/2010/main" val="74052608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61351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Tree>
    <p:extLst>
      <p:ext uri="{BB962C8B-B14F-4D97-AF65-F5344CB8AC3E}">
        <p14:creationId xmlns:p14="http://schemas.microsoft.com/office/powerpoint/2010/main" val="34770091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Tree>
    <p:extLst>
      <p:ext uri="{BB962C8B-B14F-4D97-AF65-F5344CB8AC3E}">
        <p14:creationId xmlns:p14="http://schemas.microsoft.com/office/powerpoint/2010/main" val="374152459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410513549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9277352" y="138113"/>
            <a:ext cx="2914649" cy="5988050"/>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527051" y="138113"/>
            <a:ext cx="8547100" cy="5988050"/>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18122277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nl-NL"/>
              <a:t>Klik om de stijl te bewerken</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a:t>Klik om de ondertitelstijl van het model te bewerken</a:t>
            </a:r>
          </a:p>
        </p:txBody>
      </p:sp>
      <p:sp>
        <p:nvSpPr>
          <p:cNvPr id="4" name="Tijdelijke aanduiding voor dianummer 3"/>
          <p:cNvSpPr>
            <a:spLocks noGrp="1"/>
          </p:cNvSpPr>
          <p:nvPr>
            <p:ph type="sldNum" sz="quarter" idx="10"/>
          </p:nvPr>
        </p:nvSpPr>
        <p:spPr/>
        <p:txBody>
          <a:bodyPr/>
          <a:lstStyle>
            <a:lvl1pPr>
              <a:defRPr smtClean="0"/>
            </a:lvl1pPr>
          </a:lstStyle>
          <a:p>
            <a:pPr>
              <a:defRPr/>
            </a:pPr>
            <a:fld id="{BD802B93-F7D8-4987-8FAA-2423BB473AA0}" type="slidenum">
              <a:rPr lang="nl-NL"/>
              <a:pPr>
                <a:defRPr/>
              </a:pPr>
              <a:t>‹#›</a:t>
            </a:fld>
            <a:endParaRPr lang="nl-NL"/>
          </a:p>
        </p:txBody>
      </p:sp>
    </p:spTree>
    <p:extLst>
      <p:ext uri="{BB962C8B-B14F-4D97-AF65-F5344CB8AC3E}">
        <p14:creationId xmlns:p14="http://schemas.microsoft.com/office/powerpoint/2010/main" val="33631667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ianummer 3"/>
          <p:cNvSpPr>
            <a:spLocks noGrp="1"/>
          </p:cNvSpPr>
          <p:nvPr>
            <p:ph type="sldNum" sz="quarter" idx="10"/>
          </p:nvPr>
        </p:nvSpPr>
        <p:spPr/>
        <p:txBody>
          <a:bodyPr/>
          <a:lstStyle>
            <a:lvl1pPr>
              <a:defRPr smtClean="0"/>
            </a:lvl1pPr>
          </a:lstStyle>
          <a:p>
            <a:pPr>
              <a:defRPr/>
            </a:pPr>
            <a:fld id="{4A978C2E-95B4-4605-BE83-28CEFFA7BD0C}" type="slidenum">
              <a:rPr lang="nl-NL"/>
              <a:pPr>
                <a:defRPr/>
              </a:pPr>
              <a:t>‹#›</a:t>
            </a:fld>
            <a:endParaRPr lang="nl-NL"/>
          </a:p>
        </p:txBody>
      </p:sp>
    </p:spTree>
    <p:extLst>
      <p:ext uri="{BB962C8B-B14F-4D97-AF65-F5344CB8AC3E}">
        <p14:creationId xmlns:p14="http://schemas.microsoft.com/office/powerpoint/2010/main" val="265432446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
        <p:nvSpPr>
          <p:cNvPr id="4" name="Tijdelijke aanduiding voor dianummer 3"/>
          <p:cNvSpPr>
            <a:spLocks noGrp="1"/>
          </p:cNvSpPr>
          <p:nvPr>
            <p:ph type="sldNum" sz="quarter" idx="10"/>
          </p:nvPr>
        </p:nvSpPr>
        <p:spPr/>
        <p:txBody>
          <a:bodyPr/>
          <a:lstStyle>
            <a:lvl1pPr>
              <a:defRPr smtClean="0"/>
            </a:lvl1pPr>
          </a:lstStyle>
          <a:p>
            <a:pPr>
              <a:defRPr/>
            </a:pPr>
            <a:fld id="{1C7D2801-8217-4124-BF25-0F74E796A322}" type="slidenum">
              <a:rPr lang="nl-NL"/>
              <a:pPr>
                <a:defRPr/>
              </a:pPr>
              <a:t>‹#›</a:t>
            </a:fld>
            <a:endParaRPr lang="nl-NL"/>
          </a:p>
        </p:txBody>
      </p:sp>
    </p:spTree>
    <p:extLst>
      <p:ext uri="{BB962C8B-B14F-4D97-AF65-F5344CB8AC3E}">
        <p14:creationId xmlns:p14="http://schemas.microsoft.com/office/powerpoint/2010/main" val="32920721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88951" y="1206500"/>
            <a:ext cx="5344583" cy="4948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036733" y="1206500"/>
            <a:ext cx="5344584" cy="4948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ianummer 4"/>
          <p:cNvSpPr>
            <a:spLocks noGrp="1"/>
          </p:cNvSpPr>
          <p:nvPr>
            <p:ph type="sldNum" sz="quarter" idx="10"/>
          </p:nvPr>
        </p:nvSpPr>
        <p:spPr/>
        <p:txBody>
          <a:bodyPr/>
          <a:lstStyle>
            <a:lvl1pPr>
              <a:defRPr smtClean="0"/>
            </a:lvl1pPr>
          </a:lstStyle>
          <a:p>
            <a:pPr>
              <a:defRPr/>
            </a:pPr>
            <a:fld id="{0256891A-41D1-4E44-9F63-9B0709F78756}" type="slidenum">
              <a:rPr lang="nl-NL"/>
              <a:pPr>
                <a:defRPr/>
              </a:pPr>
              <a:t>‹#›</a:t>
            </a:fld>
            <a:endParaRPr lang="nl-NL"/>
          </a:p>
        </p:txBody>
      </p:sp>
    </p:spTree>
    <p:extLst>
      <p:ext uri="{BB962C8B-B14F-4D97-AF65-F5344CB8AC3E}">
        <p14:creationId xmlns:p14="http://schemas.microsoft.com/office/powerpoint/2010/main" val="486269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Tree>
    <p:extLst>
      <p:ext uri="{BB962C8B-B14F-4D97-AF65-F5344CB8AC3E}">
        <p14:creationId xmlns:p14="http://schemas.microsoft.com/office/powerpoint/2010/main" val="24878430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ianummer 6"/>
          <p:cNvSpPr>
            <a:spLocks noGrp="1"/>
          </p:cNvSpPr>
          <p:nvPr>
            <p:ph type="sldNum" sz="quarter" idx="10"/>
          </p:nvPr>
        </p:nvSpPr>
        <p:spPr/>
        <p:txBody>
          <a:bodyPr/>
          <a:lstStyle>
            <a:lvl1pPr>
              <a:defRPr smtClean="0"/>
            </a:lvl1pPr>
          </a:lstStyle>
          <a:p>
            <a:pPr>
              <a:defRPr/>
            </a:pPr>
            <a:fld id="{9C5BABAA-08C6-4630-B51D-57482C8EFDDE}" type="slidenum">
              <a:rPr lang="nl-NL"/>
              <a:pPr>
                <a:defRPr/>
              </a:pPr>
              <a:t>‹#›</a:t>
            </a:fld>
            <a:endParaRPr lang="nl-NL"/>
          </a:p>
        </p:txBody>
      </p:sp>
    </p:spTree>
    <p:extLst>
      <p:ext uri="{BB962C8B-B14F-4D97-AF65-F5344CB8AC3E}">
        <p14:creationId xmlns:p14="http://schemas.microsoft.com/office/powerpoint/2010/main" val="56515923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ianummer 2"/>
          <p:cNvSpPr>
            <a:spLocks noGrp="1"/>
          </p:cNvSpPr>
          <p:nvPr>
            <p:ph type="sldNum" sz="quarter" idx="10"/>
          </p:nvPr>
        </p:nvSpPr>
        <p:spPr/>
        <p:txBody>
          <a:bodyPr/>
          <a:lstStyle>
            <a:lvl1pPr>
              <a:defRPr smtClean="0"/>
            </a:lvl1pPr>
          </a:lstStyle>
          <a:p>
            <a:pPr>
              <a:defRPr/>
            </a:pPr>
            <a:fld id="{AB8E40D5-6EEE-488E-B884-2E5D90E05954}" type="slidenum">
              <a:rPr lang="nl-NL"/>
              <a:pPr>
                <a:defRPr/>
              </a:pPr>
              <a:t>‹#›</a:t>
            </a:fld>
            <a:endParaRPr lang="nl-NL"/>
          </a:p>
        </p:txBody>
      </p:sp>
    </p:spTree>
    <p:extLst>
      <p:ext uri="{BB962C8B-B14F-4D97-AF65-F5344CB8AC3E}">
        <p14:creationId xmlns:p14="http://schemas.microsoft.com/office/powerpoint/2010/main" val="123548281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0"/>
          </p:nvPr>
        </p:nvSpPr>
        <p:spPr/>
        <p:txBody>
          <a:bodyPr/>
          <a:lstStyle>
            <a:lvl1pPr>
              <a:defRPr smtClean="0"/>
            </a:lvl1pPr>
          </a:lstStyle>
          <a:p>
            <a:pPr>
              <a:defRPr/>
            </a:pPr>
            <a:fld id="{C9B30616-5315-4558-B1AE-AC6A5ED959A5}" type="slidenum">
              <a:rPr lang="nl-NL"/>
              <a:pPr>
                <a:defRPr/>
              </a:pPr>
              <a:t>‹#›</a:t>
            </a:fld>
            <a:endParaRPr lang="nl-NL"/>
          </a:p>
        </p:txBody>
      </p:sp>
    </p:spTree>
    <p:extLst>
      <p:ext uri="{BB962C8B-B14F-4D97-AF65-F5344CB8AC3E}">
        <p14:creationId xmlns:p14="http://schemas.microsoft.com/office/powerpoint/2010/main" val="361293148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ianummer 4"/>
          <p:cNvSpPr>
            <a:spLocks noGrp="1"/>
          </p:cNvSpPr>
          <p:nvPr>
            <p:ph type="sldNum" sz="quarter" idx="10"/>
          </p:nvPr>
        </p:nvSpPr>
        <p:spPr/>
        <p:txBody>
          <a:bodyPr/>
          <a:lstStyle>
            <a:lvl1pPr>
              <a:defRPr smtClean="0"/>
            </a:lvl1pPr>
          </a:lstStyle>
          <a:p>
            <a:pPr>
              <a:defRPr/>
            </a:pPr>
            <a:fld id="{35666883-DD56-4DEA-B737-4B2B7C446BCE}" type="slidenum">
              <a:rPr lang="nl-NL"/>
              <a:pPr>
                <a:defRPr/>
              </a:pPr>
              <a:t>‹#›</a:t>
            </a:fld>
            <a:endParaRPr lang="nl-NL"/>
          </a:p>
        </p:txBody>
      </p:sp>
    </p:spTree>
    <p:extLst>
      <p:ext uri="{BB962C8B-B14F-4D97-AF65-F5344CB8AC3E}">
        <p14:creationId xmlns:p14="http://schemas.microsoft.com/office/powerpoint/2010/main" val="295085630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ianummer 4"/>
          <p:cNvSpPr>
            <a:spLocks noGrp="1"/>
          </p:cNvSpPr>
          <p:nvPr>
            <p:ph type="sldNum" sz="quarter" idx="10"/>
          </p:nvPr>
        </p:nvSpPr>
        <p:spPr/>
        <p:txBody>
          <a:bodyPr/>
          <a:lstStyle>
            <a:lvl1pPr>
              <a:defRPr smtClean="0"/>
            </a:lvl1pPr>
          </a:lstStyle>
          <a:p>
            <a:pPr>
              <a:defRPr/>
            </a:pPr>
            <a:fld id="{4FE2D00E-B032-4CCC-91DB-9BFFFD8418CE}" type="slidenum">
              <a:rPr lang="nl-NL"/>
              <a:pPr>
                <a:defRPr/>
              </a:pPr>
              <a:t>‹#›</a:t>
            </a:fld>
            <a:endParaRPr lang="nl-NL"/>
          </a:p>
        </p:txBody>
      </p:sp>
    </p:spTree>
    <p:extLst>
      <p:ext uri="{BB962C8B-B14F-4D97-AF65-F5344CB8AC3E}">
        <p14:creationId xmlns:p14="http://schemas.microsoft.com/office/powerpoint/2010/main" val="72471128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ianummer 3"/>
          <p:cNvSpPr>
            <a:spLocks noGrp="1"/>
          </p:cNvSpPr>
          <p:nvPr>
            <p:ph type="sldNum" sz="quarter" idx="10"/>
          </p:nvPr>
        </p:nvSpPr>
        <p:spPr/>
        <p:txBody>
          <a:bodyPr/>
          <a:lstStyle>
            <a:lvl1pPr>
              <a:defRPr smtClean="0"/>
            </a:lvl1pPr>
          </a:lstStyle>
          <a:p>
            <a:pPr>
              <a:defRPr/>
            </a:pPr>
            <a:fld id="{132EDCA7-FBE4-453F-AAB9-EE5B76A724CA}" type="slidenum">
              <a:rPr lang="nl-NL"/>
              <a:pPr>
                <a:defRPr/>
              </a:pPr>
              <a:t>‹#›</a:t>
            </a:fld>
            <a:endParaRPr lang="nl-NL"/>
          </a:p>
        </p:txBody>
      </p:sp>
    </p:spTree>
    <p:extLst>
      <p:ext uri="{BB962C8B-B14F-4D97-AF65-F5344CB8AC3E}">
        <p14:creationId xmlns:p14="http://schemas.microsoft.com/office/powerpoint/2010/main" val="388261720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9266768" y="0"/>
            <a:ext cx="2925233" cy="61547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88951" y="0"/>
            <a:ext cx="8574616" cy="61547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ianummer 3"/>
          <p:cNvSpPr>
            <a:spLocks noGrp="1"/>
          </p:cNvSpPr>
          <p:nvPr>
            <p:ph type="sldNum" sz="quarter" idx="10"/>
          </p:nvPr>
        </p:nvSpPr>
        <p:spPr/>
        <p:txBody>
          <a:bodyPr/>
          <a:lstStyle>
            <a:lvl1pPr>
              <a:defRPr smtClean="0"/>
            </a:lvl1pPr>
          </a:lstStyle>
          <a:p>
            <a:pPr>
              <a:defRPr/>
            </a:pPr>
            <a:fld id="{84B26F6E-25DE-4B64-8269-4552587F1484}" type="slidenum">
              <a:rPr lang="nl-NL"/>
              <a:pPr>
                <a:defRPr/>
              </a:pPr>
              <a:t>‹#›</a:t>
            </a:fld>
            <a:endParaRPr lang="nl-NL"/>
          </a:p>
        </p:txBody>
      </p:sp>
    </p:spTree>
    <p:extLst>
      <p:ext uri="{BB962C8B-B14F-4D97-AF65-F5344CB8AC3E}">
        <p14:creationId xmlns:p14="http://schemas.microsoft.com/office/powerpoint/2010/main" val="405210902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31"/>
            <a:ext cx="10363200" cy="1470025"/>
          </a:xfrm>
        </p:spPr>
        <p:txBody>
          <a:bodyPr/>
          <a:lstStyle/>
          <a:p>
            <a:r>
              <a:rPr lang="nl-NL"/>
              <a:t>Klik om de stijl te bewerken</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lvl1pPr>
            <a:lvl2pPr marL="342866" indent="0" algn="ctr">
              <a:buNone/>
              <a:defRPr/>
            </a:lvl2pPr>
            <a:lvl3pPr marL="685730" indent="0" algn="ctr">
              <a:buNone/>
              <a:defRPr/>
            </a:lvl3pPr>
            <a:lvl4pPr marL="1028595" indent="0" algn="ctr">
              <a:buNone/>
              <a:defRPr/>
            </a:lvl4pPr>
            <a:lvl5pPr marL="1371460" indent="0" algn="ctr">
              <a:buNone/>
              <a:defRPr/>
            </a:lvl5pPr>
            <a:lvl6pPr marL="1714325" indent="0" algn="ctr">
              <a:buNone/>
              <a:defRPr/>
            </a:lvl6pPr>
            <a:lvl7pPr marL="2057190" indent="0" algn="ctr">
              <a:buNone/>
              <a:defRPr/>
            </a:lvl7pPr>
            <a:lvl8pPr marL="2400054" indent="0" algn="ctr">
              <a:buNone/>
              <a:defRPr/>
            </a:lvl8pPr>
            <a:lvl9pPr marL="2742920" indent="0" algn="ctr">
              <a:buNone/>
              <a:defRPr/>
            </a:lvl9pPr>
          </a:lstStyle>
          <a:p>
            <a:r>
              <a:rPr lang="nl-NL"/>
              <a:t>Klik om de ondertitelstijl van het model te bewerken</a:t>
            </a:r>
          </a:p>
        </p:txBody>
      </p:sp>
    </p:spTree>
    <p:extLst>
      <p:ext uri="{BB962C8B-B14F-4D97-AF65-F5344CB8AC3E}">
        <p14:creationId xmlns:p14="http://schemas.microsoft.com/office/powerpoint/2010/main" val="371565201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68569112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8"/>
            <a:ext cx="10363200" cy="1362075"/>
          </a:xfrm>
        </p:spPr>
        <p:txBody>
          <a:bodyPr anchor="t"/>
          <a:lstStyle>
            <a:lvl1pPr algn="l">
              <a:defRPr sz="3000" b="1" cap="all"/>
            </a:lvl1pPr>
          </a:lstStyle>
          <a:p>
            <a:r>
              <a:rPr lang="nl-NL"/>
              <a:t>Klik om de stijl te bewerken</a:t>
            </a:r>
          </a:p>
        </p:txBody>
      </p:sp>
      <p:sp>
        <p:nvSpPr>
          <p:cNvPr id="3" name="Tijdelijke aanduiding voor tekst 2"/>
          <p:cNvSpPr>
            <a:spLocks noGrp="1"/>
          </p:cNvSpPr>
          <p:nvPr>
            <p:ph type="body" idx="1"/>
          </p:nvPr>
        </p:nvSpPr>
        <p:spPr>
          <a:xfrm>
            <a:off x="963084" y="2906717"/>
            <a:ext cx="10363200" cy="1500187"/>
          </a:xfrm>
        </p:spPr>
        <p:txBody>
          <a:bodyPr anchor="b"/>
          <a:lstStyle>
            <a:lvl1pPr marL="0" indent="0">
              <a:buNone/>
              <a:defRPr sz="1500"/>
            </a:lvl1pPr>
            <a:lvl2pPr marL="342866" indent="0">
              <a:buNone/>
              <a:defRPr sz="1350"/>
            </a:lvl2pPr>
            <a:lvl3pPr marL="685730" indent="0">
              <a:buNone/>
              <a:defRPr sz="1200"/>
            </a:lvl3pPr>
            <a:lvl4pPr marL="1028595" indent="0">
              <a:buNone/>
              <a:defRPr sz="1050"/>
            </a:lvl4pPr>
            <a:lvl5pPr marL="1371460" indent="0">
              <a:buNone/>
              <a:defRPr sz="1050"/>
            </a:lvl5pPr>
            <a:lvl6pPr marL="1714325" indent="0">
              <a:buNone/>
              <a:defRPr sz="1050"/>
            </a:lvl6pPr>
            <a:lvl7pPr marL="2057190" indent="0">
              <a:buNone/>
              <a:defRPr sz="1050"/>
            </a:lvl7pPr>
            <a:lvl8pPr marL="2400054" indent="0">
              <a:buNone/>
              <a:defRPr sz="1050"/>
            </a:lvl8pPr>
            <a:lvl9pPr marL="2742920" indent="0">
              <a:buNone/>
              <a:defRPr sz="1050"/>
            </a:lvl9pPr>
          </a:lstStyle>
          <a:p>
            <a:pPr lvl="0"/>
            <a:r>
              <a:rPr lang="nl-NL"/>
              <a:t>Klik om de modelstijlen te bewerken</a:t>
            </a:r>
          </a:p>
        </p:txBody>
      </p:sp>
    </p:spTree>
    <p:extLst>
      <p:ext uri="{BB962C8B-B14F-4D97-AF65-F5344CB8AC3E}">
        <p14:creationId xmlns:p14="http://schemas.microsoft.com/office/powerpoint/2010/main" val="35464130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image" Target="../media/image10.png"/><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10.xml"/><Relationship Id="rId2" Type="http://schemas.openxmlformats.org/officeDocument/2006/relationships/slideLayout" Target="../slideLayouts/slideLayout87.xml"/><Relationship Id="rId16" Type="http://schemas.openxmlformats.org/officeDocument/2006/relationships/image" Target="../media/image6.png"/><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image" Target="../media/image5.png"/><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image" Target="../media/image4.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theme" Target="../theme/theme11.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image" Target="../media/image11.jpe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image" Target="../media/image11.jpeg"/><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2.xml"/><Relationship Id="rId17" Type="http://schemas.openxmlformats.org/officeDocument/2006/relationships/image" Target="../media/image18.jpeg"/><Relationship Id="rId2" Type="http://schemas.openxmlformats.org/officeDocument/2006/relationships/slideLayout" Target="../slideLayouts/slideLayout110.xml"/><Relationship Id="rId16" Type="http://schemas.openxmlformats.org/officeDocument/2006/relationships/image" Target="../media/image17.png"/><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5" Type="http://schemas.openxmlformats.org/officeDocument/2006/relationships/image" Target="../media/image16.png"/><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image" Target="../media/image15.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image" Target="../media/image11.jpeg"/><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3.xml"/><Relationship Id="rId2" Type="http://schemas.openxmlformats.org/officeDocument/2006/relationships/slideLayout" Target="../slideLayouts/slideLayout121.xml"/><Relationship Id="rId16" Type="http://schemas.openxmlformats.org/officeDocument/2006/relationships/image" Target="../media/image23.png"/><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image" Target="../media/image22.png"/><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image" Target="../media/image21.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image" Target="../media/image25.png"/><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image" Target="../media/image24.jpeg"/><Relationship Id="rId5" Type="http://schemas.openxmlformats.org/officeDocument/2006/relationships/slideLayout" Target="../slideLayouts/slideLayout135.xml"/><Relationship Id="rId10" Type="http://schemas.openxmlformats.org/officeDocument/2006/relationships/theme" Target="../theme/theme14.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slideLayout" Target="../slideLayouts/slideLayout152.xml"/><Relationship Id="rId18" Type="http://schemas.openxmlformats.org/officeDocument/2006/relationships/image" Target="../media/image8.png"/><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17" Type="http://schemas.openxmlformats.org/officeDocument/2006/relationships/theme" Target="../theme/theme15.xml"/><Relationship Id="rId2" Type="http://schemas.openxmlformats.org/officeDocument/2006/relationships/slideLayout" Target="../slideLayouts/slideLayout141.xml"/><Relationship Id="rId16" Type="http://schemas.openxmlformats.org/officeDocument/2006/relationships/slideLayout" Target="../slideLayouts/slideLayout155.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5" Type="http://schemas.openxmlformats.org/officeDocument/2006/relationships/slideLayout" Target="../slideLayouts/slideLayout15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slideLayout" Target="../slideLayouts/slideLayout15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image" Target="../media/image34.png"/><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6.xml"/><Relationship Id="rId17" Type="http://schemas.openxmlformats.org/officeDocument/2006/relationships/image" Target="../media/image6.png"/><Relationship Id="rId2" Type="http://schemas.openxmlformats.org/officeDocument/2006/relationships/slideLayout" Target="../slideLayouts/slideLayout157.xml"/><Relationship Id="rId16" Type="http://schemas.openxmlformats.org/officeDocument/2006/relationships/image" Target="../media/image5.png"/><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5" Type="http://schemas.openxmlformats.org/officeDocument/2006/relationships/image" Target="../media/image4.png"/><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image" Target="../media/image10.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image" Target="../media/image8.png"/><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7.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slideLayout" Target="../slideLayouts/slideLayout190.xml"/><Relationship Id="rId18" Type="http://schemas.openxmlformats.org/officeDocument/2006/relationships/image" Target="../media/image16.png"/><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slideLayout" Target="../slideLayouts/slideLayout189.xml"/><Relationship Id="rId17" Type="http://schemas.openxmlformats.org/officeDocument/2006/relationships/image" Target="../media/image35.jpeg"/><Relationship Id="rId2" Type="http://schemas.openxmlformats.org/officeDocument/2006/relationships/slideLayout" Target="../slideLayouts/slideLayout179.xml"/><Relationship Id="rId16" Type="http://schemas.openxmlformats.org/officeDocument/2006/relationships/image" Target="../media/image15.png"/><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5" Type="http://schemas.openxmlformats.org/officeDocument/2006/relationships/theme" Target="../theme/theme18.xml"/><Relationship Id="rId10" Type="http://schemas.openxmlformats.org/officeDocument/2006/relationships/slideLayout" Target="../slideLayouts/slideLayout187.xml"/><Relationship Id="rId19" Type="http://schemas.openxmlformats.org/officeDocument/2006/relationships/image" Target="../media/image17.png"/><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slideLayout" Target="../slideLayouts/slideLayout19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image" Target="../media/image3.png"/><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19.xml"/><Relationship Id="rId2" Type="http://schemas.openxmlformats.org/officeDocument/2006/relationships/slideLayout" Target="../slideLayouts/slideLayout193.xml"/><Relationship Id="rId16" Type="http://schemas.openxmlformats.org/officeDocument/2006/relationships/image" Target="../media/image6.png"/><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5" Type="http://schemas.openxmlformats.org/officeDocument/2006/relationships/image" Target="../media/image5.png"/><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 Id="rId14"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5.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image" Target="../media/image34.png"/><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20.xml"/><Relationship Id="rId17" Type="http://schemas.openxmlformats.org/officeDocument/2006/relationships/image" Target="../media/image6.png"/><Relationship Id="rId2" Type="http://schemas.openxmlformats.org/officeDocument/2006/relationships/slideLayout" Target="../slideLayouts/slideLayout204.xml"/><Relationship Id="rId16" Type="http://schemas.openxmlformats.org/officeDocument/2006/relationships/image" Target="../media/image5.png"/><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5" Type="http://schemas.openxmlformats.org/officeDocument/2006/relationships/image" Target="../media/image4.png"/><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 Id="rId14" Type="http://schemas.openxmlformats.org/officeDocument/2006/relationships/image" Target="../media/image10.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theme" Target="../theme/theme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slideLayout" Target="../slideLayouts/slideLayout225.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 Id="rId14" Type="http://schemas.openxmlformats.org/officeDocument/2006/relationships/image" Target="../media/image11.jpe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3.xml"/><Relationship Id="rId13" Type="http://schemas.openxmlformats.org/officeDocument/2006/relationships/image" Target="../media/image3.png"/><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theme" Target="../theme/theme22.xml"/><Relationship Id="rId2" Type="http://schemas.openxmlformats.org/officeDocument/2006/relationships/slideLayout" Target="../slideLayouts/slideLayout227.xml"/><Relationship Id="rId16" Type="http://schemas.openxmlformats.org/officeDocument/2006/relationships/image" Target="../media/image6.png"/><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5" Type="http://schemas.openxmlformats.org/officeDocument/2006/relationships/image" Target="../media/image5.png"/><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 Id="rId14" Type="http://schemas.openxmlformats.org/officeDocument/2006/relationships/image" Target="../media/image4.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4.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theme" Target="../theme/theme23.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5.xml"/><Relationship Id="rId13" Type="http://schemas.openxmlformats.org/officeDocument/2006/relationships/slideLayout" Target="../slideLayouts/slideLayout260.xml"/><Relationship Id="rId18" Type="http://schemas.openxmlformats.org/officeDocument/2006/relationships/image" Target="../media/image5.png"/><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slideLayout" Target="../slideLayouts/slideLayout259.xml"/><Relationship Id="rId17" Type="http://schemas.openxmlformats.org/officeDocument/2006/relationships/image" Target="../media/image4.png"/><Relationship Id="rId2" Type="http://schemas.openxmlformats.org/officeDocument/2006/relationships/slideLayout" Target="../slideLayouts/slideLayout249.xml"/><Relationship Id="rId16" Type="http://schemas.openxmlformats.org/officeDocument/2006/relationships/image" Target="../media/image10.png"/><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5" Type="http://schemas.openxmlformats.org/officeDocument/2006/relationships/theme" Target="../theme/theme24.xml"/><Relationship Id="rId10" Type="http://schemas.openxmlformats.org/officeDocument/2006/relationships/slideLayout" Target="../slideLayouts/slideLayout257.xml"/><Relationship Id="rId19" Type="http://schemas.openxmlformats.org/officeDocument/2006/relationships/image" Target="../media/image6.png"/><Relationship Id="rId4" Type="http://schemas.openxmlformats.org/officeDocument/2006/relationships/slideLayout" Target="../slideLayouts/slideLayout251.xml"/><Relationship Id="rId9" Type="http://schemas.openxmlformats.org/officeDocument/2006/relationships/slideLayout" Target="../slideLayouts/slideLayout256.xml"/><Relationship Id="rId14" Type="http://schemas.openxmlformats.org/officeDocument/2006/relationships/slideLayout" Target="../slideLayouts/slideLayout261.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9.xml"/><Relationship Id="rId13" Type="http://schemas.openxmlformats.org/officeDocument/2006/relationships/slideLayout" Target="../slideLayouts/slideLayout274.xml"/><Relationship Id="rId3" Type="http://schemas.openxmlformats.org/officeDocument/2006/relationships/slideLayout" Target="../slideLayouts/slideLayout264.xml"/><Relationship Id="rId7" Type="http://schemas.openxmlformats.org/officeDocument/2006/relationships/slideLayout" Target="../slideLayouts/slideLayout268.xml"/><Relationship Id="rId12" Type="http://schemas.openxmlformats.org/officeDocument/2006/relationships/slideLayout" Target="../slideLayouts/slideLayout273.xml"/><Relationship Id="rId2" Type="http://schemas.openxmlformats.org/officeDocument/2006/relationships/slideLayout" Target="../slideLayouts/slideLayout263.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5" Type="http://schemas.openxmlformats.org/officeDocument/2006/relationships/slideLayout" Target="../slideLayouts/slideLayout266.xml"/><Relationship Id="rId15" Type="http://schemas.openxmlformats.org/officeDocument/2006/relationships/image" Target="../media/image8.png"/><Relationship Id="rId10" Type="http://schemas.openxmlformats.org/officeDocument/2006/relationships/slideLayout" Target="../slideLayouts/slideLayout271.xml"/><Relationship Id="rId4" Type="http://schemas.openxmlformats.org/officeDocument/2006/relationships/slideLayout" Target="../slideLayouts/slideLayout265.xml"/><Relationship Id="rId9" Type="http://schemas.openxmlformats.org/officeDocument/2006/relationships/slideLayout" Target="../slideLayouts/slideLayout270.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2.xml"/><Relationship Id="rId13" Type="http://schemas.openxmlformats.org/officeDocument/2006/relationships/slideLayout" Target="../slideLayouts/slideLayout287.xml"/><Relationship Id="rId3" Type="http://schemas.openxmlformats.org/officeDocument/2006/relationships/slideLayout" Target="../slideLayouts/slideLayout277.xml"/><Relationship Id="rId7" Type="http://schemas.openxmlformats.org/officeDocument/2006/relationships/slideLayout" Target="../slideLayouts/slideLayout281.xml"/><Relationship Id="rId12" Type="http://schemas.openxmlformats.org/officeDocument/2006/relationships/slideLayout" Target="../slideLayouts/slideLayout286.xml"/><Relationship Id="rId17" Type="http://schemas.openxmlformats.org/officeDocument/2006/relationships/image" Target="../media/image38.jpeg"/><Relationship Id="rId2" Type="http://schemas.openxmlformats.org/officeDocument/2006/relationships/slideLayout" Target="../slideLayouts/slideLayout276.xml"/><Relationship Id="rId16" Type="http://schemas.openxmlformats.org/officeDocument/2006/relationships/theme" Target="../theme/theme26.xml"/><Relationship Id="rId1" Type="http://schemas.openxmlformats.org/officeDocument/2006/relationships/slideLayout" Target="../slideLayouts/slideLayout275.xml"/><Relationship Id="rId6" Type="http://schemas.openxmlformats.org/officeDocument/2006/relationships/slideLayout" Target="../slideLayouts/slideLayout280.xml"/><Relationship Id="rId11" Type="http://schemas.openxmlformats.org/officeDocument/2006/relationships/slideLayout" Target="../slideLayouts/slideLayout285.xml"/><Relationship Id="rId5" Type="http://schemas.openxmlformats.org/officeDocument/2006/relationships/slideLayout" Target="../slideLayouts/slideLayout279.xml"/><Relationship Id="rId15" Type="http://schemas.openxmlformats.org/officeDocument/2006/relationships/slideLayout" Target="../slideLayouts/slideLayout289.xml"/><Relationship Id="rId10" Type="http://schemas.openxmlformats.org/officeDocument/2006/relationships/slideLayout" Target="../slideLayouts/slideLayout284.xml"/><Relationship Id="rId4" Type="http://schemas.openxmlformats.org/officeDocument/2006/relationships/slideLayout" Target="../slideLayouts/slideLayout278.xml"/><Relationship Id="rId9" Type="http://schemas.openxmlformats.org/officeDocument/2006/relationships/slideLayout" Target="../slideLayouts/slideLayout283.xml"/><Relationship Id="rId14" Type="http://schemas.openxmlformats.org/officeDocument/2006/relationships/slideLayout" Target="../slideLayouts/slideLayout288.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7.xml"/><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theme" Target="../theme/theme27.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8.xml"/><Relationship Id="rId13" Type="http://schemas.openxmlformats.org/officeDocument/2006/relationships/theme" Target="../theme/theme28.xml"/><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slideLayout" Target="../slideLayouts/slideLayout312.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0.xml"/><Relationship Id="rId3" Type="http://schemas.openxmlformats.org/officeDocument/2006/relationships/slideLayout" Target="../slideLayouts/slideLayout315.xml"/><Relationship Id="rId7" Type="http://schemas.openxmlformats.org/officeDocument/2006/relationships/slideLayout" Target="../slideLayouts/slideLayout319.xml"/><Relationship Id="rId12" Type="http://schemas.openxmlformats.org/officeDocument/2006/relationships/theme" Target="../theme/theme29.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1.xml"/><Relationship Id="rId13" Type="http://schemas.openxmlformats.org/officeDocument/2006/relationships/slideLayout" Target="../slideLayouts/slideLayout336.xml"/><Relationship Id="rId3" Type="http://schemas.openxmlformats.org/officeDocument/2006/relationships/slideLayout" Target="../slideLayouts/slideLayout326.xml"/><Relationship Id="rId7" Type="http://schemas.openxmlformats.org/officeDocument/2006/relationships/slideLayout" Target="../slideLayouts/slideLayout330.xml"/><Relationship Id="rId12" Type="http://schemas.openxmlformats.org/officeDocument/2006/relationships/slideLayout" Target="../slideLayouts/slideLayout335.xml"/><Relationship Id="rId2" Type="http://schemas.openxmlformats.org/officeDocument/2006/relationships/slideLayout" Target="../slideLayouts/slideLayout325.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5" Type="http://schemas.openxmlformats.org/officeDocument/2006/relationships/slideLayout" Target="../slideLayouts/slideLayout328.xml"/><Relationship Id="rId15" Type="http://schemas.openxmlformats.org/officeDocument/2006/relationships/image" Target="../media/image11.jpeg"/><Relationship Id="rId10" Type="http://schemas.openxmlformats.org/officeDocument/2006/relationships/slideLayout" Target="../slideLayouts/slideLayout333.xml"/><Relationship Id="rId4" Type="http://schemas.openxmlformats.org/officeDocument/2006/relationships/slideLayout" Target="../slideLayouts/slideLayout327.xml"/><Relationship Id="rId9" Type="http://schemas.openxmlformats.org/officeDocument/2006/relationships/slideLayout" Target="../slideLayouts/slideLayout332.xml"/><Relationship Id="rId14"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8" Type="http://schemas.openxmlformats.org/officeDocument/2006/relationships/image" Target="../media/image49.emf"/><Relationship Id="rId3" Type="http://schemas.openxmlformats.org/officeDocument/2006/relationships/slideLayout" Target="../slideLayouts/slideLayout339.xml"/><Relationship Id="rId7" Type="http://schemas.openxmlformats.org/officeDocument/2006/relationships/theme" Target="../theme/theme31.xml"/><Relationship Id="rId2" Type="http://schemas.openxmlformats.org/officeDocument/2006/relationships/slideLayout" Target="../slideLayouts/slideLayout338.xml"/><Relationship Id="rId1" Type="http://schemas.openxmlformats.org/officeDocument/2006/relationships/slideLayout" Target="../slideLayouts/slideLayout337.xml"/><Relationship Id="rId6" Type="http://schemas.openxmlformats.org/officeDocument/2006/relationships/slideLayout" Target="../slideLayouts/slideLayout342.xml"/><Relationship Id="rId5" Type="http://schemas.openxmlformats.org/officeDocument/2006/relationships/slideLayout" Target="../slideLayouts/slideLayout341.xml"/><Relationship Id="rId4" Type="http://schemas.openxmlformats.org/officeDocument/2006/relationships/slideLayout" Target="../slideLayouts/slideLayout340.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image" Target="../media/image8.png"/><Relationship Id="rId2" Type="http://schemas.openxmlformats.org/officeDocument/2006/relationships/slideLayout" Target="../slideLayouts/slideLayout28.xml"/><Relationship Id="rId16" Type="http://schemas.openxmlformats.org/officeDocument/2006/relationships/theme" Target="../theme/theme5.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10.pn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6.xml"/><Relationship Id="rId2" Type="http://schemas.openxmlformats.org/officeDocument/2006/relationships/slideLayout" Target="../slideLayouts/slideLayout43.xml"/><Relationship Id="rId16" Type="http://schemas.openxmlformats.org/officeDocument/2006/relationships/image" Target="../media/image6.png"/><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image" Target="../media/image5.png"/><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image" Target="../media/image4.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image" Target="../media/image11.jpeg"/><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7.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image" Target="../media/image12.gif"/><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8.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image" Target="../media/image11.jpeg"/><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9.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image" Target="../media/image2.png"/><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image" Target="../media/image13.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shpTekst"/>
          <p:cNvSpPr>
            <a:spLocks noChangeArrowheads="1"/>
          </p:cNvSpPr>
          <p:nvPr/>
        </p:nvSpPr>
        <p:spPr bwMode="auto">
          <a:xfrm>
            <a:off x="0" y="1"/>
            <a:ext cx="12192000" cy="1071563"/>
          </a:xfrm>
          <a:prstGeom prst="rect">
            <a:avLst/>
          </a:prstGeom>
          <a:solidFill>
            <a:srgbClr val="9ACCD4"/>
          </a:solidFill>
          <a:ln>
            <a:noFill/>
          </a:ln>
        </p:spPr>
        <p:txBody>
          <a:bodyPr anchor="ctr"/>
          <a:lstStyle>
            <a:lvl1pPr eaLnBrk="0" hangingPunct="0">
              <a:defRPr sz="4400">
                <a:solidFill>
                  <a:schemeClr val="tx2"/>
                </a:solidFill>
                <a:latin typeface="Times New Roman" pitchFamily="18" charset="0"/>
              </a:defRPr>
            </a:lvl1pPr>
            <a:lvl2pPr marL="742950" indent="-285750" eaLnBrk="0" hangingPunct="0">
              <a:defRPr sz="4400">
                <a:solidFill>
                  <a:schemeClr val="tx2"/>
                </a:solidFill>
                <a:latin typeface="Times New Roman" pitchFamily="18" charset="0"/>
              </a:defRPr>
            </a:lvl2pPr>
            <a:lvl3pPr marL="1143000" indent="-228600" eaLnBrk="0" hangingPunct="0">
              <a:defRPr sz="4400">
                <a:solidFill>
                  <a:schemeClr val="tx2"/>
                </a:solidFill>
                <a:latin typeface="Times New Roman" pitchFamily="18" charset="0"/>
              </a:defRPr>
            </a:lvl3pPr>
            <a:lvl4pPr marL="1600200" indent="-228600" eaLnBrk="0" hangingPunct="0">
              <a:defRPr sz="4400">
                <a:solidFill>
                  <a:schemeClr val="tx2"/>
                </a:solidFill>
                <a:latin typeface="Times New Roman" pitchFamily="18" charset="0"/>
              </a:defRPr>
            </a:lvl4pPr>
            <a:lvl5pPr marL="2057400" indent="-228600" eaLnBrk="0" hangingPunct="0">
              <a:defRPr sz="4400">
                <a:solidFill>
                  <a:schemeClr val="tx2"/>
                </a:solidFill>
                <a:latin typeface="Times New Roman" pitchFamily="18" charset="0"/>
              </a:defRPr>
            </a:lvl5pPr>
            <a:lvl6pPr marL="2514600" indent="-228600" algn="ctr" eaLnBrk="0" fontAlgn="base" hangingPunct="0">
              <a:spcBef>
                <a:spcPct val="0"/>
              </a:spcBef>
              <a:spcAft>
                <a:spcPct val="0"/>
              </a:spcAft>
              <a:defRPr sz="4400">
                <a:solidFill>
                  <a:schemeClr val="tx2"/>
                </a:solidFill>
                <a:latin typeface="Times New Roman" pitchFamily="18" charset="0"/>
              </a:defRPr>
            </a:lvl6pPr>
            <a:lvl7pPr marL="2971800" indent="-228600" algn="ctr" eaLnBrk="0" fontAlgn="base" hangingPunct="0">
              <a:spcBef>
                <a:spcPct val="0"/>
              </a:spcBef>
              <a:spcAft>
                <a:spcPct val="0"/>
              </a:spcAft>
              <a:defRPr sz="4400">
                <a:solidFill>
                  <a:schemeClr val="tx2"/>
                </a:solidFill>
                <a:latin typeface="Times New Roman" pitchFamily="18" charset="0"/>
              </a:defRPr>
            </a:lvl7pPr>
            <a:lvl8pPr marL="3429000" indent="-228600" algn="ctr" eaLnBrk="0" fontAlgn="base" hangingPunct="0">
              <a:spcBef>
                <a:spcPct val="0"/>
              </a:spcBef>
              <a:spcAft>
                <a:spcPct val="0"/>
              </a:spcAft>
              <a:defRPr sz="4400">
                <a:solidFill>
                  <a:schemeClr val="tx2"/>
                </a:solidFill>
                <a:latin typeface="Times New Roman" pitchFamily="18" charset="0"/>
              </a:defRPr>
            </a:lvl8pPr>
            <a:lvl9pPr marL="3886200" indent="-228600" algn="ctr" eaLnBrk="0" fontAlgn="base" hangingPunct="0">
              <a:spcBef>
                <a:spcPct val="0"/>
              </a:spcBef>
              <a:spcAft>
                <a:spcPct val="0"/>
              </a:spcAft>
              <a:defRPr sz="4400">
                <a:solidFill>
                  <a:schemeClr val="tx2"/>
                </a:solidFill>
                <a:latin typeface="Times New Roman" pitchFamily="18" charset="0"/>
              </a:defRPr>
            </a:lvl9pPr>
          </a:lstStyle>
          <a:p>
            <a:pPr algn="ctr" eaLnBrk="1" hangingPunct="1">
              <a:defRPr/>
            </a:pPr>
            <a:endParaRPr lang="en-US" altLang="nl-NL" sz="1800">
              <a:solidFill>
                <a:srgbClr val="000066"/>
              </a:solidFill>
              <a:latin typeface="Verdana" pitchFamily="34" charset="0"/>
              <a:cs typeface="Arial" charset="0"/>
            </a:endParaRPr>
          </a:p>
        </p:txBody>
      </p:sp>
      <p:sp>
        <p:nvSpPr>
          <p:cNvPr id="1026" name="shpKleurvlakOnder"/>
          <p:cNvSpPr>
            <a:spLocks noChangeArrowheads="1"/>
          </p:cNvSpPr>
          <p:nvPr/>
        </p:nvSpPr>
        <p:spPr bwMode="auto">
          <a:xfrm>
            <a:off x="0" y="6318250"/>
            <a:ext cx="12192000" cy="539750"/>
          </a:xfrm>
          <a:prstGeom prst="rect">
            <a:avLst/>
          </a:prstGeom>
          <a:solidFill>
            <a:srgbClr val="9ACCD4"/>
          </a:solidFill>
          <a:ln>
            <a:noFill/>
          </a:ln>
        </p:spPr>
        <p:txBody>
          <a:bodyPr anchor="ctr"/>
          <a:lstStyle>
            <a:lvl1pPr eaLnBrk="0" hangingPunct="0">
              <a:defRPr sz="4400">
                <a:solidFill>
                  <a:schemeClr val="tx2"/>
                </a:solidFill>
                <a:latin typeface="Times New Roman" pitchFamily="18" charset="0"/>
              </a:defRPr>
            </a:lvl1pPr>
            <a:lvl2pPr marL="742950" indent="-285750" eaLnBrk="0" hangingPunct="0">
              <a:defRPr sz="4400">
                <a:solidFill>
                  <a:schemeClr val="tx2"/>
                </a:solidFill>
                <a:latin typeface="Times New Roman" pitchFamily="18" charset="0"/>
              </a:defRPr>
            </a:lvl2pPr>
            <a:lvl3pPr marL="1143000" indent="-228600" eaLnBrk="0" hangingPunct="0">
              <a:defRPr sz="4400">
                <a:solidFill>
                  <a:schemeClr val="tx2"/>
                </a:solidFill>
                <a:latin typeface="Times New Roman" pitchFamily="18" charset="0"/>
              </a:defRPr>
            </a:lvl3pPr>
            <a:lvl4pPr marL="1600200" indent="-228600" eaLnBrk="0" hangingPunct="0">
              <a:defRPr sz="4400">
                <a:solidFill>
                  <a:schemeClr val="tx2"/>
                </a:solidFill>
                <a:latin typeface="Times New Roman" pitchFamily="18" charset="0"/>
              </a:defRPr>
            </a:lvl4pPr>
            <a:lvl5pPr marL="2057400" indent="-228600" eaLnBrk="0" hangingPunct="0">
              <a:defRPr sz="4400">
                <a:solidFill>
                  <a:schemeClr val="tx2"/>
                </a:solidFill>
                <a:latin typeface="Times New Roman" pitchFamily="18" charset="0"/>
              </a:defRPr>
            </a:lvl5pPr>
            <a:lvl6pPr marL="2514600" indent="-228600" algn="ctr" eaLnBrk="0" fontAlgn="base" hangingPunct="0">
              <a:spcBef>
                <a:spcPct val="0"/>
              </a:spcBef>
              <a:spcAft>
                <a:spcPct val="0"/>
              </a:spcAft>
              <a:defRPr sz="4400">
                <a:solidFill>
                  <a:schemeClr val="tx2"/>
                </a:solidFill>
                <a:latin typeface="Times New Roman" pitchFamily="18" charset="0"/>
              </a:defRPr>
            </a:lvl6pPr>
            <a:lvl7pPr marL="2971800" indent="-228600" algn="ctr" eaLnBrk="0" fontAlgn="base" hangingPunct="0">
              <a:spcBef>
                <a:spcPct val="0"/>
              </a:spcBef>
              <a:spcAft>
                <a:spcPct val="0"/>
              </a:spcAft>
              <a:defRPr sz="4400">
                <a:solidFill>
                  <a:schemeClr val="tx2"/>
                </a:solidFill>
                <a:latin typeface="Times New Roman" pitchFamily="18" charset="0"/>
              </a:defRPr>
            </a:lvl7pPr>
            <a:lvl8pPr marL="3429000" indent="-228600" algn="ctr" eaLnBrk="0" fontAlgn="base" hangingPunct="0">
              <a:spcBef>
                <a:spcPct val="0"/>
              </a:spcBef>
              <a:spcAft>
                <a:spcPct val="0"/>
              </a:spcAft>
              <a:defRPr sz="4400">
                <a:solidFill>
                  <a:schemeClr val="tx2"/>
                </a:solidFill>
                <a:latin typeface="Times New Roman" pitchFamily="18" charset="0"/>
              </a:defRPr>
            </a:lvl8pPr>
            <a:lvl9pPr marL="3886200" indent="-228600" algn="ctr" eaLnBrk="0" fontAlgn="base" hangingPunct="0">
              <a:spcBef>
                <a:spcPct val="0"/>
              </a:spcBef>
              <a:spcAft>
                <a:spcPct val="0"/>
              </a:spcAft>
              <a:defRPr sz="4400">
                <a:solidFill>
                  <a:schemeClr val="tx2"/>
                </a:solidFill>
                <a:latin typeface="Times New Roman" pitchFamily="18" charset="0"/>
              </a:defRPr>
            </a:lvl9pPr>
          </a:lstStyle>
          <a:p>
            <a:pPr algn="ctr" eaLnBrk="1" hangingPunct="1">
              <a:defRPr/>
            </a:pPr>
            <a:endParaRPr lang="nl-NL" altLang="nl-NL" sz="1800">
              <a:solidFill>
                <a:srgbClr val="FFFFFF"/>
              </a:solidFill>
              <a:latin typeface="Verdana" pitchFamily="34" charset="0"/>
            </a:endParaRPr>
          </a:p>
        </p:txBody>
      </p:sp>
      <p:pic>
        <p:nvPicPr>
          <p:cNvPr id="14340" name="Picture 12" descr="How GNSS-R Works"/>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6350"/>
            <a:ext cx="6096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hpKleurvlak"/>
          <p:cNvSpPr>
            <a:spLocks noChangeArrowheads="1"/>
          </p:cNvSpPr>
          <p:nvPr/>
        </p:nvSpPr>
        <p:spPr bwMode="auto">
          <a:xfrm>
            <a:off x="6096000" y="0"/>
            <a:ext cx="6096000" cy="6858000"/>
          </a:xfrm>
          <a:prstGeom prst="rect">
            <a:avLst/>
          </a:prstGeom>
          <a:solidFill>
            <a:srgbClr val="9ACCD4"/>
          </a:solidFill>
          <a:ln>
            <a:noFill/>
          </a:ln>
        </p:spPr>
        <p:txBody>
          <a:bodyPr anchor="ctr"/>
          <a:lstStyle>
            <a:lvl1pPr>
              <a:defRPr sz="1000">
                <a:solidFill>
                  <a:schemeClr val="tx1"/>
                </a:solidFill>
                <a:latin typeface="Verdana" panose="020B0604030504040204" pitchFamily="34" charset="0"/>
                <a:cs typeface="Arial" panose="020B0604020202020204" pitchFamily="34" charset="0"/>
              </a:defRPr>
            </a:lvl1pPr>
            <a:lvl2pPr marL="742950" indent="-285750">
              <a:defRPr sz="1000">
                <a:solidFill>
                  <a:schemeClr val="tx1"/>
                </a:solidFill>
                <a:latin typeface="Verdana" panose="020B0604030504040204" pitchFamily="34" charset="0"/>
                <a:cs typeface="Arial" panose="020B0604020202020204" pitchFamily="34" charset="0"/>
              </a:defRPr>
            </a:lvl2pPr>
            <a:lvl3pPr marL="1143000" indent="-228600">
              <a:defRPr sz="1000">
                <a:solidFill>
                  <a:schemeClr val="tx1"/>
                </a:solidFill>
                <a:latin typeface="Verdana" panose="020B0604030504040204" pitchFamily="34" charset="0"/>
                <a:cs typeface="Arial" panose="020B0604020202020204" pitchFamily="34" charset="0"/>
              </a:defRPr>
            </a:lvl3pPr>
            <a:lvl4pPr marL="1600200" indent="-228600">
              <a:defRPr sz="1000">
                <a:solidFill>
                  <a:schemeClr val="tx1"/>
                </a:solidFill>
                <a:latin typeface="Verdana" panose="020B0604030504040204" pitchFamily="34" charset="0"/>
                <a:cs typeface="Arial" panose="020B0604020202020204" pitchFamily="34" charset="0"/>
              </a:defRPr>
            </a:lvl4pPr>
            <a:lvl5pPr marL="2057400" indent="-228600">
              <a:defRPr sz="1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Verdana" panose="020B0604030504040204" pitchFamily="34" charset="0"/>
                <a:cs typeface="Arial" panose="020B0604020202020204" pitchFamily="34" charset="0"/>
              </a:defRPr>
            </a:lvl9pPr>
          </a:lstStyle>
          <a:p>
            <a:pPr algn="ctr">
              <a:defRPr/>
            </a:pPr>
            <a:endParaRPr lang="nl-NL" sz="1800">
              <a:solidFill>
                <a:srgbClr val="000000"/>
              </a:solidFill>
            </a:endParaRPr>
          </a:p>
        </p:txBody>
      </p:sp>
      <p:pic>
        <p:nvPicPr>
          <p:cNvPr id="14342" name="Picture 24" descr="ROe_IM_KNMI_Logo_Powerpoint_pos"/>
          <p:cNvPicPr>
            <a:picLocks noChangeAspect="1" noChangeArrowheads="1"/>
          </p:cNvPicPr>
          <p:nvPr/>
        </p:nvPicPr>
        <p:blipFill>
          <a:blip r:embed="rId14" cstate="print">
            <a:extLst>
              <a:ext uri="{28A0092B-C50C-407E-A947-70E740481C1C}">
                <a14:useLocalDpi xmlns:a14="http://schemas.microsoft.com/office/drawing/2010/main" val="0"/>
              </a:ext>
            </a:extLst>
          </a:blip>
          <a:srcRect l="46475" r="46477"/>
          <a:stretch>
            <a:fillRect/>
          </a:stretch>
        </p:blipFill>
        <p:spPr bwMode="auto">
          <a:xfrm>
            <a:off x="5666318" y="-6350"/>
            <a:ext cx="859367" cy="200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24" descr="ROe_IM_KNMI_Logo_Powerpoint_pos"/>
          <p:cNvPicPr>
            <a:picLocks noChangeAspect="1" noChangeArrowheads="1"/>
          </p:cNvPicPr>
          <p:nvPr userDrawn="1"/>
        </p:nvPicPr>
        <p:blipFill>
          <a:blip r:embed="rId14">
            <a:extLst>
              <a:ext uri="{28A0092B-C50C-407E-A947-70E740481C1C}">
                <a14:useLocalDpi xmlns:a14="http://schemas.microsoft.com/office/drawing/2010/main" val="0"/>
              </a:ext>
            </a:extLst>
          </a:blip>
          <a:srcRect l="53801" r="15211"/>
          <a:stretch>
            <a:fillRect/>
          </a:stretch>
        </p:blipFill>
        <p:spPr bwMode="auto">
          <a:xfrm>
            <a:off x="6457952" y="-234950"/>
            <a:ext cx="3778249" cy="200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Rectangle 2"/>
          <p:cNvSpPr>
            <a:spLocks noGrp="1" noChangeArrowheads="1"/>
          </p:cNvSpPr>
          <p:nvPr>
            <p:ph type="title"/>
          </p:nvPr>
        </p:nvSpPr>
        <p:spPr bwMode="auto">
          <a:xfrm>
            <a:off x="527051" y="138114"/>
            <a:ext cx="11664949"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NL"/>
              <a:t>Klik om het opmaakprofiel te bewerken</a:t>
            </a:r>
          </a:p>
        </p:txBody>
      </p:sp>
      <p:sp>
        <p:nvSpPr>
          <p:cNvPr id="14345" name="Rectangle 3"/>
          <p:cNvSpPr>
            <a:spLocks noGrp="1" noChangeArrowheads="1"/>
          </p:cNvSpPr>
          <p:nvPr>
            <p:ph type="body" idx="1"/>
          </p:nvPr>
        </p:nvSpPr>
        <p:spPr bwMode="auto">
          <a:xfrm>
            <a:off x="609600" y="1268413"/>
            <a:ext cx="1097280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a:t>Klik om de opmaakprofielen van de modeltekst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spTree>
  </p:cSld>
  <p:clrMap bg1="lt1" tx1="dk1" bg2="lt2" tx2="dk2" accent1="accent1" accent2="accent2" accent3="accent3" accent4="accent4" accent5="accent5" accent6="accent6" hlink="hlink" folHlink="folHlink"/>
  <p:sldLayoutIdLst>
    <p:sldLayoutId id="2147484805" r:id="rId1"/>
    <p:sldLayoutId id="2147484806" r:id="rId2"/>
    <p:sldLayoutId id="2147484807" r:id="rId3"/>
    <p:sldLayoutId id="2147484808" r:id="rId4"/>
    <p:sldLayoutId id="2147484809" r:id="rId5"/>
    <p:sldLayoutId id="2147484810" r:id="rId6"/>
    <p:sldLayoutId id="2147484811" r:id="rId7"/>
    <p:sldLayoutId id="2147484812" r:id="rId8"/>
    <p:sldLayoutId id="2147484813" r:id="rId9"/>
    <p:sldLayoutId id="2147484814" r:id="rId10"/>
    <p:sldLayoutId id="2147484815" r:id="rId11"/>
  </p:sldLayoutIdLst>
  <p:hf hdr="0" dt="0"/>
  <p:txStyles>
    <p:titleStyle>
      <a:lvl1pPr algn="ctr" rtl="0" eaLnBrk="0" fontAlgn="base" hangingPunct="0">
        <a:spcBef>
          <a:spcPct val="0"/>
        </a:spcBef>
        <a:spcAft>
          <a:spcPct val="0"/>
        </a:spcAft>
        <a:defRPr sz="4400" b="1">
          <a:solidFill>
            <a:srgbClr val="000066"/>
          </a:solidFill>
          <a:latin typeface="+mj-lt"/>
          <a:ea typeface="+mj-ea"/>
          <a:cs typeface="+mj-cs"/>
        </a:defRPr>
      </a:lvl1pPr>
      <a:lvl2pPr algn="ctr" rtl="0" eaLnBrk="0" fontAlgn="base" hangingPunct="0">
        <a:spcBef>
          <a:spcPct val="0"/>
        </a:spcBef>
        <a:spcAft>
          <a:spcPct val="0"/>
        </a:spcAft>
        <a:defRPr sz="4400" b="1">
          <a:solidFill>
            <a:srgbClr val="000066"/>
          </a:solidFill>
          <a:latin typeface="Verdana" pitchFamily="34" charset="0"/>
        </a:defRPr>
      </a:lvl2pPr>
      <a:lvl3pPr algn="ctr" rtl="0" eaLnBrk="0" fontAlgn="base" hangingPunct="0">
        <a:spcBef>
          <a:spcPct val="0"/>
        </a:spcBef>
        <a:spcAft>
          <a:spcPct val="0"/>
        </a:spcAft>
        <a:defRPr sz="4400" b="1">
          <a:solidFill>
            <a:srgbClr val="000066"/>
          </a:solidFill>
          <a:latin typeface="Verdana" pitchFamily="34" charset="0"/>
        </a:defRPr>
      </a:lvl3pPr>
      <a:lvl4pPr algn="ctr" rtl="0" eaLnBrk="0" fontAlgn="base" hangingPunct="0">
        <a:spcBef>
          <a:spcPct val="0"/>
        </a:spcBef>
        <a:spcAft>
          <a:spcPct val="0"/>
        </a:spcAft>
        <a:defRPr sz="4400" b="1">
          <a:solidFill>
            <a:srgbClr val="000066"/>
          </a:solidFill>
          <a:latin typeface="Verdana" pitchFamily="34" charset="0"/>
        </a:defRPr>
      </a:lvl4pPr>
      <a:lvl5pPr algn="ctr" rtl="0" eaLnBrk="0" fontAlgn="base" hangingPunct="0">
        <a:spcBef>
          <a:spcPct val="0"/>
        </a:spcBef>
        <a:spcAft>
          <a:spcPct val="0"/>
        </a:spcAft>
        <a:defRPr sz="4400" b="1">
          <a:solidFill>
            <a:srgbClr val="000066"/>
          </a:solidFill>
          <a:latin typeface="Verdana" pitchFamily="34" charset="0"/>
        </a:defRPr>
      </a:lvl5pPr>
      <a:lvl6pPr marL="457200" algn="ctr" rtl="0" fontAlgn="base">
        <a:spcBef>
          <a:spcPct val="0"/>
        </a:spcBef>
        <a:spcAft>
          <a:spcPct val="0"/>
        </a:spcAft>
        <a:defRPr sz="4400" b="1">
          <a:solidFill>
            <a:srgbClr val="000066"/>
          </a:solidFill>
          <a:latin typeface="Verdana" pitchFamily="34" charset="0"/>
        </a:defRPr>
      </a:lvl6pPr>
      <a:lvl7pPr marL="914400" algn="ctr" rtl="0" fontAlgn="base">
        <a:spcBef>
          <a:spcPct val="0"/>
        </a:spcBef>
        <a:spcAft>
          <a:spcPct val="0"/>
        </a:spcAft>
        <a:defRPr sz="4400" b="1">
          <a:solidFill>
            <a:srgbClr val="000066"/>
          </a:solidFill>
          <a:latin typeface="Verdana" pitchFamily="34" charset="0"/>
        </a:defRPr>
      </a:lvl7pPr>
      <a:lvl8pPr marL="1371600" algn="ctr" rtl="0" fontAlgn="base">
        <a:spcBef>
          <a:spcPct val="0"/>
        </a:spcBef>
        <a:spcAft>
          <a:spcPct val="0"/>
        </a:spcAft>
        <a:defRPr sz="4400" b="1">
          <a:solidFill>
            <a:srgbClr val="000066"/>
          </a:solidFill>
          <a:latin typeface="Verdana" pitchFamily="34" charset="0"/>
        </a:defRPr>
      </a:lvl8pPr>
      <a:lvl9pPr marL="1828800" algn="ctr" rtl="0" fontAlgn="base">
        <a:spcBef>
          <a:spcPct val="0"/>
        </a:spcBef>
        <a:spcAft>
          <a:spcPct val="0"/>
        </a:spcAft>
        <a:defRPr sz="4400" b="1">
          <a:solidFill>
            <a:srgbClr val="000066"/>
          </a:solidFill>
          <a:latin typeface="Verdana" pitchFamily="34" charset="0"/>
        </a:defRPr>
      </a:lvl9pPr>
    </p:titleStyle>
    <p:bodyStyle>
      <a:lvl1pPr marL="342900" indent="-342900" algn="l" rtl="0" eaLnBrk="0" fontAlgn="base" hangingPunct="0">
        <a:spcBef>
          <a:spcPct val="20000"/>
        </a:spcBef>
        <a:spcAft>
          <a:spcPct val="0"/>
        </a:spcAft>
        <a:buFont typeface="Wingdings" pitchFamily="2" charset="2"/>
        <a:buChar char="Ø"/>
        <a:defRPr sz="3200">
          <a:solidFill>
            <a:srgbClr val="000066"/>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66"/>
          </a:solidFill>
          <a:latin typeface="+mn-lt"/>
        </a:defRPr>
      </a:lvl2pPr>
      <a:lvl3pPr marL="1143000" indent="-228600" algn="l" rtl="0" eaLnBrk="0" fontAlgn="base" hangingPunct="0">
        <a:spcBef>
          <a:spcPct val="20000"/>
        </a:spcBef>
        <a:spcAft>
          <a:spcPct val="0"/>
        </a:spcAft>
        <a:buChar char="•"/>
        <a:defRPr sz="2400">
          <a:solidFill>
            <a:srgbClr val="000066"/>
          </a:solidFill>
          <a:latin typeface="+mn-lt"/>
        </a:defRPr>
      </a:lvl3pPr>
      <a:lvl4pPr marL="1600200" indent="-228600" algn="l" rtl="0" eaLnBrk="0" fontAlgn="base" hangingPunct="0">
        <a:spcBef>
          <a:spcPct val="20000"/>
        </a:spcBef>
        <a:spcAft>
          <a:spcPct val="0"/>
        </a:spcAft>
        <a:buChar char="–"/>
        <a:defRPr sz="2000">
          <a:solidFill>
            <a:srgbClr val="000066"/>
          </a:solidFill>
          <a:latin typeface="+mn-lt"/>
        </a:defRPr>
      </a:lvl4pPr>
      <a:lvl5pPr marL="2057400" indent="-228600" algn="l" rtl="0" eaLnBrk="0" fontAlgn="base" hangingPunct="0">
        <a:spcBef>
          <a:spcPct val="20000"/>
        </a:spcBef>
        <a:spcAft>
          <a:spcPct val="0"/>
        </a:spcAft>
        <a:buChar char="»"/>
        <a:defRPr sz="2000">
          <a:solidFill>
            <a:srgbClr val="000066"/>
          </a:solidFill>
          <a:latin typeface="+mn-lt"/>
        </a:defRPr>
      </a:lvl5pPr>
      <a:lvl6pPr marL="2514600" indent="-228600" algn="l" rtl="0" fontAlgn="base">
        <a:spcBef>
          <a:spcPct val="20000"/>
        </a:spcBef>
        <a:spcAft>
          <a:spcPct val="0"/>
        </a:spcAft>
        <a:buChar char="»"/>
        <a:defRPr sz="2000">
          <a:solidFill>
            <a:srgbClr val="000066"/>
          </a:solidFill>
          <a:latin typeface="+mn-lt"/>
        </a:defRPr>
      </a:lvl6pPr>
      <a:lvl7pPr marL="2971800" indent="-228600" algn="l" rtl="0" fontAlgn="base">
        <a:spcBef>
          <a:spcPct val="20000"/>
        </a:spcBef>
        <a:spcAft>
          <a:spcPct val="0"/>
        </a:spcAft>
        <a:buChar char="»"/>
        <a:defRPr sz="2000">
          <a:solidFill>
            <a:srgbClr val="000066"/>
          </a:solidFill>
          <a:latin typeface="+mn-lt"/>
        </a:defRPr>
      </a:lvl7pPr>
      <a:lvl8pPr marL="3429000" indent="-228600" algn="l" rtl="0" fontAlgn="base">
        <a:spcBef>
          <a:spcPct val="20000"/>
        </a:spcBef>
        <a:spcAft>
          <a:spcPct val="0"/>
        </a:spcAft>
        <a:buChar char="»"/>
        <a:defRPr sz="2000">
          <a:solidFill>
            <a:srgbClr val="000066"/>
          </a:solidFill>
          <a:latin typeface="+mn-lt"/>
        </a:defRPr>
      </a:lvl8pPr>
      <a:lvl9pPr marL="3886200" indent="-228600" algn="l" rtl="0" fontAlgn="base">
        <a:spcBef>
          <a:spcPct val="20000"/>
        </a:spcBef>
        <a:spcAft>
          <a:spcPct val="0"/>
        </a:spcAft>
        <a:buChar char="»"/>
        <a:defRPr sz="2000">
          <a:solidFill>
            <a:srgbClr val="000066"/>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shpKleurvlakOnder"/>
          <p:cNvSpPr>
            <a:spLocks noChangeArrowheads="1"/>
          </p:cNvSpPr>
          <p:nvPr/>
        </p:nvSpPr>
        <p:spPr bwMode="auto">
          <a:xfrm>
            <a:off x="0" y="6318250"/>
            <a:ext cx="12192000" cy="539750"/>
          </a:xfrm>
          <a:prstGeom prst="rect">
            <a:avLst/>
          </a:prstGeom>
          <a:solidFill>
            <a:srgbClr val="9ACCD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defRPr/>
            </a:pPr>
            <a:endParaRPr lang="nl-NL" altLang="nl-NL" sz="1800">
              <a:solidFill>
                <a:srgbClr val="FFFFFF"/>
              </a:solidFill>
              <a:latin typeface="Verdana" pitchFamily="34" charset="0"/>
              <a:cs typeface="Arial" charset="0"/>
            </a:endParaRPr>
          </a:p>
        </p:txBody>
      </p:sp>
      <p:sp>
        <p:nvSpPr>
          <p:cNvPr id="5123" name="shpTekst"/>
          <p:cNvSpPr>
            <a:spLocks noChangeArrowheads="1"/>
          </p:cNvSpPr>
          <p:nvPr/>
        </p:nvSpPr>
        <p:spPr bwMode="auto">
          <a:xfrm>
            <a:off x="0" y="1"/>
            <a:ext cx="12192000" cy="1071563"/>
          </a:xfrm>
          <a:prstGeom prst="rect">
            <a:avLst/>
          </a:prstGeom>
          <a:solidFill>
            <a:srgbClr val="9ACCD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defRPr/>
            </a:pPr>
            <a:endParaRPr lang="nl-NL" altLang="nl-NL" sz="1800">
              <a:solidFill>
                <a:srgbClr val="FFFFFF"/>
              </a:solidFill>
              <a:latin typeface="Verdana" pitchFamily="34" charset="0"/>
            </a:endParaRPr>
          </a:p>
        </p:txBody>
      </p:sp>
      <p:pic>
        <p:nvPicPr>
          <p:cNvPr id="219141" name="Picture 24" descr="ROe_IM_KNMI_Logo_Powerpoint_pos"/>
          <p:cNvPicPr>
            <a:picLocks noChangeAspect="1" noChangeArrowheads="1"/>
          </p:cNvPicPr>
          <p:nvPr userDrawn="1"/>
        </p:nvPicPr>
        <p:blipFill>
          <a:blip r:embed="rId13">
            <a:extLst>
              <a:ext uri="{28A0092B-C50C-407E-A947-70E740481C1C}">
                <a14:useLocalDpi xmlns:a14="http://schemas.microsoft.com/office/drawing/2010/main" val="0"/>
              </a:ext>
            </a:extLst>
          </a:blip>
          <a:srcRect l="46475" r="46477"/>
          <a:stretch>
            <a:fillRect/>
          </a:stretch>
        </p:blipFill>
        <p:spPr bwMode="auto">
          <a:xfrm>
            <a:off x="-16933" y="1"/>
            <a:ext cx="584200"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42" name="shpVoettekst"/>
          <p:cNvSpPr>
            <a:spLocks noGrp="1" noChangeArrowheads="1"/>
          </p:cNvSpPr>
          <p:nvPr>
            <p:ph type="title"/>
          </p:nvPr>
        </p:nvSpPr>
        <p:spPr bwMode="auto">
          <a:xfrm>
            <a:off x="558800" y="1"/>
            <a:ext cx="11633200"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NL"/>
              <a:t>Klik om het opmaakprofiel te bewerken</a:t>
            </a:r>
          </a:p>
        </p:txBody>
      </p:sp>
      <p:sp>
        <p:nvSpPr>
          <p:cNvPr id="219143" name="shpPagina"/>
          <p:cNvSpPr>
            <a:spLocks noGrp="1" noChangeArrowheads="1"/>
          </p:cNvSpPr>
          <p:nvPr>
            <p:ph type="body" idx="1"/>
          </p:nvPr>
        </p:nvSpPr>
        <p:spPr bwMode="auto">
          <a:xfrm>
            <a:off x="488951" y="1206500"/>
            <a:ext cx="10892367" cy="494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a:t>Klik om de opmaakprofielen van de modeltekst te bewerken</a:t>
            </a:r>
          </a:p>
          <a:p>
            <a:pPr lvl="1"/>
            <a:r>
              <a:rPr lang="nl-NL" altLang="nl-NL"/>
              <a:t>Tweede niveau</a:t>
            </a:r>
          </a:p>
          <a:p>
            <a:pPr lvl="2"/>
            <a:r>
              <a:rPr lang="nl-NL" altLang="nl-NL"/>
              <a:t>Derde niveau</a:t>
            </a:r>
          </a:p>
          <a:p>
            <a:pPr lvl="3"/>
            <a:r>
              <a:rPr lang="nl-NL" altLang="nl-NL"/>
              <a:t>Vierde niveau</a:t>
            </a:r>
          </a:p>
        </p:txBody>
      </p:sp>
      <p:sp>
        <p:nvSpPr>
          <p:cNvPr id="10" name="shpBeeldmerk"/>
          <p:cNvSpPr>
            <a:spLocks noGrp="1" noChangeArrowheads="1"/>
          </p:cNvSpPr>
          <p:nvPr>
            <p:ph type="sldNum" sz="quarter" idx="4"/>
          </p:nvPr>
        </p:nvSpPr>
        <p:spPr bwMode="auto">
          <a:xfrm>
            <a:off x="0" y="6494464"/>
            <a:ext cx="950384" cy="363537"/>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hangingPunct="0">
              <a:defRPr sz="1000" b="1">
                <a:solidFill>
                  <a:srgbClr val="FFFFFF"/>
                </a:solidFill>
                <a:latin typeface="Times New Roman" pitchFamily="18" charset="0"/>
              </a:defRPr>
            </a:lvl1pPr>
          </a:lstStyle>
          <a:p>
            <a:pPr>
              <a:defRPr/>
            </a:pPr>
            <a:fld id="{A2934B04-D176-4A17-B1AC-B1873FA4CB79}" type="slidenum">
              <a:rPr lang="nl-NL"/>
              <a:pPr>
                <a:defRPr/>
              </a:pPr>
              <a:t>‹#›</a:t>
            </a:fld>
            <a:endParaRPr lang="nl-NL"/>
          </a:p>
        </p:txBody>
      </p:sp>
    </p:spTree>
    <p:extLst>
      <p:ext uri="{BB962C8B-B14F-4D97-AF65-F5344CB8AC3E}">
        <p14:creationId xmlns:p14="http://schemas.microsoft.com/office/powerpoint/2010/main" val="1778995698"/>
      </p:ext>
    </p:extLst>
  </p:cSld>
  <p:clrMap bg1="lt1" tx1="dk1" bg2="lt2" tx2="dk2" accent1="accent1" accent2="accent2" accent3="accent3" accent4="accent4" accent5="accent5" accent6="accent6" hlink="hlink" folHlink="folHlink"/>
  <p:sldLayoutIdLst>
    <p:sldLayoutId id="2147485055" r:id="rId1"/>
    <p:sldLayoutId id="2147485056" r:id="rId2"/>
    <p:sldLayoutId id="2147485057" r:id="rId3"/>
    <p:sldLayoutId id="2147485058" r:id="rId4"/>
    <p:sldLayoutId id="2147485059" r:id="rId5"/>
    <p:sldLayoutId id="2147485060" r:id="rId6"/>
    <p:sldLayoutId id="2147485061" r:id="rId7"/>
    <p:sldLayoutId id="2147485062" r:id="rId8"/>
    <p:sldLayoutId id="2147485063" r:id="rId9"/>
    <p:sldLayoutId id="2147485064" r:id="rId10"/>
    <p:sldLayoutId id="2147485065" r:id="rId11"/>
  </p:sldLayoutIdLst>
  <p:hf sldNum="0" hdr="0"/>
  <p:txStyles>
    <p:titleStyle>
      <a:lvl1pPr algn="ctr" rtl="0" fontAlgn="base">
        <a:spcBef>
          <a:spcPct val="0"/>
        </a:spcBef>
        <a:spcAft>
          <a:spcPct val="0"/>
        </a:spcAft>
        <a:defRPr sz="4000" b="1">
          <a:solidFill>
            <a:srgbClr val="000066"/>
          </a:solidFill>
          <a:latin typeface="+mj-lt"/>
          <a:ea typeface="+mj-ea"/>
          <a:cs typeface="+mj-cs"/>
        </a:defRPr>
      </a:lvl1pPr>
      <a:lvl2pPr algn="ctr" rtl="0" fontAlgn="base">
        <a:spcBef>
          <a:spcPct val="0"/>
        </a:spcBef>
        <a:spcAft>
          <a:spcPct val="0"/>
        </a:spcAft>
        <a:defRPr sz="4000" b="1">
          <a:solidFill>
            <a:srgbClr val="000066"/>
          </a:solidFill>
          <a:latin typeface="Verdana" pitchFamily="34" charset="0"/>
        </a:defRPr>
      </a:lvl2pPr>
      <a:lvl3pPr algn="ctr" rtl="0" fontAlgn="base">
        <a:spcBef>
          <a:spcPct val="0"/>
        </a:spcBef>
        <a:spcAft>
          <a:spcPct val="0"/>
        </a:spcAft>
        <a:defRPr sz="4000" b="1">
          <a:solidFill>
            <a:srgbClr val="000066"/>
          </a:solidFill>
          <a:latin typeface="Verdana" pitchFamily="34" charset="0"/>
        </a:defRPr>
      </a:lvl3pPr>
      <a:lvl4pPr algn="ctr" rtl="0" fontAlgn="base">
        <a:spcBef>
          <a:spcPct val="0"/>
        </a:spcBef>
        <a:spcAft>
          <a:spcPct val="0"/>
        </a:spcAft>
        <a:defRPr sz="4000" b="1">
          <a:solidFill>
            <a:srgbClr val="000066"/>
          </a:solidFill>
          <a:latin typeface="Verdana" pitchFamily="34" charset="0"/>
        </a:defRPr>
      </a:lvl4pPr>
      <a:lvl5pPr algn="ctr" rtl="0" fontAlgn="base">
        <a:spcBef>
          <a:spcPct val="0"/>
        </a:spcBef>
        <a:spcAft>
          <a:spcPct val="0"/>
        </a:spcAft>
        <a:defRPr sz="4000" b="1">
          <a:solidFill>
            <a:srgbClr val="000066"/>
          </a:solidFill>
          <a:latin typeface="Verdana" pitchFamily="34" charset="0"/>
        </a:defRPr>
      </a:lvl5pPr>
      <a:lvl6pPr marL="457200" algn="ctr" rtl="0" fontAlgn="base">
        <a:spcBef>
          <a:spcPct val="0"/>
        </a:spcBef>
        <a:spcAft>
          <a:spcPct val="0"/>
        </a:spcAft>
        <a:defRPr sz="4000" b="1">
          <a:solidFill>
            <a:srgbClr val="000066"/>
          </a:solidFill>
          <a:latin typeface="Verdana" pitchFamily="34" charset="0"/>
        </a:defRPr>
      </a:lvl6pPr>
      <a:lvl7pPr marL="914400" algn="ctr" rtl="0" fontAlgn="base">
        <a:spcBef>
          <a:spcPct val="0"/>
        </a:spcBef>
        <a:spcAft>
          <a:spcPct val="0"/>
        </a:spcAft>
        <a:defRPr sz="4000" b="1">
          <a:solidFill>
            <a:srgbClr val="000066"/>
          </a:solidFill>
          <a:latin typeface="Verdana" pitchFamily="34" charset="0"/>
        </a:defRPr>
      </a:lvl7pPr>
      <a:lvl8pPr marL="1371600" algn="ctr" rtl="0" fontAlgn="base">
        <a:spcBef>
          <a:spcPct val="0"/>
        </a:spcBef>
        <a:spcAft>
          <a:spcPct val="0"/>
        </a:spcAft>
        <a:defRPr sz="4000" b="1">
          <a:solidFill>
            <a:srgbClr val="000066"/>
          </a:solidFill>
          <a:latin typeface="Verdana" pitchFamily="34" charset="0"/>
        </a:defRPr>
      </a:lvl8pPr>
      <a:lvl9pPr marL="1828800" algn="ctr" rtl="0" fontAlgn="base">
        <a:spcBef>
          <a:spcPct val="0"/>
        </a:spcBef>
        <a:spcAft>
          <a:spcPct val="0"/>
        </a:spcAft>
        <a:defRPr sz="4000" b="1">
          <a:solidFill>
            <a:srgbClr val="000066"/>
          </a:solidFill>
          <a:latin typeface="Verdana" pitchFamily="34" charset="0"/>
        </a:defRPr>
      </a:lvl9pPr>
    </p:titleStyle>
    <p:bodyStyle>
      <a:lvl1pPr marL="342900" indent="-342900" algn="l" rtl="0" fontAlgn="base">
        <a:spcBef>
          <a:spcPct val="20000"/>
        </a:spcBef>
        <a:spcAft>
          <a:spcPct val="0"/>
        </a:spcAft>
        <a:buFont typeface="Arial" pitchFamily="34" charset="0"/>
        <a:buChar char="•"/>
        <a:defRPr sz="2000">
          <a:solidFill>
            <a:srgbClr val="000066"/>
          </a:solidFill>
          <a:latin typeface="+mn-lt"/>
          <a:ea typeface="+mn-ea"/>
          <a:cs typeface="+mn-cs"/>
        </a:defRPr>
      </a:lvl1pPr>
      <a:lvl2pPr marL="152400" indent="-150813" algn="l" rtl="0" fontAlgn="base">
        <a:spcBef>
          <a:spcPct val="20000"/>
        </a:spcBef>
        <a:spcAft>
          <a:spcPct val="0"/>
        </a:spcAft>
        <a:buFont typeface="Arial" pitchFamily="34" charset="0"/>
        <a:buBlip>
          <a:blip r:embed="rId14"/>
        </a:buBlip>
        <a:defRPr sz="2800">
          <a:solidFill>
            <a:srgbClr val="000066"/>
          </a:solidFill>
          <a:latin typeface="+mn-lt"/>
        </a:defRPr>
      </a:lvl2pPr>
      <a:lvl3pPr marL="406400" indent="-252413" algn="l" rtl="0" fontAlgn="base">
        <a:spcBef>
          <a:spcPct val="20000"/>
        </a:spcBef>
        <a:spcAft>
          <a:spcPct val="0"/>
        </a:spcAft>
        <a:buFont typeface="Arial" pitchFamily="34" charset="0"/>
        <a:buBlip>
          <a:blip r:embed="rId15"/>
        </a:buBlip>
        <a:defRPr sz="2400">
          <a:solidFill>
            <a:srgbClr val="000000"/>
          </a:solidFill>
          <a:latin typeface="+mn-lt"/>
        </a:defRPr>
      </a:lvl3pPr>
      <a:lvl4pPr marL="633413" indent="-225425" algn="l" rtl="0" fontAlgn="base">
        <a:spcBef>
          <a:spcPct val="20000"/>
        </a:spcBef>
        <a:spcAft>
          <a:spcPct val="0"/>
        </a:spcAft>
        <a:buFont typeface="Arial" pitchFamily="34" charset="0"/>
        <a:buBlip>
          <a:blip r:embed="rId16"/>
        </a:buBlip>
        <a:defRPr sz="2000">
          <a:solidFill>
            <a:srgbClr val="000000"/>
          </a:solidFill>
          <a:latin typeface="+mn-lt"/>
        </a:defRPr>
      </a:lvl4pPr>
      <a:lvl5pPr marL="811213" indent="-176213" algn="l" rtl="0" fontAlgn="base">
        <a:spcBef>
          <a:spcPct val="20000"/>
        </a:spcBef>
        <a:spcAft>
          <a:spcPct val="0"/>
        </a:spcAft>
        <a:buFont typeface="Arial" pitchFamily="34" charset="0"/>
        <a:buChar char="»"/>
        <a:defRPr sz="2000">
          <a:solidFill>
            <a:schemeClr val="tx1"/>
          </a:solidFill>
          <a:latin typeface="+mn-lt"/>
        </a:defRPr>
      </a:lvl5pPr>
      <a:lvl6pPr marL="1268413" indent="-176213" algn="l" rtl="0" fontAlgn="base">
        <a:spcBef>
          <a:spcPct val="20000"/>
        </a:spcBef>
        <a:spcAft>
          <a:spcPct val="0"/>
        </a:spcAft>
        <a:buFont typeface="Arial" pitchFamily="34" charset="0"/>
        <a:buChar char="»"/>
        <a:defRPr sz="2000">
          <a:solidFill>
            <a:schemeClr val="tx1"/>
          </a:solidFill>
          <a:latin typeface="+mn-lt"/>
        </a:defRPr>
      </a:lvl6pPr>
      <a:lvl7pPr marL="1725613" indent="-176213" algn="l" rtl="0" fontAlgn="base">
        <a:spcBef>
          <a:spcPct val="20000"/>
        </a:spcBef>
        <a:spcAft>
          <a:spcPct val="0"/>
        </a:spcAft>
        <a:buFont typeface="Arial" pitchFamily="34" charset="0"/>
        <a:buChar char="»"/>
        <a:defRPr sz="2000">
          <a:solidFill>
            <a:schemeClr val="tx1"/>
          </a:solidFill>
          <a:latin typeface="+mn-lt"/>
        </a:defRPr>
      </a:lvl7pPr>
      <a:lvl8pPr marL="2182813" indent="-176213" algn="l" rtl="0" fontAlgn="base">
        <a:spcBef>
          <a:spcPct val="20000"/>
        </a:spcBef>
        <a:spcAft>
          <a:spcPct val="0"/>
        </a:spcAft>
        <a:buFont typeface="Arial" pitchFamily="34" charset="0"/>
        <a:buChar char="»"/>
        <a:defRPr sz="2000">
          <a:solidFill>
            <a:schemeClr val="tx1"/>
          </a:solidFill>
          <a:latin typeface="+mn-lt"/>
        </a:defRPr>
      </a:lvl8pPr>
      <a:lvl9pPr marL="2640013" indent="-176213" algn="l" rtl="0" fontAlgn="base">
        <a:spcBef>
          <a:spcPct val="20000"/>
        </a:spcBef>
        <a:spcAft>
          <a:spcPct val="0"/>
        </a:spcAft>
        <a:buFont typeface="Arial" pitchFamily="34" charset="0"/>
        <a:buChar char="»"/>
        <a:defRPr sz="20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shpKleurvlakOnder"/>
          <p:cNvSpPr>
            <a:spLocks noChangeArrowheads="1"/>
          </p:cNvSpPr>
          <p:nvPr/>
        </p:nvSpPr>
        <p:spPr bwMode="auto">
          <a:xfrm>
            <a:off x="0" y="6318251"/>
            <a:ext cx="12192000" cy="539751"/>
          </a:xfrm>
          <a:prstGeom prst="rect">
            <a:avLst/>
          </a:prstGeom>
          <a:solidFill>
            <a:srgbClr val="9ACCD4"/>
          </a:solidFill>
          <a:ln>
            <a:noFill/>
          </a:ln>
        </p:spPr>
        <p:txBody>
          <a:bodyPr lIns="68573" tIns="34287" rIns="68573" bIns="34287" anchor="ctr"/>
          <a:lstStyle>
            <a:lvl1pPr eaLnBrk="0" hangingPunct="0">
              <a:defRPr sz="4400">
                <a:solidFill>
                  <a:schemeClr val="tx2"/>
                </a:solidFill>
                <a:latin typeface="Times New Roman" pitchFamily="18" charset="0"/>
              </a:defRPr>
            </a:lvl1pPr>
            <a:lvl2pPr marL="742950" indent="-285750" eaLnBrk="0" hangingPunct="0">
              <a:defRPr sz="4400">
                <a:solidFill>
                  <a:schemeClr val="tx2"/>
                </a:solidFill>
                <a:latin typeface="Times New Roman" pitchFamily="18" charset="0"/>
              </a:defRPr>
            </a:lvl2pPr>
            <a:lvl3pPr marL="1143000" indent="-228600" eaLnBrk="0" hangingPunct="0">
              <a:defRPr sz="4400">
                <a:solidFill>
                  <a:schemeClr val="tx2"/>
                </a:solidFill>
                <a:latin typeface="Times New Roman" pitchFamily="18" charset="0"/>
              </a:defRPr>
            </a:lvl3pPr>
            <a:lvl4pPr marL="1600200" indent="-228600" eaLnBrk="0" hangingPunct="0">
              <a:defRPr sz="4400">
                <a:solidFill>
                  <a:schemeClr val="tx2"/>
                </a:solidFill>
                <a:latin typeface="Times New Roman" pitchFamily="18" charset="0"/>
              </a:defRPr>
            </a:lvl4pPr>
            <a:lvl5pPr marL="2057400" indent="-228600" eaLnBrk="0" hangingPunct="0">
              <a:defRPr sz="4400">
                <a:solidFill>
                  <a:schemeClr val="tx2"/>
                </a:solidFill>
                <a:latin typeface="Times New Roman" pitchFamily="18" charset="0"/>
              </a:defRPr>
            </a:lvl5pPr>
            <a:lvl6pPr marL="2514600" indent="-228600" algn="ctr" eaLnBrk="0" fontAlgn="base" hangingPunct="0">
              <a:spcBef>
                <a:spcPct val="0"/>
              </a:spcBef>
              <a:spcAft>
                <a:spcPct val="0"/>
              </a:spcAft>
              <a:defRPr sz="4400">
                <a:solidFill>
                  <a:schemeClr val="tx2"/>
                </a:solidFill>
                <a:latin typeface="Times New Roman" pitchFamily="18" charset="0"/>
              </a:defRPr>
            </a:lvl6pPr>
            <a:lvl7pPr marL="2971800" indent="-228600" algn="ctr" eaLnBrk="0" fontAlgn="base" hangingPunct="0">
              <a:spcBef>
                <a:spcPct val="0"/>
              </a:spcBef>
              <a:spcAft>
                <a:spcPct val="0"/>
              </a:spcAft>
              <a:defRPr sz="4400">
                <a:solidFill>
                  <a:schemeClr val="tx2"/>
                </a:solidFill>
                <a:latin typeface="Times New Roman" pitchFamily="18" charset="0"/>
              </a:defRPr>
            </a:lvl7pPr>
            <a:lvl8pPr marL="3429000" indent="-228600" algn="ctr" eaLnBrk="0" fontAlgn="base" hangingPunct="0">
              <a:spcBef>
                <a:spcPct val="0"/>
              </a:spcBef>
              <a:spcAft>
                <a:spcPct val="0"/>
              </a:spcAft>
              <a:defRPr sz="4400">
                <a:solidFill>
                  <a:schemeClr val="tx2"/>
                </a:solidFill>
                <a:latin typeface="Times New Roman" pitchFamily="18" charset="0"/>
              </a:defRPr>
            </a:lvl8pPr>
            <a:lvl9pPr marL="3886200" indent="-228600" algn="ctr" eaLnBrk="0" fontAlgn="base" hangingPunct="0">
              <a:spcBef>
                <a:spcPct val="0"/>
              </a:spcBef>
              <a:spcAft>
                <a:spcPct val="0"/>
              </a:spcAft>
              <a:defRPr sz="4400">
                <a:solidFill>
                  <a:schemeClr val="tx2"/>
                </a:solidFill>
                <a:latin typeface="Times New Roman" pitchFamily="18" charset="0"/>
              </a:defRPr>
            </a:lvl9pPr>
          </a:lstStyle>
          <a:p>
            <a:pPr algn="ctr" eaLnBrk="1" hangingPunct="1">
              <a:defRPr/>
            </a:pPr>
            <a:endParaRPr lang="nl-NL" altLang="nl-NL" sz="1350">
              <a:solidFill>
                <a:srgbClr val="FFFFFF"/>
              </a:solidFill>
              <a:latin typeface="Verdana" pitchFamily="34" charset="0"/>
              <a:cs typeface="Arial" charset="0"/>
            </a:endParaRPr>
          </a:p>
        </p:txBody>
      </p:sp>
      <p:sp>
        <p:nvSpPr>
          <p:cNvPr id="1029" name="shpTekst"/>
          <p:cNvSpPr>
            <a:spLocks noChangeArrowheads="1"/>
          </p:cNvSpPr>
          <p:nvPr/>
        </p:nvSpPr>
        <p:spPr bwMode="auto">
          <a:xfrm>
            <a:off x="0" y="8"/>
            <a:ext cx="12192000" cy="1071563"/>
          </a:xfrm>
          <a:prstGeom prst="rect">
            <a:avLst/>
          </a:prstGeom>
          <a:solidFill>
            <a:srgbClr val="9ACCD4"/>
          </a:solidFill>
          <a:ln>
            <a:noFill/>
          </a:ln>
        </p:spPr>
        <p:txBody>
          <a:bodyPr lIns="68573" tIns="34287" rIns="68573" bIns="34287" anchor="ctr"/>
          <a:lstStyle>
            <a:lvl1pPr eaLnBrk="0" hangingPunct="0">
              <a:defRPr sz="4400">
                <a:solidFill>
                  <a:schemeClr val="tx2"/>
                </a:solidFill>
                <a:latin typeface="Times New Roman" pitchFamily="18" charset="0"/>
              </a:defRPr>
            </a:lvl1pPr>
            <a:lvl2pPr marL="742950" indent="-285750" eaLnBrk="0" hangingPunct="0">
              <a:defRPr sz="4400">
                <a:solidFill>
                  <a:schemeClr val="tx2"/>
                </a:solidFill>
                <a:latin typeface="Times New Roman" pitchFamily="18" charset="0"/>
              </a:defRPr>
            </a:lvl2pPr>
            <a:lvl3pPr marL="1143000" indent="-228600" eaLnBrk="0" hangingPunct="0">
              <a:defRPr sz="4400">
                <a:solidFill>
                  <a:schemeClr val="tx2"/>
                </a:solidFill>
                <a:latin typeface="Times New Roman" pitchFamily="18" charset="0"/>
              </a:defRPr>
            </a:lvl3pPr>
            <a:lvl4pPr marL="1600200" indent="-228600" eaLnBrk="0" hangingPunct="0">
              <a:defRPr sz="4400">
                <a:solidFill>
                  <a:schemeClr val="tx2"/>
                </a:solidFill>
                <a:latin typeface="Times New Roman" pitchFamily="18" charset="0"/>
              </a:defRPr>
            </a:lvl4pPr>
            <a:lvl5pPr marL="2057400" indent="-228600" eaLnBrk="0" hangingPunct="0">
              <a:defRPr sz="4400">
                <a:solidFill>
                  <a:schemeClr val="tx2"/>
                </a:solidFill>
                <a:latin typeface="Times New Roman" pitchFamily="18" charset="0"/>
              </a:defRPr>
            </a:lvl5pPr>
            <a:lvl6pPr marL="2514600" indent="-228600" algn="ctr" eaLnBrk="0" fontAlgn="base" hangingPunct="0">
              <a:spcBef>
                <a:spcPct val="0"/>
              </a:spcBef>
              <a:spcAft>
                <a:spcPct val="0"/>
              </a:spcAft>
              <a:defRPr sz="4400">
                <a:solidFill>
                  <a:schemeClr val="tx2"/>
                </a:solidFill>
                <a:latin typeface="Times New Roman" pitchFamily="18" charset="0"/>
              </a:defRPr>
            </a:lvl6pPr>
            <a:lvl7pPr marL="2971800" indent="-228600" algn="ctr" eaLnBrk="0" fontAlgn="base" hangingPunct="0">
              <a:spcBef>
                <a:spcPct val="0"/>
              </a:spcBef>
              <a:spcAft>
                <a:spcPct val="0"/>
              </a:spcAft>
              <a:defRPr sz="4400">
                <a:solidFill>
                  <a:schemeClr val="tx2"/>
                </a:solidFill>
                <a:latin typeface="Times New Roman" pitchFamily="18" charset="0"/>
              </a:defRPr>
            </a:lvl7pPr>
            <a:lvl8pPr marL="3429000" indent="-228600" algn="ctr" eaLnBrk="0" fontAlgn="base" hangingPunct="0">
              <a:spcBef>
                <a:spcPct val="0"/>
              </a:spcBef>
              <a:spcAft>
                <a:spcPct val="0"/>
              </a:spcAft>
              <a:defRPr sz="4400">
                <a:solidFill>
                  <a:schemeClr val="tx2"/>
                </a:solidFill>
                <a:latin typeface="Times New Roman" pitchFamily="18" charset="0"/>
              </a:defRPr>
            </a:lvl8pPr>
            <a:lvl9pPr marL="3886200" indent="-228600" algn="ctr" eaLnBrk="0" fontAlgn="base" hangingPunct="0">
              <a:spcBef>
                <a:spcPct val="0"/>
              </a:spcBef>
              <a:spcAft>
                <a:spcPct val="0"/>
              </a:spcAft>
              <a:defRPr sz="4400">
                <a:solidFill>
                  <a:schemeClr val="tx2"/>
                </a:solidFill>
                <a:latin typeface="Times New Roman" pitchFamily="18" charset="0"/>
              </a:defRPr>
            </a:lvl9pPr>
          </a:lstStyle>
          <a:p>
            <a:pPr algn="ctr" eaLnBrk="1" hangingPunct="1">
              <a:defRPr/>
            </a:pPr>
            <a:endParaRPr lang="en-US" altLang="nl-NL" sz="1350">
              <a:solidFill>
                <a:srgbClr val="000066"/>
              </a:solidFill>
              <a:latin typeface="Verdana" pitchFamily="34" charset="0"/>
              <a:cs typeface="Arial" charset="0"/>
            </a:endParaRPr>
          </a:p>
        </p:txBody>
      </p:sp>
      <p:sp>
        <p:nvSpPr>
          <p:cNvPr id="31748" name="Rectangle 2"/>
          <p:cNvSpPr>
            <a:spLocks noGrp="1" noChangeArrowheads="1"/>
          </p:cNvSpPr>
          <p:nvPr>
            <p:ph type="title"/>
          </p:nvPr>
        </p:nvSpPr>
        <p:spPr bwMode="auto">
          <a:xfrm>
            <a:off x="527051" y="138121"/>
            <a:ext cx="11664949"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6" rIns="91430" bIns="45716" numCol="1" anchor="ctr" anchorCtr="0" compatLnSpc="1">
            <a:prstTxWarp prst="textNoShape">
              <a:avLst/>
            </a:prstTxWarp>
          </a:bodyPr>
          <a:lstStyle/>
          <a:p>
            <a:pPr lvl="0"/>
            <a:r>
              <a:rPr lang="nl-NL" altLang="nl-NL"/>
              <a:t>Klik om het opmaakprofiel te bewerken</a:t>
            </a:r>
          </a:p>
        </p:txBody>
      </p:sp>
      <p:sp>
        <p:nvSpPr>
          <p:cNvPr id="31749" name="Rectangle 3"/>
          <p:cNvSpPr>
            <a:spLocks noGrp="1" noChangeArrowheads="1"/>
          </p:cNvSpPr>
          <p:nvPr>
            <p:ph type="body" idx="1"/>
          </p:nvPr>
        </p:nvSpPr>
        <p:spPr bwMode="auto">
          <a:xfrm>
            <a:off x="609600" y="1268415"/>
            <a:ext cx="10972800" cy="485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6" rIns="91430" bIns="45716" numCol="1" anchor="t" anchorCtr="0" compatLnSpc="1">
            <a:prstTxWarp prst="textNoShape">
              <a:avLst/>
            </a:prstTxWarp>
          </a:bodyPr>
          <a:lstStyle/>
          <a:p>
            <a:pPr lvl="0"/>
            <a:r>
              <a:rPr lang="nl-NL" altLang="nl-NL"/>
              <a:t>Klik om de opmaakprofielen van de modeltekst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pic>
        <p:nvPicPr>
          <p:cNvPr id="31750" name="Picture 7" descr="knmilogo_new_nederlands"/>
          <p:cNvPicPr>
            <a:picLocks noChangeAspect="1" noChangeArrowheads="1"/>
          </p:cNvPicPr>
          <p:nvPr/>
        </p:nvPicPr>
        <p:blipFill>
          <a:blip r:embed="rId14">
            <a:extLst>
              <a:ext uri="{28A0092B-C50C-407E-A947-70E740481C1C}">
                <a14:useLocalDpi xmlns:a14="http://schemas.microsoft.com/office/drawing/2010/main" val="0"/>
              </a:ext>
            </a:extLst>
          </a:blip>
          <a:srcRect r="80974"/>
          <a:stretch>
            <a:fillRect/>
          </a:stretch>
        </p:blipFill>
        <p:spPr bwMode="auto">
          <a:xfrm>
            <a:off x="6" y="8"/>
            <a:ext cx="478367"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9031537"/>
      </p:ext>
    </p:extLst>
  </p:cSld>
  <p:clrMap bg1="lt1" tx1="dk1" bg2="lt2" tx2="dk2" accent1="accent1" accent2="accent2" accent3="accent3" accent4="accent4" accent5="accent5" accent6="accent6" hlink="hlink" folHlink="folHlink"/>
  <p:sldLayoutIdLst>
    <p:sldLayoutId id="2147485067" r:id="rId1"/>
    <p:sldLayoutId id="2147485068" r:id="rId2"/>
    <p:sldLayoutId id="2147485069" r:id="rId3"/>
    <p:sldLayoutId id="2147485070" r:id="rId4"/>
    <p:sldLayoutId id="2147485071" r:id="rId5"/>
    <p:sldLayoutId id="2147485072" r:id="rId6"/>
    <p:sldLayoutId id="2147485073" r:id="rId7"/>
    <p:sldLayoutId id="2147485074" r:id="rId8"/>
    <p:sldLayoutId id="2147485075" r:id="rId9"/>
    <p:sldLayoutId id="2147485076" r:id="rId10"/>
    <p:sldLayoutId id="2147485077" r:id="rId11"/>
    <p:sldLayoutId id="2147485078" r:id="rId12"/>
  </p:sldLayoutIdLst>
  <p:hf hdr="0" ftr="0" dt="0"/>
  <p:txStyles>
    <p:titleStyle>
      <a:lvl1pPr algn="ctr" rtl="0" eaLnBrk="0" fontAlgn="base" hangingPunct="0">
        <a:spcBef>
          <a:spcPct val="0"/>
        </a:spcBef>
        <a:spcAft>
          <a:spcPct val="0"/>
        </a:spcAft>
        <a:defRPr sz="3300" b="1">
          <a:solidFill>
            <a:srgbClr val="000066"/>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3300" b="1">
          <a:solidFill>
            <a:srgbClr val="000066"/>
          </a:solidFill>
          <a:latin typeface="Verdana" pitchFamily="34" charset="0"/>
        </a:defRPr>
      </a:lvl2pPr>
      <a:lvl3pPr algn="ctr" rtl="0" eaLnBrk="0" fontAlgn="base" hangingPunct="0">
        <a:spcBef>
          <a:spcPct val="0"/>
        </a:spcBef>
        <a:spcAft>
          <a:spcPct val="0"/>
        </a:spcAft>
        <a:defRPr sz="3300" b="1">
          <a:solidFill>
            <a:srgbClr val="000066"/>
          </a:solidFill>
          <a:latin typeface="Verdana" pitchFamily="34" charset="0"/>
        </a:defRPr>
      </a:lvl3pPr>
      <a:lvl4pPr algn="ctr" rtl="0" eaLnBrk="0" fontAlgn="base" hangingPunct="0">
        <a:spcBef>
          <a:spcPct val="0"/>
        </a:spcBef>
        <a:spcAft>
          <a:spcPct val="0"/>
        </a:spcAft>
        <a:defRPr sz="3300" b="1">
          <a:solidFill>
            <a:srgbClr val="000066"/>
          </a:solidFill>
          <a:latin typeface="Verdana" pitchFamily="34" charset="0"/>
        </a:defRPr>
      </a:lvl4pPr>
      <a:lvl5pPr algn="ctr" rtl="0" eaLnBrk="0" fontAlgn="base" hangingPunct="0">
        <a:spcBef>
          <a:spcPct val="0"/>
        </a:spcBef>
        <a:spcAft>
          <a:spcPct val="0"/>
        </a:spcAft>
        <a:defRPr sz="3300" b="1">
          <a:solidFill>
            <a:srgbClr val="000066"/>
          </a:solidFill>
          <a:latin typeface="Verdana" pitchFamily="34" charset="0"/>
        </a:defRPr>
      </a:lvl5pPr>
      <a:lvl6pPr marL="342866" algn="ctr" rtl="0" fontAlgn="base">
        <a:spcBef>
          <a:spcPct val="0"/>
        </a:spcBef>
        <a:spcAft>
          <a:spcPct val="0"/>
        </a:spcAft>
        <a:defRPr sz="3300" b="1">
          <a:solidFill>
            <a:srgbClr val="000066"/>
          </a:solidFill>
          <a:latin typeface="Verdana" pitchFamily="34" charset="0"/>
        </a:defRPr>
      </a:lvl6pPr>
      <a:lvl7pPr marL="685730" algn="ctr" rtl="0" fontAlgn="base">
        <a:spcBef>
          <a:spcPct val="0"/>
        </a:spcBef>
        <a:spcAft>
          <a:spcPct val="0"/>
        </a:spcAft>
        <a:defRPr sz="3300" b="1">
          <a:solidFill>
            <a:srgbClr val="000066"/>
          </a:solidFill>
          <a:latin typeface="Verdana" pitchFamily="34" charset="0"/>
        </a:defRPr>
      </a:lvl7pPr>
      <a:lvl8pPr marL="1028595" algn="ctr" rtl="0" fontAlgn="base">
        <a:spcBef>
          <a:spcPct val="0"/>
        </a:spcBef>
        <a:spcAft>
          <a:spcPct val="0"/>
        </a:spcAft>
        <a:defRPr sz="3300" b="1">
          <a:solidFill>
            <a:srgbClr val="000066"/>
          </a:solidFill>
          <a:latin typeface="Verdana" pitchFamily="34" charset="0"/>
        </a:defRPr>
      </a:lvl8pPr>
      <a:lvl9pPr marL="1371460" algn="ctr" rtl="0" fontAlgn="base">
        <a:spcBef>
          <a:spcPct val="0"/>
        </a:spcBef>
        <a:spcAft>
          <a:spcPct val="0"/>
        </a:spcAft>
        <a:defRPr sz="3300" b="1">
          <a:solidFill>
            <a:srgbClr val="000066"/>
          </a:solidFill>
          <a:latin typeface="Verdana" pitchFamily="34" charset="0"/>
        </a:defRPr>
      </a:lvl9pPr>
    </p:titleStyle>
    <p:bodyStyle>
      <a:lvl1pPr marL="257149" indent="-257149" algn="l" rtl="0" eaLnBrk="0" fontAlgn="base" hangingPunct="0">
        <a:spcBef>
          <a:spcPct val="20000"/>
        </a:spcBef>
        <a:spcAft>
          <a:spcPct val="0"/>
        </a:spcAft>
        <a:buFont typeface="Wingdings" pitchFamily="2" charset="2"/>
        <a:buChar char="Ø"/>
        <a:defRPr sz="2400">
          <a:solidFill>
            <a:srgbClr val="000066"/>
          </a:solidFill>
          <a:latin typeface="Calibri" panose="020F0502020204030204" pitchFamily="34" charset="0"/>
          <a:ea typeface="+mn-ea"/>
          <a:cs typeface="Calibri" panose="020F0502020204030204" pitchFamily="34" charset="0"/>
        </a:defRPr>
      </a:lvl1pPr>
      <a:lvl2pPr marL="557156" indent="-214292" algn="l" rtl="0" eaLnBrk="0" fontAlgn="base" hangingPunct="0">
        <a:spcBef>
          <a:spcPct val="20000"/>
        </a:spcBef>
        <a:spcAft>
          <a:spcPct val="0"/>
        </a:spcAft>
        <a:buChar char="–"/>
        <a:defRPr sz="2100">
          <a:solidFill>
            <a:srgbClr val="000066"/>
          </a:solidFill>
          <a:latin typeface="Calibri" panose="020F0502020204030204" pitchFamily="34" charset="0"/>
          <a:cs typeface="Calibri" panose="020F0502020204030204" pitchFamily="34" charset="0"/>
        </a:defRPr>
      </a:lvl2pPr>
      <a:lvl3pPr marL="857162" indent="-171432" algn="l" rtl="0" eaLnBrk="0" fontAlgn="base" hangingPunct="0">
        <a:spcBef>
          <a:spcPct val="20000"/>
        </a:spcBef>
        <a:spcAft>
          <a:spcPct val="0"/>
        </a:spcAft>
        <a:buChar char="•"/>
        <a:defRPr sz="1800">
          <a:solidFill>
            <a:srgbClr val="000066"/>
          </a:solidFill>
          <a:latin typeface="Calibri" panose="020F0502020204030204" pitchFamily="34" charset="0"/>
          <a:cs typeface="Calibri" panose="020F0502020204030204" pitchFamily="34" charset="0"/>
        </a:defRPr>
      </a:lvl3pPr>
      <a:lvl4pPr marL="1200027" indent="-171432" algn="l" rtl="0" eaLnBrk="0" fontAlgn="base" hangingPunct="0">
        <a:spcBef>
          <a:spcPct val="20000"/>
        </a:spcBef>
        <a:spcAft>
          <a:spcPct val="0"/>
        </a:spcAft>
        <a:buChar char="–"/>
        <a:defRPr sz="1500">
          <a:solidFill>
            <a:srgbClr val="000066"/>
          </a:solidFill>
          <a:latin typeface="Calibri" panose="020F0502020204030204" pitchFamily="34" charset="0"/>
          <a:cs typeface="Calibri" panose="020F0502020204030204" pitchFamily="34" charset="0"/>
        </a:defRPr>
      </a:lvl4pPr>
      <a:lvl5pPr marL="1542893" indent="-171432" algn="l" rtl="0" eaLnBrk="0" fontAlgn="base" hangingPunct="0">
        <a:spcBef>
          <a:spcPct val="20000"/>
        </a:spcBef>
        <a:spcAft>
          <a:spcPct val="0"/>
        </a:spcAft>
        <a:buChar char="»"/>
        <a:defRPr sz="1500">
          <a:solidFill>
            <a:srgbClr val="000066"/>
          </a:solidFill>
          <a:latin typeface="Calibri" panose="020F0502020204030204" pitchFamily="34" charset="0"/>
          <a:cs typeface="Calibri" panose="020F0502020204030204" pitchFamily="34" charset="0"/>
        </a:defRPr>
      </a:lvl5pPr>
      <a:lvl6pPr marL="1885757" indent="-171432" algn="l" rtl="0" fontAlgn="base">
        <a:spcBef>
          <a:spcPct val="20000"/>
        </a:spcBef>
        <a:spcAft>
          <a:spcPct val="0"/>
        </a:spcAft>
        <a:buChar char="»"/>
        <a:defRPr sz="1500">
          <a:solidFill>
            <a:srgbClr val="000066"/>
          </a:solidFill>
          <a:latin typeface="+mn-lt"/>
        </a:defRPr>
      </a:lvl6pPr>
      <a:lvl7pPr marL="2228622" indent="-171432" algn="l" rtl="0" fontAlgn="base">
        <a:spcBef>
          <a:spcPct val="20000"/>
        </a:spcBef>
        <a:spcAft>
          <a:spcPct val="0"/>
        </a:spcAft>
        <a:buChar char="»"/>
        <a:defRPr sz="1500">
          <a:solidFill>
            <a:srgbClr val="000066"/>
          </a:solidFill>
          <a:latin typeface="+mn-lt"/>
        </a:defRPr>
      </a:lvl7pPr>
      <a:lvl8pPr marL="2571488" indent="-171432" algn="l" rtl="0" fontAlgn="base">
        <a:spcBef>
          <a:spcPct val="20000"/>
        </a:spcBef>
        <a:spcAft>
          <a:spcPct val="0"/>
        </a:spcAft>
        <a:buChar char="»"/>
        <a:defRPr sz="1500">
          <a:solidFill>
            <a:srgbClr val="000066"/>
          </a:solidFill>
          <a:latin typeface="+mn-lt"/>
        </a:defRPr>
      </a:lvl8pPr>
      <a:lvl9pPr marL="2914352" indent="-171432" algn="l" rtl="0" fontAlgn="base">
        <a:spcBef>
          <a:spcPct val="20000"/>
        </a:spcBef>
        <a:spcAft>
          <a:spcPct val="0"/>
        </a:spcAft>
        <a:buChar char="»"/>
        <a:defRPr sz="1500">
          <a:solidFill>
            <a:srgbClr val="000066"/>
          </a:solidFill>
          <a:latin typeface="+mn-lt"/>
        </a:defRPr>
      </a:lvl9pPr>
    </p:bodyStyle>
    <p:otherStyle>
      <a:defPPr>
        <a:defRPr lang="nl-NL"/>
      </a:defPPr>
      <a:lvl1pPr marL="0" algn="l" defTabSz="685730" rtl="0" eaLnBrk="1" latinLnBrk="0" hangingPunct="1">
        <a:defRPr sz="1350" kern="1200">
          <a:solidFill>
            <a:schemeClr val="tx1"/>
          </a:solidFill>
          <a:latin typeface="+mn-lt"/>
          <a:ea typeface="+mn-ea"/>
          <a:cs typeface="+mn-cs"/>
        </a:defRPr>
      </a:lvl1pPr>
      <a:lvl2pPr marL="342866" algn="l" defTabSz="685730" rtl="0" eaLnBrk="1" latinLnBrk="0" hangingPunct="1">
        <a:defRPr sz="1350" kern="1200">
          <a:solidFill>
            <a:schemeClr val="tx1"/>
          </a:solidFill>
          <a:latin typeface="+mn-lt"/>
          <a:ea typeface="+mn-ea"/>
          <a:cs typeface="+mn-cs"/>
        </a:defRPr>
      </a:lvl2pPr>
      <a:lvl3pPr marL="685730" algn="l" defTabSz="685730" rtl="0" eaLnBrk="1" latinLnBrk="0" hangingPunct="1">
        <a:defRPr sz="1350" kern="1200">
          <a:solidFill>
            <a:schemeClr val="tx1"/>
          </a:solidFill>
          <a:latin typeface="+mn-lt"/>
          <a:ea typeface="+mn-ea"/>
          <a:cs typeface="+mn-cs"/>
        </a:defRPr>
      </a:lvl3pPr>
      <a:lvl4pPr marL="1028595" algn="l" defTabSz="685730" rtl="0" eaLnBrk="1" latinLnBrk="0" hangingPunct="1">
        <a:defRPr sz="1350" kern="1200">
          <a:solidFill>
            <a:schemeClr val="tx1"/>
          </a:solidFill>
          <a:latin typeface="+mn-lt"/>
          <a:ea typeface="+mn-ea"/>
          <a:cs typeface="+mn-cs"/>
        </a:defRPr>
      </a:lvl4pPr>
      <a:lvl5pPr marL="1371460" algn="l" defTabSz="685730" rtl="0" eaLnBrk="1" latinLnBrk="0" hangingPunct="1">
        <a:defRPr sz="1350" kern="1200">
          <a:solidFill>
            <a:schemeClr val="tx1"/>
          </a:solidFill>
          <a:latin typeface="+mn-lt"/>
          <a:ea typeface="+mn-ea"/>
          <a:cs typeface="+mn-cs"/>
        </a:defRPr>
      </a:lvl5pPr>
      <a:lvl6pPr marL="1714325" algn="l" defTabSz="685730" rtl="0" eaLnBrk="1" latinLnBrk="0" hangingPunct="1">
        <a:defRPr sz="1350" kern="1200">
          <a:solidFill>
            <a:schemeClr val="tx1"/>
          </a:solidFill>
          <a:latin typeface="+mn-lt"/>
          <a:ea typeface="+mn-ea"/>
          <a:cs typeface="+mn-cs"/>
        </a:defRPr>
      </a:lvl6pPr>
      <a:lvl7pPr marL="2057190" algn="l" defTabSz="685730" rtl="0" eaLnBrk="1" latinLnBrk="0" hangingPunct="1">
        <a:defRPr sz="1350" kern="1200">
          <a:solidFill>
            <a:schemeClr val="tx1"/>
          </a:solidFill>
          <a:latin typeface="+mn-lt"/>
          <a:ea typeface="+mn-ea"/>
          <a:cs typeface="+mn-cs"/>
        </a:defRPr>
      </a:lvl7pPr>
      <a:lvl8pPr marL="2400054" algn="l" defTabSz="685730" rtl="0" eaLnBrk="1" latinLnBrk="0" hangingPunct="1">
        <a:defRPr sz="1350" kern="1200">
          <a:solidFill>
            <a:schemeClr val="tx1"/>
          </a:solidFill>
          <a:latin typeface="+mn-lt"/>
          <a:ea typeface="+mn-ea"/>
          <a:cs typeface="+mn-cs"/>
        </a:defRPr>
      </a:lvl8pPr>
      <a:lvl9pPr marL="2742920" algn="l" defTabSz="68573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shpKleurvlakOnder"/>
          <p:cNvSpPr>
            <a:spLocks noChangeArrowheads="1"/>
          </p:cNvSpPr>
          <p:nvPr userDrawn="1"/>
        </p:nvSpPr>
        <p:spPr bwMode="auto">
          <a:xfrm>
            <a:off x="0" y="6318251"/>
            <a:ext cx="12192000" cy="539751"/>
          </a:xfrm>
          <a:prstGeom prst="rect">
            <a:avLst/>
          </a:prstGeom>
          <a:solidFill>
            <a:srgbClr val="9ACCD4"/>
          </a:solidFill>
          <a:ln w="25400" algn="ctr">
            <a:noFill/>
            <a:miter lim="800000"/>
            <a:headEnd/>
            <a:tailEnd/>
          </a:ln>
        </p:spPr>
        <p:txBody>
          <a:bodyPr anchor="ctr"/>
          <a:lstStyle/>
          <a:p>
            <a:pPr algn="ctr" fontAlgn="auto">
              <a:spcBef>
                <a:spcPts val="0"/>
              </a:spcBef>
              <a:spcAft>
                <a:spcPts val="0"/>
              </a:spcAft>
              <a:defRPr/>
            </a:pPr>
            <a:endParaRPr lang="nl-NL" sz="1350" dirty="0">
              <a:solidFill>
                <a:schemeClr val="lt1"/>
              </a:solidFill>
              <a:latin typeface="Calibri" panose="020F0502020204030204" pitchFamily="34" charset="0"/>
              <a:cs typeface="Calibri" panose="020F0502020204030204" pitchFamily="34" charset="0"/>
            </a:endParaRPr>
          </a:p>
        </p:txBody>
      </p:sp>
      <p:sp>
        <p:nvSpPr>
          <p:cNvPr id="9" name="shpTekst"/>
          <p:cNvSpPr>
            <a:spLocks noChangeArrowheads="1"/>
          </p:cNvSpPr>
          <p:nvPr userDrawn="1"/>
        </p:nvSpPr>
        <p:spPr bwMode="auto">
          <a:xfrm>
            <a:off x="0" y="2"/>
            <a:ext cx="12192000" cy="1071563"/>
          </a:xfrm>
          <a:prstGeom prst="rect">
            <a:avLst/>
          </a:prstGeom>
          <a:solidFill>
            <a:srgbClr val="9ACCD4"/>
          </a:solidFill>
          <a:ln w="25400" algn="ctr">
            <a:noFill/>
            <a:miter lim="800000"/>
            <a:headEnd/>
            <a:tailEnd/>
          </a:ln>
        </p:spPr>
        <p:txBody>
          <a:bodyPr anchor="ctr"/>
          <a:lstStyle/>
          <a:p>
            <a:pPr algn="ctr">
              <a:defRPr/>
            </a:pPr>
            <a:endParaRPr lang="en-US" sz="1350">
              <a:solidFill>
                <a:srgbClr val="000066"/>
              </a:solidFill>
              <a:latin typeface="Verdana" pitchFamily="34" charset="0"/>
              <a:cs typeface="Arial" charset="0"/>
            </a:endParaRPr>
          </a:p>
        </p:txBody>
      </p:sp>
      <p:sp>
        <p:nvSpPr>
          <p:cNvPr id="364548" name="Rectangle 2"/>
          <p:cNvSpPr>
            <a:spLocks noGrp="1" noChangeArrowheads="1"/>
          </p:cNvSpPr>
          <p:nvPr>
            <p:ph type="title"/>
          </p:nvPr>
        </p:nvSpPr>
        <p:spPr bwMode="auto">
          <a:xfrm>
            <a:off x="527051" y="138114"/>
            <a:ext cx="11664949"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NL" dirty="0"/>
              <a:t>Klik om het opmaakprofiel te bewerken</a:t>
            </a:r>
          </a:p>
        </p:txBody>
      </p:sp>
      <p:sp>
        <p:nvSpPr>
          <p:cNvPr id="364549" name="Rectangle 3"/>
          <p:cNvSpPr>
            <a:spLocks noGrp="1" noChangeArrowheads="1"/>
          </p:cNvSpPr>
          <p:nvPr>
            <p:ph type="body" idx="1"/>
          </p:nvPr>
        </p:nvSpPr>
        <p:spPr bwMode="auto">
          <a:xfrm>
            <a:off x="609600" y="1600202"/>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a:t>Klik om de opmaakprofielen van de modeltekst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sp>
        <p:nvSpPr>
          <p:cNvPr id="187397" name="Rectangle 5"/>
          <p:cNvSpPr>
            <a:spLocks noGrp="1" noChangeArrowheads="1"/>
          </p:cNvSpPr>
          <p:nvPr>
            <p:ph type="sldNum" sz="quarter" idx="4"/>
          </p:nvPr>
        </p:nvSpPr>
        <p:spPr bwMode="auto">
          <a:xfrm>
            <a:off x="0" y="6553200"/>
            <a:ext cx="958851"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b="1">
                <a:solidFill>
                  <a:schemeClr val="bg1"/>
                </a:solidFill>
                <a:latin typeface="Calibri" panose="020F0502020204030204" pitchFamily="34" charset="0"/>
                <a:cs typeface="Calibri" panose="020F0502020204030204" pitchFamily="34" charset="0"/>
              </a:defRPr>
            </a:lvl1pPr>
          </a:lstStyle>
          <a:p>
            <a:pPr>
              <a:defRPr/>
            </a:pPr>
            <a:fld id="{7A937665-3A3F-4986-898B-C9AF4BC66151}" type="slidenum">
              <a:rPr lang="nl-NL" smtClean="0"/>
              <a:pPr>
                <a:defRPr/>
              </a:pPr>
              <a:t>‹#›</a:t>
            </a:fld>
            <a:endParaRPr lang="nl-NL"/>
          </a:p>
        </p:txBody>
      </p:sp>
      <p:sp>
        <p:nvSpPr>
          <p:cNvPr id="187404" name="Rectangle 12"/>
          <p:cNvSpPr>
            <a:spLocks noChangeArrowheads="1"/>
          </p:cNvSpPr>
          <p:nvPr userDrawn="1"/>
        </p:nvSpPr>
        <p:spPr bwMode="auto">
          <a:xfrm>
            <a:off x="10416117" y="6381750"/>
            <a:ext cx="1775883" cy="476251"/>
          </a:xfrm>
          <a:prstGeom prst="rect">
            <a:avLst/>
          </a:prstGeom>
          <a:solidFill>
            <a:schemeClr val="bg1"/>
          </a:solidFill>
          <a:ln w="9525" algn="ctr">
            <a:noFill/>
            <a:miter lim="800000"/>
            <a:headEnd/>
            <a:tailEnd/>
          </a:ln>
          <a:effectLst/>
        </p:spPr>
        <p:txBody>
          <a:bodyPr wrap="none" anchor="ctr"/>
          <a:lstStyle/>
          <a:p>
            <a:pPr algn="ctr">
              <a:defRPr/>
            </a:pPr>
            <a:endParaRPr lang="en-US" sz="2700">
              <a:solidFill>
                <a:schemeClr val="tx2"/>
              </a:solidFill>
            </a:endParaRPr>
          </a:p>
        </p:txBody>
      </p:sp>
      <p:pic>
        <p:nvPicPr>
          <p:cNvPr id="364552" name="Picture 7" descr="knmilogo_new_nederlands"/>
          <p:cNvPicPr>
            <a:picLocks noChangeAspect="1" noChangeArrowheads="1"/>
          </p:cNvPicPr>
          <p:nvPr userDrawn="1"/>
        </p:nvPicPr>
        <p:blipFill>
          <a:blip r:embed="rId13">
            <a:extLst>
              <a:ext uri="{28A0092B-C50C-407E-A947-70E740481C1C}">
                <a14:useLocalDpi xmlns:a14="http://schemas.microsoft.com/office/drawing/2010/main" val="0"/>
              </a:ext>
            </a:extLst>
          </a:blip>
          <a:srcRect r="80974"/>
          <a:stretch>
            <a:fillRect/>
          </a:stretch>
        </p:blipFill>
        <p:spPr bwMode="auto">
          <a:xfrm>
            <a:off x="3" y="1"/>
            <a:ext cx="478367"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4553" name="Rectangle 9"/>
          <p:cNvSpPr>
            <a:spLocks noGrp="1" noChangeArrowheads="1"/>
          </p:cNvSpPr>
          <p:nvPr>
            <p:ph type="ftr" sz="quarter" idx="3"/>
          </p:nvPr>
        </p:nvSpPr>
        <p:spPr bwMode="auto">
          <a:xfrm>
            <a:off x="3024721" y="6578600"/>
            <a:ext cx="5183716"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1">
                <a:solidFill>
                  <a:schemeClr val="bg1"/>
                </a:solidFill>
                <a:latin typeface="Calibri" panose="020F0502020204030204" pitchFamily="34" charset="0"/>
                <a:cs typeface="Calibri" panose="020F0502020204030204" pitchFamily="34" charset="0"/>
              </a:defRPr>
            </a:lvl1pPr>
          </a:lstStyle>
          <a:p>
            <a:r>
              <a:rPr lang="nl-NL" altLang="nl-NL" dirty="0"/>
              <a:t>Met </a:t>
            </a:r>
            <a:r>
              <a:rPr lang="nl-NL" altLang="nl-NL" dirty="0" err="1"/>
              <a:t>Eireann</a:t>
            </a:r>
            <a:r>
              <a:rPr lang="nl-NL" altLang="nl-NL" dirty="0"/>
              <a:t>, Feb 2020</a:t>
            </a:r>
          </a:p>
        </p:txBody>
      </p:sp>
      <p:grpSp>
        <p:nvGrpSpPr>
          <p:cNvPr id="364554" name="Group 10"/>
          <p:cNvGrpSpPr>
            <a:grpSpLocks/>
          </p:cNvGrpSpPr>
          <p:nvPr userDrawn="1"/>
        </p:nvGrpSpPr>
        <p:grpSpPr bwMode="auto">
          <a:xfrm>
            <a:off x="9315454" y="6308726"/>
            <a:ext cx="2940049" cy="712788"/>
            <a:chOff x="4401" y="3974"/>
            <a:chExt cx="1389" cy="449"/>
          </a:xfrm>
        </p:grpSpPr>
        <p:pic>
          <p:nvPicPr>
            <p:cNvPr id="364555" name="Picture 6" descr="nwpsaflogo_limitedtext"/>
            <p:cNvPicPr>
              <a:picLocks noChangeAspect="1" noChangeArrowheads="1"/>
            </p:cNvPicPr>
            <p:nvPr userDrawn="1"/>
          </p:nvPicPr>
          <p:blipFill>
            <a:blip r:embed="rId14">
              <a:extLst>
                <a:ext uri="{28A0092B-C50C-407E-A947-70E740481C1C}">
                  <a14:useLocalDpi xmlns:a14="http://schemas.microsoft.com/office/drawing/2010/main" val="0"/>
                </a:ext>
              </a:extLst>
            </a:blip>
            <a:srcRect r="75824"/>
            <a:stretch>
              <a:fillRect/>
            </a:stretch>
          </p:blipFill>
          <p:spPr bwMode="auto">
            <a:xfrm>
              <a:off x="5080" y="3974"/>
              <a:ext cx="406" cy="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4556" name="Picture 8" descr="osisaflogo"/>
            <p:cNvPicPr>
              <a:picLocks noChangeAspect="1" noChangeArrowheads="1"/>
            </p:cNvPicPr>
            <p:nvPr userDrawn="1"/>
          </p:nvPicPr>
          <p:blipFill>
            <a:blip r:embed="rId15">
              <a:extLst>
                <a:ext uri="{28A0092B-C50C-407E-A947-70E740481C1C}">
                  <a14:useLocalDpi xmlns:a14="http://schemas.microsoft.com/office/drawing/2010/main" val="0"/>
                </a:ext>
              </a:extLst>
            </a:blip>
            <a:srcRect r="75591" b="13744"/>
            <a:stretch>
              <a:fillRect/>
            </a:stretch>
          </p:blipFill>
          <p:spPr bwMode="auto">
            <a:xfrm>
              <a:off x="5420" y="3980"/>
              <a:ext cx="370" cy="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4557" name="Picture 9" descr="eumetsatlogo"/>
            <p:cNvPicPr>
              <a:picLocks noChangeAspect="1" noChangeArrowheads="1"/>
            </p:cNvPicPr>
            <p:nvPr userDrawn="1"/>
          </p:nvPicPr>
          <p:blipFill>
            <a:blip r:embed="rId16">
              <a:extLst>
                <a:ext uri="{28A0092B-C50C-407E-A947-70E740481C1C}">
                  <a14:useLocalDpi xmlns:a14="http://schemas.microsoft.com/office/drawing/2010/main" val="0"/>
                </a:ext>
              </a:extLst>
            </a:blip>
            <a:srcRect r="82677"/>
            <a:stretch>
              <a:fillRect/>
            </a:stretch>
          </p:blipFill>
          <p:spPr bwMode="auto">
            <a:xfrm>
              <a:off x="4740" y="3974"/>
              <a:ext cx="351" cy="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4558" name="Picture 14" descr="MyOcean_logo"/>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l="20067" t="2924" r="8600" b="26312"/>
            <a:stretch>
              <a:fillRect/>
            </a:stretch>
          </p:blipFill>
          <p:spPr bwMode="auto">
            <a:xfrm>
              <a:off x="4401" y="3974"/>
              <a:ext cx="354" cy="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027979078"/>
      </p:ext>
    </p:extLst>
  </p:cSld>
  <p:clrMap bg1="lt1" tx1="dk1" bg2="lt2" tx2="dk2" accent1="accent1" accent2="accent2" accent3="accent3" accent4="accent4" accent5="accent5" accent6="accent6" hlink="hlink" folHlink="folHlink"/>
  <p:sldLayoutIdLst>
    <p:sldLayoutId id="2147485082" r:id="rId1"/>
    <p:sldLayoutId id="2147485083" r:id="rId2"/>
    <p:sldLayoutId id="2147485084" r:id="rId3"/>
    <p:sldLayoutId id="2147485085" r:id="rId4"/>
    <p:sldLayoutId id="2147485086" r:id="rId5"/>
    <p:sldLayoutId id="2147485087" r:id="rId6"/>
    <p:sldLayoutId id="2147485088" r:id="rId7"/>
    <p:sldLayoutId id="2147485089" r:id="rId8"/>
    <p:sldLayoutId id="2147485090" r:id="rId9"/>
    <p:sldLayoutId id="2147485091" r:id="rId10"/>
    <p:sldLayoutId id="2147485092" r:id="rId11"/>
  </p:sldLayoutIdLst>
  <p:txStyles>
    <p:titleStyle>
      <a:lvl1pPr algn="ctr" rtl="0" fontAlgn="base">
        <a:spcBef>
          <a:spcPct val="0"/>
        </a:spcBef>
        <a:spcAft>
          <a:spcPct val="0"/>
        </a:spcAft>
        <a:defRPr sz="3300">
          <a:solidFill>
            <a:schemeClr val="accent2"/>
          </a:solidFill>
          <a:latin typeface="+mj-lt"/>
          <a:ea typeface="+mj-ea"/>
          <a:cs typeface="+mj-cs"/>
        </a:defRPr>
      </a:lvl1pPr>
      <a:lvl2pPr algn="ctr" rtl="0" fontAlgn="base">
        <a:spcBef>
          <a:spcPct val="0"/>
        </a:spcBef>
        <a:spcAft>
          <a:spcPct val="0"/>
        </a:spcAft>
        <a:defRPr sz="3300">
          <a:solidFill>
            <a:schemeClr val="accent2"/>
          </a:solidFill>
          <a:latin typeface="Verdana" pitchFamily="34" charset="0"/>
        </a:defRPr>
      </a:lvl2pPr>
      <a:lvl3pPr algn="ctr" rtl="0" fontAlgn="base">
        <a:spcBef>
          <a:spcPct val="0"/>
        </a:spcBef>
        <a:spcAft>
          <a:spcPct val="0"/>
        </a:spcAft>
        <a:defRPr sz="3300">
          <a:solidFill>
            <a:schemeClr val="accent2"/>
          </a:solidFill>
          <a:latin typeface="Verdana" pitchFamily="34" charset="0"/>
        </a:defRPr>
      </a:lvl3pPr>
      <a:lvl4pPr algn="ctr" rtl="0" fontAlgn="base">
        <a:spcBef>
          <a:spcPct val="0"/>
        </a:spcBef>
        <a:spcAft>
          <a:spcPct val="0"/>
        </a:spcAft>
        <a:defRPr sz="3300">
          <a:solidFill>
            <a:schemeClr val="accent2"/>
          </a:solidFill>
          <a:latin typeface="Verdana" pitchFamily="34" charset="0"/>
        </a:defRPr>
      </a:lvl4pPr>
      <a:lvl5pPr algn="ctr" rtl="0" fontAlgn="base">
        <a:spcBef>
          <a:spcPct val="0"/>
        </a:spcBef>
        <a:spcAft>
          <a:spcPct val="0"/>
        </a:spcAft>
        <a:defRPr sz="3300">
          <a:solidFill>
            <a:schemeClr val="accent2"/>
          </a:solidFill>
          <a:latin typeface="Verdana" pitchFamily="34" charset="0"/>
        </a:defRPr>
      </a:lvl5pPr>
      <a:lvl6pPr marL="342900" algn="ctr" rtl="0" fontAlgn="base">
        <a:spcBef>
          <a:spcPct val="0"/>
        </a:spcBef>
        <a:spcAft>
          <a:spcPct val="0"/>
        </a:spcAft>
        <a:defRPr sz="3300">
          <a:solidFill>
            <a:schemeClr val="accent2"/>
          </a:solidFill>
          <a:latin typeface="Verdana" pitchFamily="34" charset="0"/>
        </a:defRPr>
      </a:lvl6pPr>
      <a:lvl7pPr marL="685800" algn="ctr" rtl="0" fontAlgn="base">
        <a:spcBef>
          <a:spcPct val="0"/>
        </a:spcBef>
        <a:spcAft>
          <a:spcPct val="0"/>
        </a:spcAft>
        <a:defRPr sz="3300">
          <a:solidFill>
            <a:schemeClr val="accent2"/>
          </a:solidFill>
          <a:latin typeface="Verdana" pitchFamily="34" charset="0"/>
        </a:defRPr>
      </a:lvl7pPr>
      <a:lvl8pPr marL="1028700" algn="ctr" rtl="0" fontAlgn="base">
        <a:spcBef>
          <a:spcPct val="0"/>
        </a:spcBef>
        <a:spcAft>
          <a:spcPct val="0"/>
        </a:spcAft>
        <a:defRPr sz="3300">
          <a:solidFill>
            <a:schemeClr val="accent2"/>
          </a:solidFill>
          <a:latin typeface="Verdana" pitchFamily="34" charset="0"/>
        </a:defRPr>
      </a:lvl8pPr>
      <a:lvl9pPr marL="1371600" algn="ctr" rtl="0" fontAlgn="base">
        <a:spcBef>
          <a:spcPct val="0"/>
        </a:spcBef>
        <a:spcAft>
          <a:spcPct val="0"/>
        </a:spcAft>
        <a:defRPr sz="3300">
          <a:solidFill>
            <a:schemeClr val="accent2"/>
          </a:solidFill>
          <a:latin typeface="Verdana" pitchFamily="34" charset="0"/>
        </a:defRPr>
      </a:lvl9pPr>
    </p:titleStyle>
    <p:bodyStyle>
      <a:lvl1pPr marL="257175" indent="-257175" algn="l" rtl="0" fontAlgn="base">
        <a:spcBef>
          <a:spcPct val="20000"/>
        </a:spcBef>
        <a:spcAft>
          <a:spcPct val="0"/>
        </a:spcAft>
        <a:buFont typeface="Wingdings" pitchFamily="2" charset="2"/>
        <a:buChar char="Ø"/>
        <a:defRPr sz="2400">
          <a:solidFill>
            <a:schemeClr val="accent2"/>
          </a:solidFill>
          <a:latin typeface="Calibri" panose="020F0502020204030204" pitchFamily="34" charset="0"/>
          <a:ea typeface="+mn-ea"/>
          <a:cs typeface="Calibri" panose="020F0502020204030204" pitchFamily="34" charset="0"/>
        </a:defRPr>
      </a:lvl1pPr>
      <a:lvl2pPr marL="557213" indent="-214313" algn="l" rtl="0" fontAlgn="base">
        <a:spcBef>
          <a:spcPct val="20000"/>
        </a:spcBef>
        <a:spcAft>
          <a:spcPct val="0"/>
        </a:spcAft>
        <a:buChar char="–"/>
        <a:defRPr sz="2100">
          <a:solidFill>
            <a:schemeClr val="accent2"/>
          </a:solidFill>
          <a:latin typeface="Calibri" panose="020F0502020204030204" pitchFamily="34" charset="0"/>
          <a:cs typeface="Calibri" panose="020F0502020204030204" pitchFamily="34" charset="0"/>
        </a:defRPr>
      </a:lvl2pPr>
      <a:lvl3pPr marL="857250" indent="-171450" algn="l" rtl="0" fontAlgn="base">
        <a:spcBef>
          <a:spcPct val="20000"/>
        </a:spcBef>
        <a:spcAft>
          <a:spcPct val="0"/>
        </a:spcAft>
        <a:buChar char="•"/>
        <a:defRPr sz="1800">
          <a:solidFill>
            <a:schemeClr val="accent2"/>
          </a:solidFill>
          <a:latin typeface="Calibri" panose="020F0502020204030204" pitchFamily="34" charset="0"/>
          <a:cs typeface="Calibri" panose="020F0502020204030204" pitchFamily="34" charset="0"/>
        </a:defRPr>
      </a:lvl3pPr>
      <a:lvl4pPr marL="1200150" indent="-171450" algn="l" rtl="0" fontAlgn="base">
        <a:spcBef>
          <a:spcPct val="20000"/>
        </a:spcBef>
        <a:spcAft>
          <a:spcPct val="0"/>
        </a:spcAft>
        <a:buChar char="–"/>
        <a:defRPr sz="1500">
          <a:solidFill>
            <a:schemeClr val="accent2"/>
          </a:solidFill>
          <a:latin typeface="Calibri" panose="020F0502020204030204" pitchFamily="34" charset="0"/>
          <a:cs typeface="Calibri" panose="020F0502020204030204" pitchFamily="34" charset="0"/>
        </a:defRPr>
      </a:lvl4pPr>
      <a:lvl5pPr marL="1543050" indent="-171450" algn="l" rtl="0" fontAlgn="base">
        <a:spcBef>
          <a:spcPct val="20000"/>
        </a:spcBef>
        <a:spcAft>
          <a:spcPct val="0"/>
        </a:spcAft>
        <a:buChar char="»"/>
        <a:defRPr sz="1500">
          <a:solidFill>
            <a:schemeClr val="accent2"/>
          </a:solidFill>
          <a:latin typeface="Calibri" panose="020F0502020204030204" pitchFamily="34" charset="0"/>
          <a:cs typeface="Calibri" panose="020F0502020204030204" pitchFamily="34" charset="0"/>
        </a:defRPr>
      </a:lvl5pPr>
      <a:lvl6pPr marL="1885950" indent="-171450" algn="l" rtl="0" fontAlgn="base">
        <a:spcBef>
          <a:spcPct val="20000"/>
        </a:spcBef>
        <a:spcAft>
          <a:spcPct val="0"/>
        </a:spcAft>
        <a:buChar char="»"/>
        <a:defRPr sz="1500">
          <a:solidFill>
            <a:schemeClr val="accent2"/>
          </a:solidFill>
          <a:latin typeface="+mn-lt"/>
        </a:defRPr>
      </a:lvl6pPr>
      <a:lvl7pPr marL="2228850" indent="-171450" algn="l" rtl="0" fontAlgn="base">
        <a:spcBef>
          <a:spcPct val="20000"/>
        </a:spcBef>
        <a:spcAft>
          <a:spcPct val="0"/>
        </a:spcAft>
        <a:buChar char="»"/>
        <a:defRPr sz="1500">
          <a:solidFill>
            <a:schemeClr val="accent2"/>
          </a:solidFill>
          <a:latin typeface="+mn-lt"/>
        </a:defRPr>
      </a:lvl7pPr>
      <a:lvl8pPr marL="2571750" indent="-171450" algn="l" rtl="0" fontAlgn="base">
        <a:spcBef>
          <a:spcPct val="20000"/>
        </a:spcBef>
        <a:spcAft>
          <a:spcPct val="0"/>
        </a:spcAft>
        <a:buChar char="»"/>
        <a:defRPr sz="1500">
          <a:solidFill>
            <a:schemeClr val="accent2"/>
          </a:solidFill>
          <a:latin typeface="+mn-lt"/>
        </a:defRPr>
      </a:lvl8pPr>
      <a:lvl9pPr marL="2914650" indent="-171450" algn="l" rtl="0" fontAlgn="base">
        <a:spcBef>
          <a:spcPct val="20000"/>
        </a:spcBef>
        <a:spcAft>
          <a:spcPct val="0"/>
        </a:spcAft>
        <a:buChar char="»"/>
        <a:defRPr sz="1500">
          <a:solidFill>
            <a:schemeClr val="accent2"/>
          </a:solidFill>
          <a:latin typeface="+mn-lt"/>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shpKleurvlakOnder"/>
          <p:cNvSpPr>
            <a:spLocks noChangeArrowheads="1"/>
          </p:cNvSpPr>
          <p:nvPr/>
        </p:nvSpPr>
        <p:spPr bwMode="auto">
          <a:xfrm>
            <a:off x="0" y="6318251"/>
            <a:ext cx="12192000" cy="539751"/>
          </a:xfrm>
          <a:prstGeom prst="rect">
            <a:avLst/>
          </a:prstGeom>
          <a:solidFill>
            <a:srgbClr val="9ACCD4"/>
          </a:solidFill>
          <a:ln>
            <a:noFill/>
          </a:ln>
        </p:spPr>
        <p:txBody>
          <a:bodyPr lIns="68573" tIns="34287" rIns="68573" bIns="34287" anchor="ctr"/>
          <a:lstStyle>
            <a:lvl1pPr eaLnBrk="0" hangingPunct="0">
              <a:defRPr sz="4400">
                <a:solidFill>
                  <a:schemeClr val="tx2"/>
                </a:solidFill>
                <a:latin typeface="Times New Roman" pitchFamily="18" charset="0"/>
              </a:defRPr>
            </a:lvl1pPr>
            <a:lvl2pPr marL="742950" indent="-285750" eaLnBrk="0" hangingPunct="0">
              <a:defRPr sz="4400">
                <a:solidFill>
                  <a:schemeClr val="tx2"/>
                </a:solidFill>
                <a:latin typeface="Times New Roman" pitchFamily="18" charset="0"/>
              </a:defRPr>
            </a:lvl2pPr>
            <a:lvl3pPr marL="1143000" indent="-228600" eaLnBrk="0" hangingPunct="0">
              <a:defRPr sz="4400">
                <a:solidFill>
                  <a:schemeClr val="tx2"/>
                </a:solidFill>
                <a:latin typeface="Times New Roman" pitchFamily="18" charset="0"/>
              </a:defRPr>
            </a:lvl3pPr>
            <a:lvl4pPr marL="1600200" indent="-228600" eaLnBrk="0" hangingPunct="0">
              <a:defRPr sz="4400">
                <a:solidFill>
                  <a:schemeClr val="tx2"/>
                </a:solidFill>
                <a:latin typeface="Times New Roman" pitchFamily="18" charset="0"/>
              </a:defRPr>
            </a:lvl4pPr>
            <a:lvl5pPr marL="2057400" indent="-228600" eaLnBrk="0" hangingPunct="0">
              <a:defRPr sz="4400">
                <a:solidFill>
                  <a:schemeClr val="tx2"/>
                </a:solidFill>
                <a:latin typeface="Times New Roman" pitchFamily="18" charset="0"/>
              </a:defRPr>
            </a:lvl5pPr>
            <a:lvl6pPr marL="2514600" indent="-228600" algn="ctr" eaLnBrk="0" fontAlgn="base" hangingPunct="0">
              <a:spcBef>
                <a:spcPct val="0"/>
              </a:spcBef>
              <a:spcAft>
                <a:spcPct val="0"/>
              </a:spcAft>
              <a:defRPr sz="4400">
                <a:solidFill>
                  <a:schemeClr val="tx2"/>
                </a:solidFill>
                <a:latin typeface="Times New Roman" pitchFamily="18" charset="0"/>
              </a:defRPr>
            </a:lvl6pPr>
            <a:lvl7pPr marL="2971800" indent="-228600" algn="ctr" eaLnBrk="0" fontAlgn="base" hangingPunct="0">
              <a:spcBef>
                <a:spcPct val="0"/>
              </a:spcBef>
              <a:spcAft>
                <a:spcPct val="0"/>
              </a:spcAft>
              <a:defRPr sz="4400">
                <a:solidFill>
                  <a:schemeClr val="tx2"/>
                </a:solidFill>
                <a:latin typeface="Times New Roman" pitchFamily="18" charset="0"/>
              </a:defRPr>
            </a:lvl7pPr>
            <a:lvl8pPr marL="3429000" indent="-228600" algn="ctr" eaLnBrk="0" fontAlgn="base" hangingPunct="0">
              <a:spcBef>
                <a:spcPct val="0"/>
              </a:spcBef>
              <a:spcAft>
                <a:spcPct val="0"/>
              </a:spcAft>
              <a:defRPr sz="4400">
                <a:solidFill>
                  <a:schemeClr val="tx2"/>
                </a:solidFill>
                <a:latin typeface="Times New Roman" pitchFamily="18" charset="0"/>
              </a:defRPr>
            </a:lvl8pPr>
            <a:lvl9pPr marL="3886200" indent="-228600" algn="ctr" eaLnBrk="0" fontAlgn="base" hangingPunct="0">
              <a:spcBef>
                <a:spcPct val="0"/>
              </a:spcBef>
              <a:spcAft>
                <a:spcPct val="0"/>
              </a:spcAft>
              <a:defRPr sz="4400">
                <a:solidFill>
                  <a:schemeClr val="tx2"/>
                </a:solidFill>
                <a:latin typeface="Times New Roman" pitchFamily="18" charset="0"/>
              </a:defRPr>
            </a:lvl9pPr>
          </a:lstStyle>
          <a:p>
            <a:pPr algn="ctr" eaLnBrk="1" hangingPunct="1">
              <a:defRPr/>
            </a:pPr>
            <a:endParaRPr lang="nl-NL" altLang="nl-NL" sz="1350">
              <a:solidFill>
                <a:srgbClr val="FFFFFF"/>
              </a:solidFill>
              <a:latin typeface="Verdana" pitchFamily="34" charset="0"/>
            </a:endParaRPr>
          </a:p>
        </p:txBody>
      </p:sp>
      <p:sp>
        <p:nvSpPr>
          <p:cNvPr id="1029" name="shpTekst"/>
          <p:cNvSpPr>
            <a:spLocks noChangeArrowheads="1"/>
          </p:cNvSpPr>
          <p:nvPr/>
        </p:nvSpPr>
        <p:spPr bwMode="auto">
          <a:xfrm>
            <a:off x="0" y="8"/>
            <a:ext cx="12192000" cy="1071563"/>
          </a:xfrm>
          <a:prstGeom prst="rect">
            <a:avLst/>
          </a:prstGeom>
          <a:solidFill>
            <a:srgbClr val="9ACCD4"/>
          </a:solidFill>
          <a:ln>
            <a:noFill/>
          </a:ln>
        </p:spPr>
        <p:txBody>
          <a:bodyPr lIns="68573" tIns="34287" rIns="68573" bIns="34287" anchor="ctr"/>
          <a:lstStyle>
            <a:lvl1pPr eaLnBrk="0" hangingPunct="0">
              <a:defRPr sz="4400">
                <a:solidFill>
                  <a:schemeClr val="tx2"/>
                </a:solidFill>
                <a:latin typeface="Times New Roman" pitchFamily="18" charset="0"/>
              </a:defRPr>
            </a:lvl1pPr>
            <a:lvl2pPr marL="742950" indent="-285750" eaLnBrk="0" hangingPunct="0">
              <a:defRPr sz="4400">
                <a:solidFill>
                  <a:schemeClr val="tx2"/>
                </a:solidFill>
                <a:latin typeface="Times New Roman" pitchFamily="18" charset="0"/>
              </a:defRPr>
            </a:lvl2pPr>
            <a:lvl3pPr marL="1143000" indent="-228600" eaLnBrk="0" hangingPunct="0">
              <a:defRPr sz="4400">
                <a:solidFill>
                  <a:schemeClr val="tx2"/>
                </a:solidFill>
                <a:latin typeface="Times New Roman" pitchFamily="18" charset="0"/>
              </a:defRPr>
            </a:lvl3pPr>
            <a:lvl4pPr marL="1600200" indent="-228600" eaLnBrk="0" hangingPunct="0">
              <a:defRPr sz="4400">
                <a:solidFill>
                  <a:schemeClr val="tx2"/>
                </a:solidFill>
                <a:latin typeface="Times New Roman" pitchFamily="18" charset="0"/>
              </a:defRPr>
            </a:lvl4pPr>
            <a:lvl5pPr marL="2057400" indent="-228600" eaLnBrk="0" hangingPunct="0">
              <a:defRPr sz="4400">
                <a:solidFill>
                  <a:schemeClr val="tx2"/>
                </a:solidFill>
                <a:latin typeface="Times New Roman" pitchFamily="18" charset="0"/>
              </a:defRPr>
            </a:lvl5pPr>
            <a:lvl6pPr marL="2514600" indent="-228600" algn="ctr" eaLnBrk="0" fontAlgn="base" hangingPunct="0">
              <a:spcBef>
                <a:spcPct val="0"/>
              </a:spcBef>
              <a:spcAft>
                <a:spcPct val="0"/>
              </a:spcAft>
              <a:defRPr sz="4400">
                <a:solidFill>
                  <a:schemeClr val="tx2"/>
                </a:solidFill>
                <a:latin typeface="Times New Roman" pitchFamily="18" charset="0"/>
              </a:defRPr>
            </a:lvl6pPr>
            <a:lvl7pPr marL="2971800" indent="-228600" algn="ctr" eaLnBrk="0" fontAlgn="base" hangingPunct="0">
              <a:spcBef>
                <a:spcPct val="0"/>
              </a:spcBef>
              <a:spcAft>
                <a:spcPct val="0"/>
              </a:spcAft>
              <a:defRPr sz="4400">
                <a:solidFill>
                  <a:schemeClr val="tx2"/>
                </a:solidFill>
                <a:latin typeface="Times New Roman" pitchFamily="18" charset="0"/>
              </a:defRPr>
            </a:lvl7pPr>
            <a:lvl8pPr marL="3429000" indent="-228600" algn="ctr" eaLnBrk="0" fontAlgn="base" hangingPunct="0">
              <a:spcBef>
                <a:spcPct val="0"/>
              </a:spcBef>
              <a:spcAft>
                <a:spcPct val="0"/>
              </a:spcAft>
              <a:defRPr sz="4400">
                <a:solidFill>
                  <a:schemeClr val="tx2"/>
                </a:solidFill>
                <a:latin typeface="Times New Roman" pitchFamily="18" charset="0"/>
              </a:defRPr>
            </a:lvl8pPr>
            <a:lvl9pPr marL="3886200" indent="-228600" algn="ctr" eaLnBrk="0" fontAlgn="base" hangingPunct="0">
              <a:spcBef>
                <a:spcPct val="0"/>
              </a:spcBef>
              <a:spcAft>
                <a:spcPct val="0"/>
              </a:spcAft>
              <a:defRPr sz="4400">
                <a:solidFill>
                  <a:schemeClr val="tx2"/>
                </a:solidFill>
                <a:latin typeface="Times New Roman" pitchFamily="18" charset="0"/>
              </a:defRPr>
            </a:lvl9pPr>
          </a:lstStyle>
          <a:p>
            <a:pPr algn="ctr" eaLnBrk="1" hangingPunct="1">
              <a:defRPr/>
            </a:pPr>
            <a:endParaRPr lang="en-US" altLang="nl-NL" sz="1350">
              <a:solidFill>
                <a:srgbClr val="000066"/>
              </a:solidFill>
              <a:latin typeface="Verdana" pitchFamily="34" charset="0"/>
              <a:cs typeface="Arial" charset="0"/>
            </a:endParaRPr>
          </a:p>
        </p:txBody>
      </p:sp>
      <p:pic>
        <p:nvPicPr>
          <p:cNvPr id="387076" name="Picture 7" descr="knmilogo_new_nederlands"/>
          <p:cNvPicPr>
            <a:picLocks noChangeAspect="1" noChangeArrowheads="1"/>
          </p:cNvPicPr>
          <p:nvPr/>
        </p:nvPicPr>
        <p:blipFill>
          <a:blip r:embed="rId13">
            <a:extLst>
              <a:ext uri="{28A0092B-C50C-407E-A947-70E740481C1C}">
                <a14:useLocalDpi xmlns:a14="http://schemas.microsoft.com/office/drawing/2010/main" val="0"/>
              </a:ext>
            </a:extLst>
          </a:blip>
          <a:srcRect r="80974"/>
          <a:stretch>
            <a:fillRect/>
          </a:stretch>
        </p:blipFill>
        <p:spPr bwMode="auto">
          <a:xfrm>
            <a:off x="6" y="8"/>
            <a:ext cx="478367"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hpKleurvlak"/>
          <p:cNvSpPr>
            <a:spLocks noChangeArrowheads="1"/>
          </p:cNvSpPr>
          <p:nvPr/>
        </p:nvSpPr>
        <p:spPr bwMode="auto">
          <a:xfrm>
            <a:off x="6096000" y="0"/>
            <a:ext cx="6096000" cy="6858000"/>
          </a:xfrm>
          <a:prstGeom prst="rect">
            <a:avLst/>
          </a:prstGeom>
          <a:solidFill>
            <a:srgbClr val="9ACCD4"/>
          </a:solidFill>
          <a:ln>
            <a:noFill/>
          </a:ln>
        </p:spPr>
        <p:txBody>
          <a:bodyPr lIns="68573" tIns="34287" rIns="68573" bIns="34287" anchor="ctr"/>
          <a:lstStyle>
            <a:lvl1pPr>
              <a:defRPr sz="1000">
                <a:solidFill>
                  <a:schemeClr val="tx1"/>
                </a:solidFill>
                <a:latin typeface="Verdana" panose="020B0604030504040204" pitchFamily="34" charset="0"/>
                <a:cs typeface="Arial" panose="020B0604020202020204" pitchFamily="34" charset="0"/>
              </a:defRPr>
            </a:lvl1pPr>
            <a:lvl2pPr marL="742950" indent="-285750">
              <a:defRPr sz="1000">
                <a:solidFill>
                  <a:schemeClr val="tx1"/>
                </a:solidFill>
                <a:latin typeface="Verdana" panose="020B0604030504040204" pitchFamily="34" charset="0"/>
                <a:cs typeface="Arial" panose="020B0604020202020204" pitchFamily="34" charset="0"/>
              </a:defRPr>
            </a:lvl2pPr>
            <a:lvl3pPr marL="1143000" indent="-228600">
              <a:defRPr sz="1000">
                <a:solidFill>
                  <a:schemeClr val="tx1"/>
                </a:solidFill>
                <a:latin typeface="Verdana" panose="020B0604030504040204" pitchFamily="34" charset="0"/>
                <a:cs typeface="Arial" panose="020B0604020202020204" pitchFamily="34" charset="0"/>
              </a:defRPr>
            </a:lvl3pPr>
            <a:lvl4pPr marL="1600200" indent="-228600">
              <a:defRPr sz="1000">
                <a:solidFill>
                  <a:schemeClr val="tx1"/>
                </a:solidFill>
                <a:latin typeface="Verdana" panose="020B0604030504040204" pitchFamily="34" charset="0"/>
                <a:cs typeface="Arial" panose="020B0604020202020204" pitchFamily="34" charset="0"/>
              </a:defRPr>
            </a:lvl4pPr>
            <a:lvl5pPr marL="2057400" indent="-228600">
              <a:defRPr sz="1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Verdana" panose="020B0604030504040204" pitchFamily="34" charset="0"/>
                <a:cs typeface="Arial" panose="020B0604020202020204" pitchFamily="34" charset="0"/>
              </a:defRPr>
            </a:lvl9pPr>
          </a:lstStyle>
          <a:p>
            <a:pPr algn="ctr">
              <a:defRPr/>
            </a:pPr>
            <a:endParaRPr lang="nl-NL" sz="1350">
              <a:solidFill>
                <a:srgbClr val="000000"/>
              </a:solidFill>
            </a:endParaRPr>
          </a:p>
        </p:txBody>
      </p:sp>
      <p:sp>
        <p:nvSpPr>
          <p:cNvPr id="387081" name="Rectangle 2"/>
          <p:cNvSpPr>
            <a:spLocks noGrp="1" noChangeArrowheads="1"/>
          </p:cNvSpPr>
          <p:nvPr>
            <p:ph type="title"/>
          </p:nvPr>
        </p:nvSpPr>
        <p:spPr bwMode="auto">
          <a:xfrm>
            <a:off x="527051" y="138121"/>
            <a:ext cx="11664949"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6" rIns="91430" bIns="45716" numCol="1" anchor="ctr" anchorCtr="0" compatLnSpc="1">
            <a:prstTxWarp prst="textNoShape">
              <a:avLst/>
            </a:prstTxWarp>
          </a:bodyPr>
          <a:lstStyle/>
          <a:p>
            <a:pPr lvl="0"/>
            <a:r>
              <a:rPr lang="nl-NL" altLang="nl-NL" dirty="0"/>
              <a:t>Klik om het opmaakprofiel te bewerken</a:t>
            </a:r>
          </a:p>
        </p:txBody>
      </p:sp>
      <p:sp>
        <p:nvSpPr>
          <p:cNvPr id="387082" name="Rectangle 3"/>
          <p:cNvSpPr>
            <a:spLocks noGrp="1" noChangeArrowheads="1"/>
          </p:cNvSpPr>
          <p:nvPr>
            <p:ph type="body" idx="1"/>
          </p:nvPr>
        </p:nvSpPr>
        <p:spPr bwMode="auto">
          <a:xfrm>
            <a:off x="609600" y="1268415"/>
            <a:ext cx="10972800" cy="485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6" rIns="91430" bIns="45716" numCol="1" anchor="t" anchorCtr="0" compatLnSpc="1">
            <a:prstTxWarp prst="textNoShape">
              <a:avLst/>
            </a:prstTxWarp>
          </a:bodyPr>
          <a:lstStyle/>
          <a:p>
            <a:pPr lvl="0"/>
            <a:r>
              <a:rPr lang="nl-NL" altLang="nl-NL" dirty="0"/>
              <a:t>Klik om de opmaakprofielen van de </a:t>
            </a:r>
            <a:r>
              <a:rPr lang="nl-NL" altLang="nl-NL" dirty="0" err="1"/>
              <a:t>modeltekst</a:t>
            </a:r>
            <a:r>
              <a:rPr lang="nl-NL" altLang="nl-NL" dirty="0"/>
              <a:t> te bewerken</a:t>
            </a:r>
          </a:p>
          <a:p>
            <a:pPr lvl="1"/>
            <a:r>
              <a:rPr lang="nl-NL" altLang="nl-NL" dirty="0"/>
              <a:t>Tweede niveau</a:t>
            </a:r>
          </a:p>
          <a:p>
            <a:pPr lvl="2"/>
            <a:r>
              <a:rPr lang="nl-NL" altLang="nl-NL" dirty="0"/>
              <a:t>Derde niveau</a:t>
            </a:r>
          </a:p>
          <a:p>
            <a:pPr lvl="3"/>
            <a:r>
              <a:rPr lang="nl-NL" altLang="nl-NL" dirty="0"/>
              <a:t>Vierde niveau</a:t>
            </a:r>
          </a:p>
          <a:p>
            <a:pPr lvl="4"/>
            <a:r>
              <a:rPr lang="nl-NL" altLang="nl-NL" dirty="0"/>
              <a:t>Vijfde niveau</a:t>
            </a:r>
          </a:p>
        </p:txBody>
      </p:sp>
      <p:pic>
        <p:nvPicPr>
          <p:cNvPr id="3" name="Picture 2" descr="Diagram&#10;&#10;Description automatically generated">
            <a:extLst>
              <a:ext uri="{FF2B5EF4-FFF2-40B4-BE49-F238E27FC236}">
                <a16:creationId xmlns:a16="http://schemas.microsoft.com/office/drawing/2014/main" id="{F2A892B7-987D-4A18-997D-FBC91490950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 y="-1792"/>
            <a:ext cx="8560511" cy="6858000"/>
          </a:xfrm>
          <a:prstGeom prst="rect">
            <a:avLst/>
          </a:prstGeom>
        </p:spPr>
      </p:pic>
      <p:pic>
        <p:nvPicPr>
          <p:cNvPr id="387080" name="Picture 24" descr="ROe_IM_KNMI_Logo_Powerpoint_pos"/>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l="53801" r="15211"/>
          <a:stretch>
            <a:fillRect/>
          </a:stretch>
        </p:blipFill>
        <p:spPr bwMode="auto">
          <a:xfrm>
            <a:off x="8927792" y="-234950"/>
            <a:ext cx="3778249" cy="2001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7079" name="Picture 24" descr="ROe_IM_KNMI_Logo_Powerpoint_pos"/>
          <p:cNvPicPr>
            <a:picLocks noChangeAspect="1" noChangeArrowheads="1"/>
          </p:cNvPicPr>
          <p:nvPr/>
        </p:nvPicPr>
        <p:blipFill>
          <a:blip r:embed="rId16" cstate="print">
            <a:extLst>
              <a:ext uri="{28A0092B-C50C-407E-A947-70E740481C1C}">
                <a14:useLocalDpi xmlns:a14="http://schemas.microsoft.com/office/drawing/2010/main" val="0"/>
              </a:ext>
            </a:extLst>
          </a:blip>
          <a:srcRect l="46475" r="46477"/>
          <a:stretch>
            <a:fillRect/>
          </a:stretch>
        </p:blipFill>
        <p:spPr bwMode="auto">
          <a:xfrm>
            <a:off x="8136155" y="-6350"/>
            <a:ext cx="859367" cy="2001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6128432"/>
      </p:ext>
    </p:extLst>
  </p:cSld>
  <p:clrMap bg1="lt1" tx1="dk1" bg2="lt2" tx2="dk2" accent1="accent1" accent2="accent2" accent3="accent3" accent4="accent4" accent5="accent5" accent6="accent6" hlink="hlink" folHlink="folHlink"/>
  <p:sldLayoutIdLst>
    <p:sldLayoutId id="2147485095" r:id="rId1"/>
    <p:sldLayoutId id="2147485096" r:id="rId2"/>
    <p:sldLayoutId id="2147485097" r:id="rId3"/>
    <p:sldLayoutId id="2147485098" r:id="rId4"/>
    <p:sldLayoutId id="2147485099" r:id="rId5"/>
    <p:sldLayoutId id="2147485100" r:id="rId6"/>
    <p:sldLayoutId id="2147485101" r:id="rId7"/>
    <p:sldLayoutId id="2147485102" r:id="rId8"/>
    <p:sldLayoutId id="2147485103" r:id="rId9"/>
    <p:sldLayoutId id="2147485104" r:id="rId10"/>
    <p:sldLayoutId id="2147485105" r:id="rId11"/>
  </p:sldLayoutIdLst>
  <p:hf hdr="0" ftr="0" dt="0"/>
  <p:txStyles>
    <p:titleStyle>
      <a:lvl1pPr algn="ctr" rtl="0" fontAlgn="base">
        <a:spcBef>
          <a:spcPct val="0"/>
        </a:spcBef>
        <a:spcAft>
          <a:spcPct val="0"/>
        </a:spcAft>
        <a:defRPr sz="3300" b="1">
          <a:solidFill>
            <a:srgbClr val="000066"/>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3300" b="1">
          <a:solidFill>
            <a:srgbClr val="000066"/>
          </a:solidFill>
          <a:latin typeface="Verdana" pitchFamily="34" charset="0"/>
        </a:defRPr>
      </a:lvl2pPr>
      <a:lvl3pPr algn="ctr" rtl="0" fontAlgn="base">
        <a:spcBef>
          <a:spcPct val="0"/>
        </a:spcBef>
        <a:spcAft>
          <a:spcPct val="0"/>
        </a:spcAft>
        <a:defRPr sz="3300" b="1">
          <a:solidFill>
            <a:srgbClr val="000066"/>
          </a:solidFill>
          <a:latin typeface="Verdana" pitchFamily="34" charset="0"/>
        </a:defRPr>
      </a:lvl3pPr>
      <a:lvl4pPr algn="ctr" rtl="0" fontAlgn="base">
        <a:spcBef>
          <a:spcPct val="0"/>
        </a:spcBef>
        <a:spcAft>
          <a:spcPct val="0"/>
        </a:spcAft>
        <a:defRPr sz="3300" b="1">
          <a:solidFill>
            <a:srgbClr val="000066"/>
          </a:solidFill>
          <a:latin typeface="Verdana" pitchFamily="34" charset="0"/>
        </a:defRPr>
      </a:lvl4pPr>
      <a:lvl5pPr algn="ctr" rtl="0" fontAlgn="base">
        <a:spcBef>
          <a:spcPct val="0"/>
        </a:spcBef>
        <a:spcAft>
          <a:spcPct val="0"/>
        </a:spcAft>
        <a:defRPr sz="3300" b="1">
          <a:solidFill>
            <a:srgbClr val="000066"/>
          </a:solidFill>
          <a:latin typeface="Verdana" pitchFamily="34" charset="0"/>
        </a:defRPr>
      </a:lvl5pPr>
      <a:lvl6pPr marL="342866" algn="ctr" rtl="0" fontAlgn="base">
        <a:spcBef>
          <a:spcPct val="0"/>
        </a:spcBef>
        <a:spcAft>
          <a:spcPct val="0"/>
        </a:spcAft>
        <a:defRPr sz="3300" b="1">
          <a:solidFill>
            <a:srgbClr val="000066"/>
          </a:solidFill>
          <a:latin typeface="Verdana" pitchFamily="34" charset="0"/>
        </a:defRPr>
      </a:lvl6pPr>
      <a:lvl7pPr marL="685730" algn="ctr" rtl="0" fontAlgn="base">
        <a:spcBef>
          <a:spcPct val="0"/>
        </a:spcBef>
        <a:spcAft>
          <a:spcPct val="0"/>
        </a:spcAft>
        <a:defRPr sz="3300" b="1">
          <a:solidFill>
            <a:srgbClr val="000066"/>
          </a:solidFill>
          <a:latin typeface="Verdana" pitchFamily="34" charset="0"/>
        </a:defRPr>
      </a:lvl7pPr>
      <a:lvl8pPr marL="1028595" algn="ctr" rtl="0" fontAlgn="base">
        <a:spcBef>
          <a:spcPct val="0"/>
        </a:spcBef>
        <a:spcAft>
          <a:spcPct val="0"/>
        </a:spcAft>
        <a:defRPr sz="3300" b="1">
          <a:solidFill>
            <a:srgbClr val="000066"/>
          </a:solidFill>
          <a:latin typeface="Verdana" pitchFamily="34" charset="0"/>
        </a:defRPr>
      </a:lvl8pPr>
      <a:lvl9pPr marL="1371460" algn="ctr" rtl="0" fontAlgn="base">
        <a:spcBef>
          <a:spcPct val="0"/>
        </a:spcBef>
        <a:spcAft>
          <a:spcPct val="0"/>
        </a:spcAft>
        <a:defRPr sz="3300" b="1">
          <a:solidFill>
            <a:srgbClr val="000066"/>
          </a:solidFill>
          <a:latin typeface="Verdana" pitchFamily="34" charset="0"/>
        </a:defRPr>
      </a:lvl9pPr>
    </p:titleStyle>
    <p:bodyStyle>
      <a:lvl1pPr marL="257149" indent="-257149" algn="l" rtl="0" fontAlgn="base">
        <a:spcBef>
          <a:spcPct val="20000"/>
        </a:spcBef>
        <a:spcAft>
          <a:spcPct val="0"/>
        </a:spcAft>
        <a:buFont typeface="Wingdings" pitchFamily="2" charset="2"/>
        <a:buChar char="Ø"/>
        <a:defRPr sz="2400">
          <a:solidFill>
            <a:srgbClr val="000066"/>
          </a:solidFill>
          <a:latin typeface="Calibri" panose="020F0502020204030204" pitchFamily="34" charset="0"/>
          <a:ea typeface="+mn-ea"/>
          <a:cs typeface="Calibri" panose="020F0502020204030204" pitchFamily="34" charset="0"/>
        </a:defRPr>
      </a:lvl1pPr>
      <a:lvl2pPr marL="557156" indent="-214292" algn="l" rtl="0" fontAlgn="base">
        <a:spcBef>
          <a:spcPct val="20000"/>
        </a:spcBef>
        <a:spcAft>
          <a:spcPct val="0"/>
        </a:spcAft>
        <a:buChar char="–"/>
        <a:defRPr sz="2100">
          <a:solidFill>
            <a:srgbClr val="000066"/>
          </a:solidFill>
          <a:latin typeface="Calibri" panose="020F0502020204030204" pitchFamily="34" charset="0"/>
          <a:cs typeface="Calibri" panose="020F0502020204030204" pitchFamily="34" charset="0"/>
        </a:defRPr>
      </a:lvl2pPr>
      <a:lvl3pPr marL="857162" indent="-171432" algn="l" rtl="0" fontAlgn="base">
        <a:spcBef>
          <a:spcPct val="20000"/>
        </a:spcBef>
        <a:spcAft>
          <a:spcPct val="0"/>
        </a:spcAft>
        <a:buChar char="•"/>
        <a:defRPr sz="1800">
          <a:solidFill>
            <a:srgbClr val="000066"/>
          </a:solidFill>
          <a:latin typeface="Calibri" panose="020F0502020204030204" pitchFamily="34" charset="0"/>
          <a:cs typeface="Calibri" panose="020F0502020204030204" pitchFamily="34" charset="0"/>
        </a:defRPr>
      </a:lvl3pPr>
      <a:lvl4pPr marL="1200027" indent="-171432" algn="l" rtl="0" fontAlgn="base">
        <a:spcBef>
          <a:spcPct val="20000"/>
        </a:spcBef>
        <a:spcAft>
          <a:spcPct val="0"/>
        </a:spcAft>
        <a:buChar char="–"/>
        <a:defRPr sz="1500">
          <a:solidFill>
            <a:srgbClr val="000066"/>
          </a:solidFill>
          <a:latin typeface="Calibri" panose="020F0502020204030204" pitchFamily="34" charset="0"/>
          <a:cs typeface="Calibri" panose="020F0502020204030204" pitchFamily="34" charset="0"/>
        </a:defRPr>
      </a:lvl4pPr>
      <a:lvl5pPr marL="1542893" indent="-171432" algn="l" rtl="0" fontAlgn="base">
        <a:spcBef>
          <a:spcPct val="20000"/>
        </a:spcBef>
        <a:spcAft>
          <a:spcPct val="0"/>
        </a:spcAft>
        <a:buChar char="»"/>
        <a:defRPr sz="1500">
          <a:solidFill>
            <a:srgbClr val="000066"/>
          </a:solidFill>
          <a:latin typeface="Calibri" panose="020F0502020204030204" pitchFamily="34" charset="0"/>
          <a:cs typeface="Calibri" panose="020F0502020204030204" pitchFamily="34" charset="0"/>
        </a:defRPr>
      </a:lvl5pPr>
      <a:lvl6pPr marL="1885757" indent="-171432" algn="l" rtl="0" fontAlgn="base">
        <a:spcBef>
          <a:spcPct val="20000"/>
        </a:spcBef>
        <a:spcAft>
          <a:spcPct val="0"/>
        </a:spcAft>
        <a:buChar char="»"/>
        <a:defRPr sz="1500">
          <a:solidFill>
            <a:srgbClr val="000066"/>
          </a:solidFill>
          <a:latin typeface="+mn-lt"/>
        </a:defRPr>
      </a:lvl6pPr>
      <a:lvl7pPr marL="2228622" indent="-171432" algn="l" rtl="0" fontAlgn="base">
        <a:spcBef>
          <a:spcPct val="20000"/>
        </a:spcBef>
        <a:spcAft>
          <a:spcPct val="0"/>
        </a:spcAft>
        <a:buChar char="»"/>
        <a:defRPr sz="1500">
          <a:solidFill>
            <a:srgbClr val="000066"/>
          </a:solidFill>
          <a:latin typeface="+mn-lt"/>
        </a:defRPr>
      </a:lvl7pPr>
      <a:lvl8pPr marL="2571488" indent="-171432" algn="l" rtl="0" fontAlgn="base">
        <a:spcBef>
          <a:spcPct val="20000"/>
        </a:spcBef>
        <a:spcAft>
          <a:spcPct val="0"/>
        </a:spcAft>
        <a:buChar char="»"/>
        <a:defRPr sz="1500">
          <a:solidFill>
            <a:srgbClr val="000066"/>
          </a:solidFill>
          <a:latin typeface="+mn-lt"/>
        </a:defRPr>
      </a:lvl8pPr>
      <a:lvl9pPr marL="2914352" indent="-171432" algn="l" rtl="0" fontAlgn="base">
        <a:spcBef>
          <a:spcPct val="20000"/>
        </a:spcBef>
        <a:spcAft>
          <a:spcPct val="0"/>
        </a:spcAft>
        <a:buChar char="»"/>
        <a:defRPr sz="1500">
          <a:solidFill>
            <a:srgbClr val="000066"/>
          </a:solidFill>
          <a:latin typeface="+mn-lt"/>
        </a:defRPr>
      </a:lvl9pPr>
    </p:bodyStyle>
    <p:otherStyle>
      <a:defPPr>
        <a:defRPr lang="nl-NL"/>
      </a:defPPr>
      <a:lvl1pPr marL="0" algn="l" defTabSz="685730" rtl="0" eaLnBrk="1" latinLnBrk="0" hangingPunct="1">
        <a:defRPr sz="1350" kern="1200">
          <a:solidFill>
            <a:schemeClr val="tx1"/>
          </a:solidFill>
          <a:latin typeface="+mn-lt"/>
          <a:ea typeface="+mn-ea"/>
          <a:cs typeface="+mn-cs"/>
        </a:defRPr>
      </a:lvl1pPr>
      <a:lvl2pPr marL="342866" algn="l" defTabSz="685730" rtl="0" eaLnBrk="1" latinLnBrk="0" hangingPunct="1">
        <a:defRPr sz="1350" kern="1200">
          <a:solidFill>
            <a:schemeClr val="tx1"/>
          </a:solidFill>
          <a:latin typeface="+mn-lt"/>
          <a:ea typeface="+mn-ea"/>
          <a:cs typeface="+mn-cs"/>
        </a:defRPr>
      </a:lvl2pPr>
      <a:lvl3pPr marL="685730" algn="l" defTabSz="685730" rtl="0" eaLnBrk="1" latinLnBrk="0" hangingPunct="1">
        <a:defRPr sz="1350" kern="1200">
          <a:solidFill>
            <a:schemeClr val="tx1"/>
          </a:solidFill>
          <a:latin typeface="+mn-lt"/>
          <a:ea typeface="+mn-ea"/>
          <a:cs typeface="+mn-cs"/>
        </a:defRPr>
      </a:lvl3pPr>
      <a:lvl4pPr marL="1028595" algn="l" defTabSz="685730" rtl="0" eaLnBrk="1" latinLnBrk="0" hangingPunct="1">
        <a:defRPr sz="1350" kern="1200">
          <a:solidFill>
            <a:schemeClr val="tx1"/>
          </a:solidFill>
          <a:latin typeface="+mn-lt"/>
          <a:ea typeface="+mn-ea"/>
          <a:cs typeface="+mn-cs"/>
        </a:defRPr>
      </a:lvl4pPr>
      <a:lvl5pPr marL="1371460" algn="l" defTabSz="685730" rtl="0" eaLnBrk="1" latinLnBrk="0" hangingPunct="1">
        <a:defRPr sz="1350" kern="1200">
          <a:solidFill>
            <a:schemeClr val="tx1"/>
          </a:solidFill>
          <a:latin typeface="+mn-lt"/>
          <a:ea typeface="+mn-ea"/>
          <a:cs typeface="+mn-cs"/>
        </a:defRPr>
      </a:lvl5pPr>
      <a:lvl6pPr marL="1714325" algn="l" defTabSz="685730" rtl="0" eaLnBrk="1" latinLnBrk="0" hangingPunct="1">
        <a:defRPr sz="1350" kern="1200">
          <a:solidFill>
            <a:schemeClr val="tx1"/>
          </a:solidFill>
          <a:latin typeface="+mn-lt"/>
          <a:ea typeface="+mn-ea"/>
          <a:cs typeface="+mn-cs"/>
        </a:defRPr>
      </a:lvl6pPr>
      <a:lvl7pPr marL="2057190" algn="l" defTabSz="685730" rtl="0" eaLnBrk="1" latinLnBrk="0" hangingPunct="1">
        <a:defRPr sz="1350" kern="1200">
          <a:solidFill>
            <a:schemeClr val="tx1"/>
          </a:solidFill>
          <a:latin typeface="+mn-lt"/>
          <a:ea typeface="+mn-ea"/>
          <a:cs typeface="+mn-cs"/>
        </a:defRPr>
      </a:lvl7pPr>
      <a:lvl8pPr marL="2400054" algn="l" defTabSz="685730" rtl="0" eaLnBrk="1" latinLnBrk="0" hangingPunct="1">
        <a:defRPr sz="1350" kern="1200">
          <a:solidFill>
            <a:schemeClr val="tx1"/>
          </a:solidFill>
          <a:latin typeface="+mn-lt"/>
          <a:ea typeface="+mn-ea"/>
          <a:cs typeface="+mn-cs"/>
        </a:defRPr>
      </a:lvl8pPr>
      <a:lvl9pPr marL="2742920" algn="l" defTabSz="68573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descr="WOC_PPT_16_92.jp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0" y="0"/>
            <a:ext cx="12192000" cy="1024000"/>
          </a:xfrm>
          <a:prstGeom prst="rect">
            <a:avLst/>
          </a:prstGeom>
        </p:spPr>
      </p:pic>
      <p:sp>
        <p:nvSpPr>
          <p:cNvPr id="55299" name="Rectangle 2"/>
          <p:cNvSpPr>
            <a:spLocks noGrp="1" noChangeArrowheads="1"/>
          </p:cNvSpPr>
          <p:nvPr>
            <p:ph type="body" idx="1"/>
          </p:nvPr>
        </p:nvSpPr>
        <p:spPr bwMode="auto">
          <a:xfrm>
            <a:off x="230400" y="969600"/>
            <a:ext cx="11664000" cy="509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Box DG"/>
          <p:cNvSpPr txBox="1">
            <a:spLocks noChangeArrowheads="1"/>
          </p:cNvSpPr>
          <p:nvPr/>
        </p:nvSpPr>
        <p:spPr bwMode="auto">
          <a:xfrm>
            <a:off x="770885" y="447363"/>
            <a:ext cx="668866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800" noProof="0" dirty="0"/>
          </a:p>
        </p:txBody>
      </p:sp>
      <p:pic>
        <p:nvPicPr>
          <p:cNvPr id="33" name="Picture 2" descr="knmilogo_i_en_m_nl_large_ALPHA.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9504608" y="0"/>
            <a:ext cx="2687392" cy="1063144"/>
          </a:xfrm>
          <a:prstGeom prst="rect">
            <a:avLst/>
          </a:prstGeom>
          <a:solidFill>
            <a:schemeClr val="bg1"/>
          </a:solidFill>
          <a:ln>
            <a:noFill/>
          </a:ln>
        </p:spPr>
      </p:pic>
    </p:spTree>
    <p:extLst>
      <p:ext uri="{BB962C8B-B14F-4D97-AF65-F5344CB8AC3E}">
        <p14:creationId xmlns:p14="http://schemas.microsoft.com/office/powerpoint/2010/main" val="2681114410"/>
      </p:ext>
    </p:extLst>
  </p:cSld>
  <p:clrMap bg1="lt1" tx1="dk1" bg2="lt2" tx2="dk2" accent1="accent1" accent2="accent2" accent3="accent3" accent4="accent4" accent5="accent5" accent6="accent6" hlink="hlink" folHlink="folHlink"/>
  <p:sldLayoutIdLst>
    <p:sldLayoutId id="2147485107" r:id="rId1"/>
    <p:sldLayoutId id="2147485108" r:id="rId2"/>
    <p:sldLayoutId id="2147485109" r:id="rId3"/>
    <p:sldLayoutId id="2147485110" r:id="rId4"/>
    <p:sldLayoutId id="2147485111" r:id="rId5"/>
    <p:sldLayoutId id="2147485112" r:id="rId6"/>
    <p:sldLayoutId id="2147485113" r:id="rId7"/>
    <p:sldLayoutId id="2147485114" r:id="rId8"/>
    <p:sldLayoutId id="2147485115" r:id="rId9"/>
  </p:sldLayoutIdLst>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342900"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1"/>
            <a:ext cx="11472333" cy="8366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ltLang="nl-NL"/>
              <a:t>Click to edit Master title style</a:t>
            </a:r>
          </a:p>
        </p:txBody>
      </p:sp>
      <p:sp>
        <p:nvSpPr>
          <p:cNvPr id="1027" name="Rectangle 3"/>
          <p:cNvSpPr>
            <a:spLocks noGrp="1" noChangeArrowheads="1"/>
          </p:cNvSpPr>
          <p:nvPr>
            <p:ph type="body" idx="1"/>
          </p:nvPr>
        </p:nvSpPr>
        <p:spPr bwMode="auto">
          <a:xfrm>
            <a:off x="423333" y="1412878"/>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ltLang="nl-NL"/>
              <a:t>Click to edit Master text styles</a:t>
            </a:r>
          </a:p>
          <a:p>
            <a:pPr lvl="1"/>
            <a:r>
              <a:rPr lang="en-GB" altLang="nl-NL"/>
              <a:t>Second level</a:t>
            </a:r>
          </a:p>
          <a:p>
            <a:pPr lvl="2"/>
            <a:r>
              <a:rPr lang="en-GB" altLang="nl-NL"/>
              <a:t>Third level</a:t>
            </a:r>
          </a:p>
          <a:p>
            <a:pPr lvl="3"/>
            <a:r>
              <a:rPr lang="en-GB" altLang="nl-NL"/>
              <a:t>Fourth level</a:t>
            </a:r>
          </a:p>
          <a:p>
            <a:pPr lvl="4"/>
            <a:r>
              <a:rPr lang="en-GB" altLang="nl-NL"/>
              <a:t>Fifth level</a:t>
            </a:r>
          </a:p>
        </p:txBody>
      </p:sp>
      <p:sp>
        <p:nvSpPr>
          <p:cNvPr id="1028" name="Rectangle 5"/>
          <p:cNvSpPr>
            <a:spLocks noChangeArrowheads="1"/>
          </p:cNvSpPr>
          <p:nvPr/>
        </p:nvSpPr>
        <p:spPr bwMode="auto">
          <a:xfrm>
            <a:off x="4233334" y="6477000"/>
            <a:ext cx="6352117" cy="304800"/>
          </a:xfrm>
          <a:prstGeom prst="rect">
            <a:avLst/>
          </a:prstGeom>
          <a:noFill/>
          <a:ln w="9525">
            <a:noFill/>
            <a:miter lim="800000"/>
            <a:headEnd/>
            <a:tailEnd/>
          </a:ln>
        </p:spPr>
        <p:txBody>
          <a:bodyPr lIns="36000" rIns="36000"/>
          <a:lstStyle/>
          <a:p>
            <a:pPr defTabSz="914400" fontAlgn="base">
              <a:spcBef>
                <a:spcPct val="50000"/>
              </a:spcBef>
              <a:spcAft>
                <a:spcPct val="0"/>
              </a:spcAft>
              <a:tabLst>
                <a:tab pos="7048500" algn="r"/>
              </a:tabLst>
            </a:pPr>
            <a:endParaRPr lang="en-GB" sz="1400" b="1" i="1">
              <a:solidFill>
                <a:srgbClr val="336699"/>
              </a:solidFill>
              <a:latin typeface="Arial" charset="0"/>
            </a:endParaRPr>
          </a:p>
        </p:txBody>
      </p:sp>
      <p:sp>
        <p:nvSpPr>
          <p:cNvPr id="1029" name="Rectangle 6"/>
          <p:cNvSpPr>
            <a:spLocks noChangeArrowheads="1"/>
          </p:cNvSpPr>
          <p:nvPr/>
        </p:nvSpPr>
        <p:spPr bwMode="auto">
          <a:xfrm>
            <a:off x="4500034" y="6692900"/>
            <a:ext cx="6352117" cy="304800"/>
          </a:xfrm>
          <a:prstGeom prst="rect">
            <a:avLst/>
          </a:prstGeom>
          <a:noFill/>
          <a:ln w="9525">
            <a:noFill/>
            <a:miter lim="800000"/>
            <a:headEnd/>
            <a:tailEnd/>
          </a:ln>
        </p:spPr>
        <p:txBody>
          <a:bodyPr lIns="36000" rIns="36000"/>
          <a:lstStyle/>
          <a:p>
            <a:pPr defTabSz="914400" fontAlgn="base">
              <a:spcBef>
                <a:spcPct val="50000"/>
              </a:spcBef>
              <a:spcAft>
                <a:spcPct val="0"/>
              </a:spcAft>
              <a:tabLst>
                <a:tab pos="7048500" algn="r"/>
              </a:tabLst>
            </a:pPr>
            <a:endParaRPr lang="en-GB" sz="1400" b="1" i="1">
              <a:solidFill>
                <a:srgbClr val="336699"/>
              </a:solidFill>
              <a:latin typeface="Arial" charset="0"/>
            </a:endParaRPr>
          </a:p>
        </p:txBody>
      </p:sp>
      <p:sp>
        <p:nvSpPr>
          <p:cNvPr id="1030" name="Rectangle 7"/>
          <p:cNvSpPr>
            <a:spLocks noChangeArrowheads="1"/>
          </p:cNvSpPr>
          <p:nvPr/>
        </p:nvSpPr>
        <p:spPr bwMode="auto">
          <a:xfrm>
            <a:off x="4764619" y="6908800"/>
            <a:ext cx="6352116" cy="304800"/>
          </a:xfrm>
          <a:prstGeom prst="rect">
            <a:avLst/>
          </a:prstGeom>
          <a:noFill/>
          <a:ln w="9525">
            <a:noFill/>
            <a:miter lim="800000"/>
            <a:headEnd/>
            <a:tailEnd/>
          </a:ln>
        </p:spPr>
        <p:txBody>
          <a:bodyPr lIns="36000" rIns="36000"/>
          <a:lstStyle/>
          <a:p>
            <a:pPr defTabSz="914400" fontAlgn="base">
              <a:spcBef>
                <a:spcPct val="50000"/>
              </a:spcBef>
              <a:spcAft>
                <a:spcPct val="0"/>
              </a:spcAft>
              <a:tabLst>
                <a:tab pos="7048500" algn="r"/>
              </a:tabLst>
            </a:pPr>
            <a:endParaRPr lang="en-GB" sz="1400" b="1" i="1">
              <a:solidFill>
                <a:srgbClr val="336699"/>
              </a:solidFill>
              <a:latin typeface="Arial" charset="0"/>
            </a:endParaRPr>
          </a:p>
        </p:txBody>
      </p:sp>
      <p:sp>
        <p:nvSpPr>
          <p:cNvPr id="1031" name="Rectangle 8"/>
          <p:cNvSpPr>
            <a:spLocks noChangeArrowheads="1"/>
          </p:cNvSpPr>
          <p:nvPr/>
        </p:nvSpPr>
        <p:spPr bwMode="auto">
          <a:xfrm>
            <a:off x="5031322" y="7124700"/>
            <a:ext cx="6352116" cy="304800"/>
          </a:xfrm>
          <a:prstGeom prst="rect">
            <a:avLst/>
          </a:prstGeom>
          <a:noFill/>
          <a:ln w="9525">
            <a:noFill/>
            <a:miter lim="800000"/>
            <a:headEnd/>
            <a:tailEnd/>
          </a:ln>
        </p:spPr>
        <p:txBody>
          <a:bodyPr lIns="36000" rIns="36000"/>
          <a:lstStyle/>
          <a:p>
            <a:pPr defTabSz="914400" fontAlgn="base">
              <a:spcBef>
                <a:spcPct val="50000"/>
              </a:spcBef>
              <a:spcAft>
                <a:spcPct val="0"/>
              </a:spcAft>
              <a:tabLst>
                <a:tab pos="7048500" algn="r"/>
              </a:tabLst>
            </a:pPr>
            <a:endParaRPr lang="en-GB" sz="1400" b="1" i="1">
              <a:solidFill>
                <a:srgbClr val="336699"/>
              </a:solidFill>
              <a:latin typeface="Arial" charset="0"/>
            </a:endParaRPr>
          </a:p>
        </p:txBody>
      </p:sp>
      <p:sp>
        <p:nvSpPr>
          <p:cNvPr id="1032" name="Rectangle 9"/>
          <p:cNvSpPr>
            <a:spLocks noChangeArrowheads="1"/>
          </p:cNvSpPr>
          <p:nvPr/>
        </p:nvSpPr>
        <p:spPr bwMode="auto">
          <a:xfrm>
            <a:off x="5295900" y="7340600"/>
            <a:ext cx="6352117" cy="304800"/>
          </a:xfrm>
          <a:prstGeom prst="rect">
            <a:avLst/>
          </a:prstGeom>
          <a:noFill/>
          <a:ln w="9525">
            <a:noFill/>
            <a:miter lim="800000"/>
            <a:headEnd/>
            <a:tailEnd/>
          </a:ln>
        </p:spPr>
        <p:txBody>
          <a:bodyPr lIns="36000" rIns="36000"/>
          <a:lstStyle/>
          <a:p>
            <a:pPr defTabSz="914400" fontAlgn="base">
              <a:spcBef>
                <a:spcPct val="50000"/>
              </a:spcBef>
              <a:spcAft>
                <a:spcPct val="0"/>
              </a:spcAft>
              <a:tabLst>
                <a:tab pos="7048500" algn="r"/>
              </a:tabLst>
            </a:pPr>
            <a:endParaRPr lang="en-GB" sz="1400" b="1" i="1">
              <a:solidFill>
                <a:srgbClr val="336699"/>
              </a:solidFill>
              <a:latin typeface="Arial" charset="0"/>
            </a:endParaRPr>
          </a:p>
        </p:txBody>
      </p:sp>
      <p:sp>
        <p:nvSpPr>
          <p:cNvPr id="1033" name="Rectangle 14"/>
          <p:cNvSpPr>
            <a:spLocks noChangeArrowheads="1"/>
          </p:cNvSpPr>
          <p:nvPr userDrawn="1"/>
        </p:nvSpPr>
        <p:spPr bwMode="auto">
          <a:xfrm>
            <a:off x="4233334" y="6477000"/>
            <a:ext cx="6352117" cy="304800"/>
          </a:xfrm>
          <a:prstGeom prst="rect">
            <a:avLst/>
          </a:prstGeom>
          <a:noFill/>
          <a:ln w="9525">
            <a:noFill/>
            <a:miter lim="800000"/>
            <a:headEnd/>
            <a:tailEnd/>
          </a:ln>
        </p:spPr>
        <p:txBody>
          <a:bodyPr lIns="36000" rIns="36000"/>
          <a:lstStyle/>
          <a:p>
            <a:pPr defTabSz="914400" fontAlgn="base">
              <a:spcBef>
                <a:spcPct val="50000"/>
              </a:spcBef>
              <a:spcAft>
                <a:spcPct val="0"/>
              </a:spcAft>
              <a:tabLst>
                <a:tab pos="7048500" algn="r"/>
              </a:tabLst>
            </a:pPr>
            <a:endParaRPr lang="en-GB" sz="1400" b="1" i="1">
              <a:solidFill>
                <a:srgbClr val="336699"/>
              </a:solidFill>
              <a:latin typeface="Arial" charset="0"/>
            </a:endParaRPr>
          </a:p>
        </p:txBody>
      </p:sp>
      <p:sp>
        <p:nvSpPr>
          <p:cNvPr id="1035" name="Text Box 16"/>
          <p:cNvSpPr txBox="1">
            <a:spLocks noChangeArrowheads="1"/>
          </p:cNvSpPr>
          <p:nvPr userDrawn="1"/>
        </p:nvSpPr>
        <p:spPr bwMode="auto">
          <a:xfrm>
            <a:off x="9620251" y="6577613"/>
            <a:ext cx="965200" cy="307777"/>
          </a:xfrm>
          <a:prstGeom prst="rect">
            <a:avLst/>
          </a:prstGeom>
          <a:noFill/>
          <a:ln w="9525">
            <a:noFill/>
            <a:miter lim="800000"/>
            <a:headEnd/>
            <a:tailEnd/>
          </a:ln>
        </p:spPr>
        <p:txBody>
          <a:bodyPr wrap="square">
            <a:spAutoFit/>
          </a:bodyPr>
          <a:lstStyle/>
          <a:p>
            <a:pPr defTabSz="914400" eaLnBrk="0" fontAlgn="base" hangingPunct="0">
              <a:spcBef>
                <a:spcPct val="50000"/>
              </a:spcBef>
              <a:spcAft>
                <a:spcPct val="0"/>
              </a:spcAft>
            </a:pPr>
            <a:fld id="{DC20D1EF-A2D4-4A25-BCFE-B8B9512DC9F9}" type="slidenum">
              <a:rPr lang="en-GB" sz="1400">
                <a:solidFill>
                  <a:srgbClr val="DAEDEF">
                    <a:lumMod val="50000"/>
                  </a:srgbClr>
                </a:solidFill>
                <a:latin typeface="Arial" charset="0"/>
              </a:rPr>
              <a:pPr defTabSz="914400" eaLnBrk="0" fontAlgn="base" hangingPunct="0">
                <a:spcBef>
                  <a:spcPct val="50000"/>
                </a:spcBef>
                <a:spcAft>
                  <a:spcPct val="0"/>
                </a:spcAft>
              </a:pPr>
              <a:t>‹#›</a:t>
            </a:fld>
            <a:endParaRPr lang="en-GB" sz="1400" dirty="0">
              <a:solidFill>
                <a:srgbClr val="DAEDEF">
                  <a:lumMod val="50000"/>
                </a:srgbClr>
              </a:solidFill>
              <a:latin typeface="Arial" charset="0"/>
            </a:endParaRPr>
          </a:p>
        </p:txBody>
      </p:sp>
      <p:pic>
        <p:nvPicPr>
          <p:cNvPr id="1036" name="Afbeelding 17" descr="knmilogonew_large.png"/>
          <p:cNvPicPr>
            <a:picLocks noChangeAspect="1"/>
          </p:cNvPicPr>
          <p:nvPr userDrawn="1"/>
        </p:nvPicPr>
        <p:blipFill>
          <a:blip r:embed="rId18"/>
          <a:srcRect/>
          <a:stretch>
            <a:fillRect/>
          </a:stretch>
        </p:blipFill>
        <p:spPr bwMode="auto">
          <a:xfrm>
            <a:off x="11588751" y="5"/>
            <a:ext cx="2859616" cy="1052513"/>
          </a:xfrm>
          <a:prstGeom prst="rect">
            <a:avLst/>
          </a:prstGeom>
          <a:noFill/>
          <a:ln w="9525">
            <a:noFill/>
            <a:miter lim="800000"/>
            <a:headEnd/>
            <a:tailEnd/>
          </a:ln>
        </p:spPr>
      </p:pic>
    </p:spTree>
    <p:extLst>
      <p:ext uri="{BB962C8B-B14F-4D97-AF65-F5344CB8AC3E}">
        <p14:creationId xmlns:p14="http://schemas.microsoft.com/office/powerpoint/2010/main" val="3914772562"/>
      </p:ext>
    </p:extLst>
  </p:cSld>
  <p:clrMap bg1="lt1" tx1="dk1" bg2="lt2" tx2="dk2" accent1="accent1" accent2="accent2" accent3="accent3" accent4="accent4" accent5="accent5" accent6="accent6" hlink="hlink" folHlink="folHlink"/>
  <p:sldLayoutIdLst>
    <p:sldLayoutId id="2147485118" r:id="rId1"/>
    <p:sldLayoutId id="2147485119" r:id="rId2"/>
    <p:sldLayoutId id="2147485120" r:id="rId3"/>
    <p:sldLayoutId id="2147485121" r:id="rId4"/>
    <p:sldLayoutId id="2147485122" r:id="rId5"/>
    <p:sldLayoutId id="2147485123" r:id="rId6"/>
    <p:sldLayoutId id="2147485124" r:id="rId7"/>
    <p:sldLayoutId id="2147485125" r:id="rId8"/>
    <p:sldLayoutId id="2147485126" r:id="rId9"/>
    <p:sldLayoutId id="2147485127" r:id="rId10"/>
    <p:sldLayoutId id="2147485128" r:id="rId11"/>
    <p:sldLayoutId id="2147485129" r:id="rId12"/>
    <p:sldLayoutId id="2147485130" r:id="rId13"/>
    <p:sldLayoutId id="2147485131" r:id="rId14"/>
    <p:sldLayoutId id="2147485132" r:id="rId15"/>
    <p:sldLayoutId id="2147485133" r:id="rId16"/>
  </p:sldLayoutIdLst>
  <p:txStyles>
    <p:titleStyle>
      <a:lvl1pPr algn="ctr" rtl="0" eaLnBrk="0" fontAlgn="base" hangingPunct="0">
        <a:spcBef>
          <a:spcPct val="0"/>
        </a:spcBef>
        <a:spcAft>
          <a:spcPct val="0"/>
        </a:spcAft>
        <a:defRPr sz="3200" b="1">
          <a:solidFill>
            <a:srgbClr val="002060"/>
          </a:solidFill>
          <a:latin typeface="Calibri" panose="020F0502020204030204" pitchFamily="34" charset="0"/>
          <a:ea typeface="Verdana" panose="020B0604030504040204" pitchFamily="34" charset="0"/>
          <a:cs typeface="Verdana" panose="020B0604030504040204" pitchFamily="34" charset="0"/>
        </a:defRPr>
      </a:lvl1pPr>
      <a:lvl2pPr algn="ctr" rtl="0" eaLnBrk="0" fontAlgn="base" hangingPunct="0">
        <a:spcBef>
          <a:spcPct val="0"/>
        </a:spcBef>
        <a:spcAft>
          <a:spcPct val="0"/>
        </a:spcAft>
        <a:defRPr sz="3200" b="1">
          <a:solidFill>
            <a:srgbClr val="002060"/>
          </a:solidFill>
          <a:latin typeface="Verdana" pitchFamily="34" charset="0"/>
        </a:defRPr>
      </a:lvl2pPr>
      <a:lvl3pPr algn="ctr" rtl="0" eaLnBrk="0" fontAlgn="base" hangingPunct="0">
        <a:spcBef>
          <a:spcPct val="0"/>
        </a:spcBef>
        <a:spcAft>
          <a:spcPct val="0"/>
        </a:spcAft>
        <a:defRPr sz="3200" b="1">
          <a:solidFill>
            <a:srgbClr val="002060"/>
          </a:solidFill>
          <a:latin typeface="Verdana" pitchFamily="34" charset="0"/>
        </a:defRPr>
      </a:lvl3pPr>
      <a:lvl4pPr algn="ctr" rtl="0" eaLnBrk="0" fontAlgn="base" hangingPunct="0">
        <a:spcBef>
          <a:spcPct val="0"/>
        </a:spcBef>
        <a:spcAft>
          <a:spcPct val="0"/>
        </a:spcAft>
        <a:defRPr sz="3200" b="1">
          <a:solidFill>
            <a:srgbClr val="002060"/>
          </a:solidFill>
          <a:latin typeface="Verdana" pitchFamily="34" charset="0"/>
        </a:defRPr>
      </a:lvl4pPr>
      <a:lvl5pPr algn="ctr" rtl="0" eaLnBrk="0" fontAlgn="base" hangingPunct="0">
        <a:spcBef>
          <a:spcPct val="0"/>
        </a:spcBef>
        <a:spcAft>
          <a:spcPct val="0"/>
        </a:spcAft>
        <a:defRPr sz="3200" b="1">
          <a:solidFill>
            <a:srgbClr val="002060"/>
          </a:solidFill>
          <a:latin typeface="Verdana" pitchFamily="34" charset="0"/>
        </a:defRPr>
      </a:lvl5pPr>
      <a:lvl6pPr marL="457200" algn="ctr" rtl="0" fontAlgn="base">
        <a:spcBef>
          <a:spcPct val="0"/>
        </a:spcBef>
        <a:spcAft>
          <a:spcPct val="0"/>
        </a:spcAft>
        <a:defRPr sz="3200" b="1">
          <a:solidFill>
            <a:srgbClr val="CC0000"/>
          </a:solidFill>
          <a:latin typeface="Comic Sans MS" pitchFamily="66" charset="0"/>
        </a:defRPr>
      </a:lvl6pPr>
      <a:lvl7pPr marL="914400" algn="ctr" rtl="0" fontAlgn="base">
        <a:spcBef>
          <a:spcPct val="0"/>
        </a:spcBef>
        <a:spcAft>
          <a:spcPct val="0"/>
        </a:spcAft>
        <a:defRPr sz="3200" b="1">
          <a:solidFill>
            <a:srgbClr val="CC0000"/>
          </a:solidFill>
          <a:latin typeface="Comic Sans MS" pitchFamily="66" charset="0"/>
        </a:defRPr>
      </a:lvl7pPr>
      <a:lvl8pPr marL="1371600" algn="ctr" rtl="0" fontAlgn="base">
        <a:spcBef>
          <a:spcPct val="0"/>
        </a:spcBef>
        <a:spcAft>
          <a:spcPct val="0"/>
        </a:spcAft>
        <a:defRPr sz="3200" b="1">
          <a:solidFill>
            <a:srgbClr val="CC0000"/>
          </a:solidFill>
          <a:latin typeface="Comic Sans MS" pitchFamily="66" charset="0"/>
        </a:defRPr>
      </a:lvl8pPr>
      <a:lvl9pPr marL="1828800" algn="ctr" rtl="0" fontAlgn="base">
        <a:spcBef>
          <a:spcPct val="0"/>
        </a:spcBef>
        <a:spcAft>
          <a:spcPct val="0"/>
        </a:spcAft>
        <a:defRPr sz="3200" b="1">
          <a:solidFill>
            <a:srgbClr val="CC0000"/>
          </a:solidFill>
          <a:latin typeface="Comic Sans MS" pitchFamily="66" charset="0"/>
        </a:defRPr>
      </a:lvl9pPr>
    </p:titleStyle>
    <p:bodyStyle>
      <a:lvl1pPr marL="342900" indent="-342900" algn="l" rtl="0" eaLnBrk="0" fontAlgn="base" hangingPunct="0">
        <a:spcBef>
          <a:spcPct val="20000"/>
        </a:spcBef>
        <a:spcAft>
          <a:spcPct val="0"/>
        </a:spcAft>
        <a:buChar char="•"/>
        <a:defRPr sz="2800">
          <a:solidFill>
            <a:srgbClr val="336699"/>
          </a:solidFill>
          <a:latin typeface="Calibri" panose="020F0502020204030204" pitchFamily="34" charset="0"/>
          <a:ea typeface="Verdana" panose="020B0604030504040204" pitchFamily="34" charset="0"/>
          <a:cs typeface="Verdana" panose="020B0604030504040204" pitchFamily="34" charset="0"/>
        </a:defRPr>
      </a:lvl1pPr>
      <a:lvl2pPr marL="742950" indent="-285750" algn="l" rtl="0" eaLnBrk="0" fontAlgn="base" hangingPunct="0">
        <a:spcBef>
          <a:spcPct val="20000"/>
        </a:spcBef>
        <a:spcAft>
          <a:spcPct val="0"/>
        </a:spcAft>
        <a:buChar char="–"/>
        <a:defRPr sz="2400">
          <a:solidFill>
            <a:srgbClr val="336699"/>
          </a:solidFill>
          <a:latin typeface="Calibri" panose="020F0502020204030204" pitchFamily="34" charset="0"/>
          <a:ea typeface="Verdana" panose="020B0604030504040204" pitchFamily="34" charset="0"/>
          <a:cs typeface="Verdana" panose="020B0604030504040204" pitchFamily="34" charset="0"/>
        </a:defRPr>
      </a:lvl2pPr>
      <a:lvl3pPr marL="1143000" indent="-228600" algn="l" rtl="0" eaLnBrk="0" fontAlgn="base" hangingPunct="0">
        <a:spcBef>
          <a:spcPct val="20000"/>
        </a:spcBef>
        <a:spcAft>
          <a:spcPct val="0"/>
        </a:spcAft>
        <a:buChar char="•"/>
        <a:defRPr sz="2000">
          <a:solidFill>
            <a:srgbClr val="336699"/>
          </a:solidFill>
          <a:latin typeface="Calibri" panose="020F0502020204030204" pitchFamily="34" charset="0"/>
          <a:ea typeface="Verdana" panose="020B0604030504040204" pitchFamily="34" charset="0"/>
          <a:cs typeface="Verdana" panose="020B0604030504040204" pitchFamily="34" charset="0"/>
        </a:defRPr>
      </a:lvl3pPr>
      <a:lvl4pPr marL="1600200" indent="-228600" algn="l" rtl="0" eaLnBrk="0" fontAlgn="base" hangingPunct="0">
        <a:spcBef>
          <a:spcPct val="20000"/>
        </a:spcBef>
        <a:spcAft>
          <a:spcPct val="0"/>
        </a:spcAft>
        <a:buChar char="–"/>
        <a:defRPr>
          <a:solidFill>
            <a:srgbClr val="336699"/>
          </a:solidFill>
          <a:latin typeface="Calibri" panose="020F0502020204030204" pitchFamily="34" charset="0"/>
          <a:ea typeface="Verdana" panose="020B0604030504040204" pitchFamily="34" charset="0"/>
          <a:cs typeface="Verdana" panose="020B0604030504040204" pitchFamily="34" charset="0"/>
        </a:defRPr>
      </a:lvl4pPr>
      <a:lvl5pPr marL="2057400" indent="-228600" algn="l" rtl="0" eaLnBrk="0" fontAlgn="base" hangingPunct="0">
        <a:spcBef>
          <a:spcPct val="20000"/>
        </a:spcBef>
        <a:spcAft>
          <a:spcPct val="0"/>
        </a:spcAft>
        <a:buChar char="»"/>
        <a:defRPr sz="1600">
          <a:solidFill>
            <a:srgbClr val="336699"/>
          </a:solidFill>
          <a:latin typeface="Calibri" panose="020F0502020204030204" pitchFamily="34" charset="0"/>
          <a:ea typeface="Verdana" panose="020B0604030504040204" pitchFamily="34" charset="0"/>
          <a:cs typeface="Verdana" panose="020B0604030504040204" pitchFamily="34" charset="0"/>
        </a:defRPr>
      </a:lvl5pPr>
      <a:lvl6pPr marL="2514600" indent="-228600" algn="l" rtl="0" fontAlgn="base">
        <a:spcBef>
          <a:spcPct val="20000"/>
        </a:spcBef>
        <a:spcAft>
          <a:spcPct val="0"/>
        </a:spcAft>
        <a:buChar char="»"/>
        <a:defRPr sz="1600">
          <a:solidFill>
            <a:srgbClr val="336699"/>
          </a:solidFill>
          <a:latin typeface="+mn-lt"/>
        </a:defRPr>
      </a:lvl6pPr>
      <a:lvl7pPr marL="2971800" indent="-228600" algn="l" rtl="0" fontAlgn="base">
        <a:spcBef>
          <a:spcPct val="20000"/>
        </a:spcBef>
        <a:spcAft>
          <a:spcPct val="0"/>
        </a:spcAft>
        <a:buChar char="»"/>
        <a:defRPr sz="1600">
          <a:solidFill>
            <a:srgbClr val="336699"/>
          </a:solidFill>
          <a:latin typeface="+mn-lt"/>
        </a:defRPr>
      </a:lvl7pPr>
      <a:lvl8pPr marL="3429000" indent="-228600" algn="l" rtl="0" fontAlgn="base">
        <a:spcBef>
          <a:spcPct val="20000"/>
        </a:spcBef>
        <a:spcAft>
          <a:spcPct val="0"/>
        </a:spcAft>
        <a:buChar char="»"/>
        <a:defRPr sz="1600">
          <a:solidFill>
            <a:srgbClr val="336699"/>
          </a:solidFill>
          <a:latin typeface="+mn-lt"/>
        </a:defRPr>
      </a:lvl8pPr>
      <a:lvl9pPr marL="3886200" indent="-228600" algn="l" rtl="0" fontAlgn="base">
        <a:spcBef>
          <a:spcPct val="20000"/>
        </a:spcBef>
        <a:spcAft>
          <a:spcPct val="0"/>
        </a:spcAft>
        <a:buChar char="»"/>
        <a:defRPr sz="1600">
          <a:solidFill>
            <a:srgbClr val="336699"/>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shpKleurvlakOnder"/>
          <p:cNvSpPr>
            <a:spLocks noChangeArrowheads="1"/>
          </p:cNvSpPr>
          <p:nvPr/>
        </p:nvSpPr>
        <p:spPr bwMode="auto">
          <a:xfrm>
            <a:off x="0" y="6318250"/>
            <a:ext cx="12192000" cy="539750"/>
          </a:xfrm>
          <a:prstGeom prst="rect">
            <a:avLst/>
          </a:prstGeom>
          <a:solidFill>
            <a:srgbClr val="9ACCD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lang="en-GB" altLang="nl-NL" sz="1800">
              <a:solidFill>
                <a:srgbClr val="FFFFFF"/>
              </a:solidFill>
              <a:latin typeface="Verdana" pitchFamily="34" charset="0"/>
              <a:cs typeface="Arial" pitchFamily="34" charset="0"/>
            </a:endParaRPr>
          </a:p>
        </p:txBody>
      </p:sp>
      <p:sp>
        <p:nvSpPr>
          <p:cNvPr id="26627" name="shpTekst"/>
          <p:cNvSpPr>
            <a:spLocks noChangeArrowheads="1"/>
          </p:cNvSpPr>
          <p:nvPr/>
        </p:nvSpPr>
        <p:spPr bwMode="auto">
          <a:xfrm>
            <a:off x="0" y="1"/>
            <a:ext cx="12192000" cy="1071563"/>
          </a:xfrm>
          <a:prstGeom prst="rect">
            <a:avLst/>
          </a:prstGeom>
          <a:solidFill>
            <a:srgbClr val="9ACCD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lang="nl-NL" altLang="nl-NL" sz="1800">
              <a:solidFill>
                <a:srgbClr val="FFFFFF"/>
              </a:solidFill>
              <a:latin typeface="Verdana" pitchFamily="34" charset="0"/>
            </a:endParaRPr>
          </a:p>
        </p:txBody>
      </p:sp>
      <p:pic>
        <p:nvPicPr>
          <p:cNvPr id="26628" name="Picture 9"/>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0225618" y="6291264"/>
            <a:ext cx="1966383"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24" descr="ROe_IM_KNMI_Logo_Powerpoint_pos"/>
          <p:cNvPicPr>
            <a:picLocks noChangeAspect="1" noChangeArrowheads="1"/>
          </p:cNvPicPr>
          <p:nvPr userDrawn="1"/>
        </p:nvPicPr>
        <p:blipFill>
          <a:blip r:embed="rId14">
            <a:extLst>
              <a:ext uri="{28A0092B-C50C-407E-A947-70E740481C1C}">
                <a14:useLocalDpi xmlns:a14="http://schemas.microsoft.com/office/drawing/2010/main" val="0"/>
              </a:ext>
            </a:extLst>
          </a:blip>
          <a:srcRect l="46475" r="46477"/>
          <a:stretch>
            <a:fillRect/>
          </a:stretch>
        </p:blipFill>
        <p:spPr bwMode="auto">
          <a:xfrm>
            <a:off x="-16933" y="1"/>
            <a:ext cx="584200"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shpVoettekst"/>
          <p:cNvSpPr>
            <a:spLocks noGrp="1" noChangeArrowheads="1"/>
          </p:cNvSpPr>
          <p:nvPr>
            <p:ph type="title"/>
          </p:nvPr>
        </p:nvSpPr>
        <p:spPr bwMode="auto">
          <a:xfrm>
            <a:off x="558800" y="1"/>
            <a:ext cx="11633200"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NL" dirty="0"/>
              <a:t>Klik om het opmaakprofiel te bewerken</a:t>
            </a:r>
          </a:p>
        </p:txBody>
      </p:sp>
      <p:sp>
        <p:nvSpPr>
          <p:cNvPr id="26631" name="shpPagina"/>
          <p:cNvSpPr>
            <a:spLocks noGrp="1" noChangeArrowheads="1"/>
          </p:cNvSpPr>
          <p:nvPr>
            <p:ph type="body" idx="1"/>
          </p:nvPr>
        </p:nvSpPr>
        <p:spPr bwMode="auto">
          <a:xfrm>
            <a:off x="488951" y="1206500"/>
            <a:ext cx="10892367" cy="494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a:t>Klik om de opmaakprofielen van de modeltekst te bewerken</a:t>
            </a:r>
          </a:p>
          <a:p>
            <a:pPr lvl="1"/>
            <a:r>
              <a:rPr lang="nl-NL" altLang="nl-NL"/>
              <a:t>Tweede niveau</a:t>
            </a:r>
          </a:p>
          <a:p>
            <a:pPr lvl="2"/>
            <a:r>
              <a:rPr lang="nl-NL" altLang="nl-NL"/>
              <a:t>Derde niveau</a:t>
            </a:r>
          </a:p>
          <a:p>
            <a:pPr lvl="3"/>
            <a:r>
              <a:rPr lang="nl-NL" altLang="nl-NL"/>
              <a:t>Vierde niveau</a:t>
            </a:r>
          </a:p>
        </p:txBody>
      </p:sp>
      <p:sp>
        <p:nvSpPr>
          <p:cNvPr id="10" name="shpBeeldmerk"/>
          <p:cNvSpPr>
            <a:spLocks noGrp="1" noChangeArrowheads="1"/>
          </p:cNvSpPr>
          <p:nvPr>
            <p:ph type="sldNum" sz="quarter" idx="4"/>
          </p:nvPr>
        </p:nvSpPr>
        <p:spPr bwMode="auto">
          <a:xfrm>
            <a:off x="0" y="6494464"/>
            <a:ext cx="950384" cy="363537"/>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hangingPunct="0">
              <a:defRPr sz="1000" b="1">
                <a:solidFill>
                  <a:srgbClr val="FFFFFF"/>
                </a:solidFill>
              </a:defRPr>
            </a:lvl1pPr>
          </a:lstStyle>
          <a:p>
            <a:pPr>
              <a:defRPr/>
            </a:pPr>
            <a:fld id="{C5781A49-E1AD-4CD5-8FCA-4523C814A656}" type="slidenum">
              <a:rPr lang="nl-NL"/>
              <a:pPr>
                <a:defRPr/>
              </a:pPr>
              <a:t>‹#›</a:t>
            </a:fld>
            <a:endParaRPr lang="nl-NL"/>
          </a:p>
        </p:txBody>
      </p:sp>
    </p:spTree>
    <p:extLst>
      <p:ext uri="{BB962C8B-B14F-4D97-AF65-F5344CB8AC3E}">
        <p14:creationId xmlns:p14="http://schemas.microsoft.com/office/powerpoint/2010/main" val="2264145599"/>
      </p:ext>
    </p:extLst>
  </p:cSld>
  <p:clrMap bg1="lt1" tx1="dk1" bg2="lt2" tx2="dk2" accent1="accent1" accent2="accent2" accent3="accent3" accent4="accent4" accent5="accent5" accent6="accent6" hlink="hlink" folHlink="folHlink"/>
  <p:sldLayoutIdLst>
    <p:sldLayoutId id="2147485149" r:id="rId1"/>
    <p:sldLayoutId id="2147485150" r:id="rId2"/>
    <p:sldLayoutId id="2147485151" r:id="rId3"/>
    <p:sldLayoutId id="2147485152" r:id="rId4"/>
    <p:sldLayoutId id="2147485153" r:id="rId5"/>
    <p:sldLayoutId id="2147485154" r:id="rId6"/>
    <p:sldLayoutId id="2147485155" r:id="rId7"/>
    <p:sldLayoutId id="2147485156" r:id="rId8"/>
    <p:sldLayoutId id="2147485157" r:id="rId9"/>
    <p:sldLayoutId id="2147485158" r:id="rId10"/>
    <p:sldLayoutId id="2147485159" r:id="rId11"/>
  </p:sldLayoutIdLst>
  <p:hf sldNum="0" hdr="0"/>
  <p:txStyles>
    <p:titleStyle>
      <a:lvl1pPr algn="ctr" rtl="0" eaLnBrk="0" fontAlgn="base" hangingPunct="0">
        <a:spcBef>
          <a:spcPct val="0"/>
        </a:spcBef>
        <a:spcAft>
          <a:spcPct val="0"/>
        </a:spcAft>
        <a:defRPr sz="4000" b="1">
          <a:solidFill>
            <a:srgbClr val="000066"/>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000" b="1">
          <a:solidFill>
            <a:srgbClr val="000066"/>
          </a:solidFill>
          <a:latin typeface="Verdana" pitchFamily="34" charset="0"/>
        </a:defRPr>
      </a:lvl2pPr>
      <a:lvl3pPr algn="ctr" rtl="0" eaLnBrk="0" fontAlgn="base" hangingPunct="0">
        <a:spcBef>
          <a:spcPct val="0"/>
        </a:spcBef>
        <a:spcAft>
          <a:spcPct val="0"/>
        </a:spcAft>
        <a:defRPr sz="4000" b="1">
          <a:solidFill>
            <a:srgbClr val="000066"/>
          </a:solidFill>
          <a:latin typeface="Verdana" pitchFamily="34" charset="0"/>
        </a:defRPr>
      </a:lvl3pPr>
      <a:lvl4pPr algn="ctr" rtl="0" eaLnBrk="0" fontAlgn="base" hangingPunct="0">
        <a:spcBef>
          <a:spcPct val="0"/>
        </a:spcBef>
        <a:spcAft>
          <a:spcPct val="0"/>
        </a:spcAft>
        <a:defRPr sz="4000" b="1">
          <a:solidFill>
            <a:srgbClr val="000066"/>
          </a:solidFill>
          <a:latin typeface="Verdana" pitchFamily="34" charset="0"/>
        </a:defRPr>
      </a:lvl4pPr>
      <a:lvl5pPr algn="ctr" rtl="0" eaLnBrk="0" fontAlgn="base" hangingPunct="0">
        <a:spcBef>
          <a:spcPct val="0"/>
        </a:spcBef>
        <a:spcAft>
          <a:spcPct val="0"/>
        </a:spcAft>
        <a:defRPr sz="4000" b="1">
          <a:solidFill>
            <a:srgbClr val="000066"/>
          </a:solidFill>
          <a:latin typeface="Verdana" pitchFamily="34" charset="0"/>
        </a:defRPr>
      </a:lvl5pPr>
      <a:lvl6pPr marL="457200" algn="ctr" rtl="0" eaLnBrk="0" fontAlgn="base" hangingPunct="0">
        <a:spcBef>
          <a:spcPct val="0"/>
        </a:spcBef>
        <a:spcAft>
          <a:spcPct val="0"/>
        </a:spcAft>
        <a:defRPr sz="4000" b="1">
          <a:solidFill>
            <a:srgbClr val="000066"/>
          </a:solidFill>
          <a:latin typeface="Verdana" pitchFamily="34" charset="0"/>
        </a:defRPr>
      </a:lvl6pPr>
      <a:lvl7pPr marL="914400" algn="ctr" rtl="0" eaLnBrk="0" fontAlgn="base" hangingPunct="0">
        <a:spcBef>
          <a:spcPct val="0"/>
        </a:spcBef>
        <a:spcAft>
          <a:spcPct val="0"/>
        </a:spcAft>
        <a:defRPr sz="4000" b="1">
          <a:solidFill>
            <a:srgbClr val="000066"/>
          </a:solidFill>
          <a:latin typeface="Verdana" pitchFamily="34" charset="0"/>
        </a:defRPr>
      </a:lvl7pPr>
      <a:lvl8pPr marL="1371600" algn="ctr" rtl="0" eaLnBrk="0" fontAlgn="base" hangingPunct="0">
        <a:spcBef>
          <a:spcPct val="0"/>
        </a:spcBef>
        <a:spcAft>
          <a:spcPct val="0"/>
        </a:spcAft>
        <a:defRPr sz="4000" b="1">
          <a:solidFill>
            <a:srgbClr val="000066"/>
          </a:solidFill>
          <a:latin typeface="Verdana" pitchFamily="34" charset="0"/>
        </a:defRPr>
      </a:lvl8pPr>
      <a:lvl9pPr marL="1828800" algn="ctr" rtl="0" eaLnBrk="0" fontAlgn="base" hangingPunct="0">
        <a:spcBef>
          <a:spcPct val="0"/>
        </a:spcBef>
        <a:spcAft>
          <a:spcPct val="0"/>
        </a:spcAft>
        <a:defRPr sz="4000" b="1">
          <a:solidFill>
            <a:srgbClr val="000066"/>
          </a:solidFill>
          <a:latin typeface="Verdana" pitchFamily="34" charset="0"/>
        </a:defRPr>
      </a:lvl9pPr>
    </p:titleStyle>
    <p:bodyStyle>
      <a:lvl1pPr marL="342900" indent="-342900" algn="l" rtl="0" eaLnBrk="0" fontAlgn="base" hangingPunct="0">
        <a:spcBef>
          <a:spcPct val="20000"/>
        </a:spcBef>
        <a:spcAft>
          <a:spcPct val="0"/>
        </a:spcAft>
        <a:buFont typeface="Arial" pitchFamily="34" charset="0"/>
        <a:buChar char="•"/>
        <a:defRPr sz="2000">
          <a:solidFill>
            <a:srgbClr val="000066"/>
          </a:solidFill>
          <a:latin typeface="Calibri" panose="020F0502020204030204" pitchFamily="34" charset="0"/>
          <a:ea typeface="+mn-ea"/>
          <a:cs typeface="Calibri" panose="020F0502020204030204" pitchFamily="34" charset="0"/>
        </a:defRPr>
      </a:lvl1pPr>
      <a:lvl2pPr marL="152400" indent="-150813" algn="l" rtl="0" eaLnBrk="0" fontAlgn="base" hangingPunct="0">
        <a:spcBef>
          <a:spcPct val="20000"/>
        </a:spcBef>
        <a:spcAft>
          <a:spcPct val="0"/>
        </a:spcAft>
        <a:buFont typeface="Arial" pitchFamily="34" charset="0"/>
        <a:buBlip>
          <a:blip r:embed="rId15"/>
        </a:buBlip>
        <a:defRPr sz="2800">
          <a:solidFill>
            <a:srgbClr val="000066"/>
          </a:solidFill>
          <a:latin typeface="Calibri" panose="020F0502020204030204" pitchFamily="34" charset="0"/>
          <a:cs typeface="Calibri" panose="020F0502020204030204" pitchFamily="34" charset="0"/>
        </a:defRPr>
      </a:lvl2pPr>
      <a:lvl3pPr marL="406400" indent="-252413" algn="l" rtl="0" eaLnBrk="0" fontAlgn="base" hangingPunct="0">
        <a:spcBef>
          <a:spcPct val="20000"/>
        </a:spcBef>
        <a:spcAft>
          <a:spcPct val="0"/>
        </a:spcAft>
        <a:buFont typeface="Arial" pitchFamily="34" charset="0"/>
        <a:buBlip>
          <a:blip r:embed="rId16"/>
        </a:buBlip>
        <a:defRPr sz="2400">
          <a:solidFill>
            <a:srgbClr val="000000"/>
          </a:solidFill>
          <a:latin typeface="Calibri" panose="020F0502020204030204" pitchFamily="34" charset="0"/>
          <a:cs typeface="Calibri" panose="020F0502020204030204" pitchFamily="34" charset="0"/>
        </a:defRPr>
      </a:lvl3pPr>
      <a:lvl4pPr marL="633413" indent="-225425" algn="l" rtl="0" eaLnBrk="0" fontAlgn="base" hangingPunct="0">
        <a:spcBef>
          <a:spcPct val="20000"/>
        </a:spcBef>
        <a:spcAft>
          <a:spcPct val="0"/>
        </a:spcAft>
        <a:buFont typeface="Arial" pitchFamily="34" charset="0"/>
        <a:buBlip>
          <a:blip r:embed="rId17"/>
        </a:buBlip>
        <a:defRPr sz="2000">
          <a:solidFill>
            <a:srgbClr val="000000"/>
          </a:solidFill>
          <a:latin typeface="Calibri" panose="020F0502020204030204" pitchFamily="34" charset="0"/>
          <a:cs typeface="Calibri" panose="020F0502020204030204" pitchFamily="34" charset="0"/>
        </a:defRPr>
      </a:lvl4pPr>
      <a:lvl5pPr marL="811213" indent="-176213" algn="l" rtl="0" eaLnBrk="0" fontAlgn="base" hangingPunct="0">
        <a:spcBef>
          <a:spcPct val="20000"/>
        </a:spcBef>
        <a:spcAft>
          <a:spcPct val="0"/>
        </a:spcAft>
        <a:buFont typeface="Arial" pitchFamily="34" charset="0"/>
        <a:buChar char="»"/>
        <a:defRPr sz="2000">
          <a:solidFill>
            <a:schemeClr val="tx1"/>
          </a:solidFill>
          <a:latin typeface="+mn-lt"/>
        </a:defRPr>
      </a:lvl5pPr>
      <a:lvl6pPr marL="1268413" indent="-176213" algn="l" rtl="0" eaLnBrk="0" fontAlgn="base" hangingPunct="0">
        <a:spcBef>
          <a:spcPct val="20000"/>
        </a:spcBef>
        <a:spcAft>
          <a:spcPct val="0"/>
        </a:spcAft>
        <a:buFont typeface="Arial" pitchFamily="34" charset="0"/>
        <a:buChar char="»"/>
        <a:defRPr sz="2000">
          <a:solidFill>
            <a:schemeClr val="tx1"/>
          </a:solidFill>
          <a:latin typeface="+mn-lt"/>
        </a:defRPr>
      </a:lvl6pPr>
      <a:lvl7pPr marL="1725613" indent="-176213" algn="l" rtl="0" eaLnBrk="0" fontAlgn="base" hangingPunct="0">
        <a:spcBef>
          <a:spcPct val="20000"/>
        </a:spcBef>
        <a:spcAft>
          <a:spcPct val="0"/>
        </a:spcAft>
        <a:buFont typeface="Arial" pitchFamily="34" charset="0"/>
        <a:buChar char="»"/>
        <a:defRPr sz="2000">
          <a:solidFill>
            <a:schemeClr val="tx1"/>
          </a:solidFill>
          <a:latin typeface="+mn-lt"/>
        </a:defRPr>
      </a:lvl7pPr>
      <a:lvl8pPr marL="2182813" indent="-176213" algn="l" rtl="0" eaLnBrk="0" fontAlgn="base" hangingPunct="0">
        <a:spcBef>
          <a:spcPct val="20000"/>
        </a:spcBef>
        <a:spcAft>
          <a:spcPct val="0"/>
        </a:spcAft>
        <a:buFont typeface="Arial" pitchFamily="34" charset="0"/>
        <a:buChar char="»"/>
        <a:defRPr sz="2000">
          <a:solidFill>
            <a:schemeClr val="tx1"/>
          </a:solidFill>
          <a:latin typeface="+mn-lt"/>
        </a:defRPr>
      </a:lvl8pPr>
      <a:lvl9pPr marL="2640013" indent="-176213" algn="l" rtl="0" eaLnBrk="0" fontAlgn="base" hangingPunct="0">
        <a:spcBef>
          <a:spcPct val="20000"/>
        </a:spcBef>
        <a:spcAft>
          <a:spcPct val="0"/>
        </a:spcAft>
        <a:buFont typeface="Arial" pitchFamily="34" charset="0"/>
        <a:buChar char="»"/>
        <a:defRPr sz="20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719667" y="1"/>
            <a:ext cx="10752667"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nl-NL"/>
              <a:t>Click to edit Master title style</a:t>
            </a:r>
          </a:p>
        </p:txBody>
      </p:sp>
      <p:sp>
        <p:nvSpPr>
          <p:cNvPr id="9219" name="Rectangle 3"/>
          <p:cNvSpPr>
            <a:spLocks noGrp="1" noChangeArrowheads="1"/>
          </p:cNvSpPr>
          <p:nvPr>
            <p:ph type="body" idx="1"/>
          </p:nvPr>
        </p:nvSpPr>
        <p:spPr bwMode="auto">
          <a:xfrm>
            <a:off x="423333" y="141287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nl-NL"/>
              <a:t>Click to edit Master text styles</a:t>
            </a:r>
          </a:p>
          <a:p>
            <a:pPr lvl="1"/>
            <a:r>
              <a:rPr lang="en-GB" altLang="nl-NL"/>
              <a:t>Second level</a:t>
            </a:r>
          </a:p>
          <a:p>
            <a:pPr lvl="2"/>
            <a:r>
              <a:rPr lang="en-GB" altLang="nl-NL"/>
              <a:t>Third level</a:t>
            </a:r>
          </a:p>
          <a:p>
            <a:pPr lvl="3"/>
            <a:r>
              <a:rPr lang="en-GB" altLang="nl-NL"/>
              <a:t>Fourth level</a:t>
            </a:r>
          </a:p>
          <a:p>
            <a:pPr lvl="4"/>
            <a:r>
              <a:rPr lang="en-GB" altLang="nl-NL"/>
              <a:t>Fifth level</a:t>
            </a:r>
          </a:p>
        </p:txBody>
      </p:sp>
      <p:sp>
        <p:nvSpPr>
          <p:cNvPr id="9220" name="Rectangle 5"/>
          <p:cNvSpPr>
            <a:spLocks noChangeArrowheads="1"/>
          </p:cNvSpPr>
          <p:nvPr/>
        </p:nvSpPr>
        <p:spPr bwMode="auto">
          <a:xfrm>
            <a:off x="4233334" y="6477000"/>
            <a:ext cx="635211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rIns="36000"/>
          <a:lstStyle>
            <a:lvl1pPr eaLnBrk="0" hangingPunct="0">
              <a:tabLst>
                <a:tab pos="7048500" algn="r"/>
              </a:tabLst>
              <a:defRPr sz="2400">
                <a:solidFill>
                  <a:schemeClr val="tx1"/>
                </a:solidFill>
                <a:latin typeface="Times New Roman" pitchFamily="18" charset="0"/>
              </a:defRPr>
            </a:lvl1pPr>
            <a:lvl2pPr marL="742950" indent="-285750" eaLnBrk="0" hangingPunct="0">
              <a:tabLst>
                <a:tab pos="7048500" algn="r"/>
              </a:tabLst>
              <a:defRPr sz="2400">
                <a:solidFill>
                  <a:schemeClr val="tx1"/>
                </a:solidFill>
                <a:latin typeface="Times New Roman" pitchFamily="18" charset="0"/>
              </a:defRPr>
            </a:lvl2pPr>
            <a:lvl3pPr marL="1143000" indent="-228600" eaLnBrk="0" hangingPunct="0">
              <a:tabLst>
                <a:tab pos="7048500" algn="r"/>
              </a:tabLst>
              <a:defRPr sz="2400">
                <a:solidFill>
                  <a:schemeClr val="tx1"/>
                </a:solidFill>
                <a:latin typeface="Times New Roman" pitchFamily="18" charset="0"/>
              </a:defRPr>
            </a:lvl3pPr>
            <a:lvl4pPr marL="1600200" indent="-228600" eaLnBrk="0" hangingPunct="0">
              <a:tabLst>
                <a:tab pos="7048500" algn="r"/>
              </a:tabLst>
              <a:defRPr sz="2400">
                <a:solidFill>
                  <a:schemeClr val="tx1"/>
                </a:solidFill>
                <a:latin typeface="Times New Roman" pitchFamily="18" charset="0"/>
              </a:defRPr>
            </a:lvl4pPr>
            <a:lvl5pPr marL="2057400" indent="-228600" eaLnBrk="0" hangingPunct="0">
              <a:tabLst>
                <a:tab pos="7048500" algn="r"/>
              </a:tabLst>
              <a:defRPr sz="2400">
                <a:solidFill>
                  <a:schemeClr val="tx1"/>
                </a:solidFill>
                <a:latin typeface="Times New Roman" pitchFamily="18" charset="0"/>
              </a:defRPr>
            </a:lvl5pPr>
            <a:lvl6pPr marL="2514600" indent="-228600" eaLnBrk="0" fontAlgn="base" hangingPunct="0">
              <a:spcBef>
                <a:spcPct val="0"/>
              </a:spcBef>
              <a:spcAft>
                <a:spcPct val="0"/>
              </a:spcAft>
              <a:tabLst>
                <a:tab pos="7048500" algn="r"/>
              </a:tabLst>
              <a:defRPr sz="2400">
                <a:solidFill>
                  <a:schemeClr val="tx1"/>
                </a:solidFill>
                <a:latin typeface="Times New Roman" pitchFamily="18" charset="0"/>
              </a:defRPr>
            </a:lvl6pPr>
            <a:lvl7pPr marL="2971800" indent="-228600" eaLnBrk="0" fontAlgn="base" hangingPunct="0">
              <a:spcBef>
                <a:spcPct val="0"/>
              </a:spcBef>
              <a:spcAft>
                <a:spcPct val="0"/>
              </a:spcAft>
              <a:tabLst>
                <a:tab pos="7048500" algn="r"/>
              </a:tabLst>
              <a:defRPr sz="2400">
                <a:solidFill>
                  <a:schemeClr val="tx1"/>
                </a:solidFill>
                <a:latin typeface="Times New Roman" pitchFamily="18" charset="0"/>
              </a:defRPr>
            </a:lvl7pPr>
            <a:lvl8pPr marL="3429000" indent="-228600" eaLnBrk="0" fontAlgn="base" hangingPunct="0">
              <a:spcBef>
                <a:spcPct val="0"/>
              </a:spcBef>
              <a:spcAft>
                <a:spcPct val="0"/>
              </a:spcAft>
              <a:tabLst>
                <a:tab pos="7048500" algn="r"/>
              </a:tabLst>
              <a:defRPr sz="2400">
                <a:solidFill>
                  <a:schemeClr val="tx1"/>
                </a:solidFill>
                <a:latin typeface="Times New Roman" pitchFamily="18" charset="0"/>
              </a:defRPr>
            </a:lvl8pPr>
            <a:lvl9pPr marL="3886200" indent="-228600" eaLnBrk="0" fontAlgn="base" hangingPunct="0">
              <a:spcBef>
                <a:spcPct val="0"/>
              </a:spcBef>
              <a:spcAft>
                <a:spcPct val="0"/>
              </a:spcAft>
              <a:tabLst>
                <a:tab pos="7048500" algn="r"/>
              </a:tabLst>
              <a:defRPr sz="2400">
                <a:solidFill>
                  <a:schemeClr val="tx1"/>
                </a:solidFill>
                <a:latin typeface="Times New Roman" pitchFamily="18" charset="0"/>
              </a:defRPr>
            </a:lvl9pPr>
          </a:lstStyle>
          <a:p>
            <a:pPr eaLnBrk="1" hangingPunct="1">
              <a:spcBef>
                <a:spcPct val="50000"/>
              </a:spcBef>
              <a:defRPr/>
            </a:pPr>
            <a:endParaRPr lang="en-GB" altLang="nl-NL" sz="1400" b="1" i="1">
              <a:solidFill>
                <a:srgbClr val="336699"/>
              </a:solidFill>
              <a:latin typeface="Arial" pitchFamily="34" charset="0"/>
            </a:endParaRPr>
          </a:p>
        </p:txBody>
      </p:sp>
      <p:sp>
        <p:nvSpPr>
          <p:cNvPr id="9221" name="Rectangle 6"/>
          <p:cNvSpPr>
            <a:spLocks noChangeArrowheads="1"/>
          </p:cNvSpPr>
          <p:nvPr/>
        </p:nvSpPr>
        <p:spPr bwMode="auto">
          <a:xfrm>
            <a:off x="4500034" y="6692900"/>
            <a:ext cx="635211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rIns="36000"/>
          <a:lstStyle>
            <a:lvl1pPr eaLnBrk="0" hangingPunct="0">
              <a:tabLst>
                <a:tab pos="7048500" algn="r"/>
              </a:tabLst>
              <a:defRPr sz="2400">
                <a:solidFill>
                  <a:schemeClr val="tx1"/>
                </a:solidFill>
                <a:latin typeface="Times New Roman" pitchFamily="18" charset="0"/>
              </a:defRPr>
            </a:lvl1pPr>
            <a:lvl2pPr marL="742950" indent="-285750" eaLnBrk="0" hangingPunct="0">
              <a:tabLst>
                <a:tab pos="7048500" algn="r"/>
              </a:tabLst>
              <a:defRPr sz="2400">
                <a:solidFill>
                  <a:schemeClr val="tx1"/>
                </a:solidFill>
                <a:latin typeface="Times New Roman" pitchFamily="18" charset="0"/>
              </a:defRPr>
            </a:lvl2pPr>
            <a:lvl3pPr marL="1143000" indent="-228600" eaLnBrk="0" hangingPunct="0">
              <a:tabLst>
                <a:tab pos="7048500" algn="r"/>
              </a:tabLst>
              <a:defRPr sz="2400">
                <a:solidFill>
                  <a:schemeClr val="tx1"/>
                </a:solidFill>
                <a:latin typeface="Times New Roman" pitchFamily="18" charset="0"/>
              </a:defRPr>
            </a:lvl3pPr>
            <a:lvl4pPr marL="1600200" indent="-228600" eaLnBrk="0" hangingPunct="0">
              <a:tabLst>
                <a:tab pos="7048500" algn="r"/>
              </a:tabLst>
              <a:defRPr sz="2400">
                <a:solidFill>
                  <a:schemeClr val="tx1"/>
                </a:solidFill>
                <a:latin typeface="Times New Roman" pitchFamily="18" charset="0"/>
              </a:defRPr>
            </a:lvl4pPr>
            <a:lvl5pPr marL="2057400" indent="-228600" eaLnBrk="0" hangingPunct="0">
              <a:tabLst>
                <a:tab pos="7048500" algn="r"/>
              </a:tabLst>
              <a:defRPr sz="2400">
                <a:solidFill>
                  <a:schemeClr val="tx1"/>
                </a:solidFill>
                <a:latin typeface="Times New Roman" pitchFamily="18" charset="0"/>
              </a:defRPr>
            </a:lvl5pPr>
            <a:lvl6pPr marL="2514600" indent="-228600" eaLnBrk="0" fontAlgn="base" hangingPunct="0">
              <a:spcBef>
                <a:spcPct val="0"/>
              </a:spcBef>
              <a:spcAft>
                <a:spcPct val="0"/>
              </a:spcAft>
              <a:tabLst>
                <a:tab pos="7048500" algn="r"/>
              </a:tabLst>
              <a:defRPr sz="2400">
                <a:solidFill>
                  <a:schemeClr val="tx1"/>
                </a:solidFill>
                <a:latin typeface="Times New Roman" pitchFamily="18" charset="0"/>
              </a:defRPr>
            </a:lvl6pPr>
            <a:lvl7pPr marL="2971800" indent="-228600" eaLnBrk="0" fontAlgn="base" hangingPunct="0">
              <a:spcBef>
                <a:spcPct val="0"/>
              </a:spcBef>
              <a:spcAft>
                <a:spcPct val="0"/>
              </a:spcAft>
              <a:tabLst>
                <a:tab pos="7048500" algn="r"/>
              </a:tabLst>
              <a:defRPr sz="2400">
                <a:solidFill>
                  <a:schemeClr val="tx1"/>
                </a:solidFill>
                <a:latin typeface="Times New Roman" pitchFamily="18" charset="0"/>
              </a:defRPr>
            </a:lvl7pPr>
            <a:lvl8pPr marL="3429000" indent="-228600" eaLnBrk="0" fontAlgn="base" hangingPunct="0">
              <a:spcBef>
                <a:spcPct val="0"/>
              </a:spcBef>
              <a:spcAft>
                <a:spcPct val="0"/>
              </a:spcAft>
              <a:tabLst>
                <a:tab pos="7048500" algn="r"/>
              </a:tabLst>
              <a:defRPr sz="2400">
                <a:solidFill>
                  <a:schemeClr val="tx1"/>
                </a:solidFill>
                <a:latin typeface="Times New Roman" pitchFamily="18" charset="0"/>
              </a:defRPr>
            </a:lvl8pPr>
            <a:lvl9pPr marL="3886200" indent="-228600" eaLnBrk="0" fontAlgn="base" hangingPunct="0">
              <a:spcBef>
                <a:spcPct val="0"/>
              </a:spcBef>
              <a:spcAft>
                <a:spcPct val="0"/>
              </a:spcAft>
              <a:tabLst>
                <a:tab pos="7048500" algn="r"/>
              </a:tabLst>
              <a:defRPr sz="2400">
                <a:solidFill>
                  <a:schemeClr val="tx1"/>
                </a:solidFill>
                <a:latin typeface="Times New Roman" pitchFamily="18" charset="0"/>
              </a:defRPr>
            </a:lvl9pPr>
          </a:lstStyle>
          <a:p>
            <a:pPr eaLnBrk="1" hangingPunct="1">
              <a:spcBef>
                <a:spcPct val="50000"/>
              </a:spcBef>
              <a:defRPr/>
            </a:pPr>
            <a:endParaRPr lang="en-GB" altLang="nl-NL" sz="1400" b="1" i="1">
              <a:solidFill>
                <a:srgbClr val="336699"/>
              </a:solidFill>
              <a:latin typeface="Arial" pitchFamily="34" charset="0"/>
            </a:endParaRPr>
          </a:p>
        </p:txBody>
      </p:sp>
      <p:sp>
        <p:nvSpPr>
          <p:cNvPr id="9222" name="Rectangle 7"/>
          <p:cNvSpPr>
            <a:spLocks noChangeArrowheads="1"/>
          </p:cNvSpPr>
          <p:nvPr/>
        </p:nvSpPr>
        <p:spPr bwMode="auto">
          <a:xfrm>
            <a:off x="4764618" y="6908800"/>
            <a:ext cx="635211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rIns="36000"/>
          <a:lstStyle>
            <a:lvl1pPr eaLnBrk="0" hangingPunct="0">
              <a:tabLst>
                <a:tab pos="7048500" algn="r"/>
              </a:tabLst>
              <a:defRPr sz="2400">
                <a:solidFill>
                  <a:schemeClr val="tx1"/>
                </a:solidFill>
                <a:latin typeface="Times New Roman" pitchFamily="18" charset="0"/>
              </a:defRPr>
            </a:lvl1pPr>
            <a:lvl2pPr marL="742950" indent="-285750" eaLnBrk="0" hangingPunct="0">
              <a:tabLst>
                <a:tab pos="7048500" algn="r"/>
              </a:tabLst>
              <a:defRPr sz="2400">
                <a:solidFill>
                  <a:schemeClr val="tx1"/>
                </a:solidFill>
                <a:latin typeface="Times New Roman" pitchFamily="18" charset="0"/>
              </a:defRPr>
            </a:lvl2pPr>
            <a:lvl3pPr marL="1143000" indent="-228600" eaLnBrk="0" hangingPunct="0">
              <a:tabLst>
                <a:tab pos="7048500" algn="r"/>
              </a:tabLst>
              <a:defRPr sz="2400">
                <a:solidFill>
                  <a:schemeClr val="tx1"/>
                </a:solidFill>
                <a:latin typeface="Times New Roman" pitchFamily="18" charset="0"/>
              </a:defRPr>
            </a:lvl3pPr>
            <a:lvl4pPr marL="1600200" indent="-228600" eaLnBrk="0" hangingPunct="0">
              <a:tabLst>
                <a:tab pos="7048500" algn="r"/>
              </a:tabLst>
              <a:defRPr sz="2400">
                <a:solidFill>
                  <a:schemeClr val="tx1"/>
                </a:solidFill>
                <a:latin typeface="Times New Roman" pitchFamily="18" charset="0"/>
              </a:defRPr>
            </a:lvl4pPr>
            <a:lvl5pPr marL="2057400" indent="-228600" eaLnBrk="0" hangingPunct="0">
              <a:tabLst>
                <a:tab pos="7048500" algn="r"/>
              </a:tabLst>
              <a:defRPr sz="2400">
                <a:solidFill>
                  <a:schemeClr val="tx1"/>
                </a:solidFill>
                <a:latin typeface="Times New Roman" pitchFamily="18" charset="0"/>
              </a:defRPr>
            </a:lvl5pPr>
            <a:lvl6pPr marL="2514600" indent="-228600" eaLnBrk="0" fontAlgn="base" hangingPunct="0">
              <a:spcBef>
                <a:spcPct val="0"/>
              </a:spcBef>
              <a:spcAft>
                <a:spcPct val="0"/>
              </a:spcAft>
              <a:tabLst>
                <a:tab pos="7048500" algn="r"/>
              </a:tabLst>
              <a:defRPr sz="2400">
                <a:solidFill>
                  <a:schemeClr val="tx1"/>
                </a:solidFill>
                <a:latin typeface="Times New Roman" pitchFamily="18" charset="0"/>
              </a:defRPr>
            </a:lvl6pPr>
            <a:lvl7pPr marL="2971800" indent="-228600" eaLnBrk="0" fontAlgn="base" hangingPunct="0">
              <a:spcBef>
                <a:spcPct val="0"/>
              </a:spcBef>
              <a:spcAft>
                <a:spcPct val="0"/>
              </a:spcAft>
              <a:tabLst>
                <a:tab pos="7048500" algn="r"/>
              </a:tabLst>
              <a:defRPr sz="2400">
                <a:solidFill>
                  <a:schemeClr val="tx1"/>
                </a:solidFill>
                <a:latin typeface="Times New Roman" pitchFamily="18" charset="0"/>
              </a:defRPr>
            </a:lvl7pPr>
            <a:lvl8pPr marL="3429000" indent="-228600" eaLnBrk="0" fontAlgn="base" hangingPunct="0">
              <a:spcBef>
                <a:spcPct val="0"/>
              </a:spcBef>
              <a:spcAft>
                <a:spcPct val="0"/>
              </a:spcAft>
              <a:tabLst>
                <a:tab pos="7048500" algn="r"/>
              </a:tabLst>
              <a:defRPr sz="2400">
                <a:solidFill>
                  <a:schemeClr val="tx1"/>
                </a:solidFill>
                <a:latin typeface="Times New Roman" pitchFamily="18" charset="0"/>
              </a:defRPr>
            </a:lvl8pPr>
            <a:lvl9pPr marL="3886200" indent="-228600" eaLnBrk="0" fontAlgn="base" hangingPunct="0">
              <a:spcBef>
                <a:spcPct val="0"/>
              </a:spcBef>
              <a:spcAft>
                <a:spcPct val="0"/>
              </a:spcAft>
              <a:tabLst>
                <a:tab pos="7048500" algn="r"/>
              </a:tabLst>
              <a:defRPr sz="2400">
                <a:solidFill>
                  <a:schemeClr val="tx1"/>
                </a:solidFill>
                <a:latin typeface="Times New Roman" pitchFamily="18" charset="0"/>
              </a:defRPr>
            </a:lvl9pPr>
          </a:lstStyle>
          <a:p>
            <a:pPr eaLnBrk="1" hangingPunct="1">
              <a:spcBef>
                <a:spcPct val="50000"/>
              </a:spcBef>
              <a:defRPr/>
            </a:pPr>
            <a:endParaRPr lang="en-GB" altLang="nl-NL" sz="1400" b="1" i="1">
              <a:solidFill>
                <a:srgbClr val="336699"/>
              </a:solidFill>
              <a:latin typeface="Arial" pitchFamily="34" charset="0"/>
            </a:endParaRPr>
          </a:p>
        </p:txBody>
      </p:sp>
      <p:sp>
        <p:nvSpPr>
          <p:cNvPr id="9223" name="Rectangle 8"/>
          <p:cNvSpPr>
            <a:spLocks noChangeArrowheads="1"/>
          </p:cNvSpPr>
          <p:nvPr/>
        </p:nvSpPr>
        <p:spPr bwMode="auto">
          <a:xfrm>
            <a:off x="5031318" y="7124700"/>
            <a:ext cx="635211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rIns="36000"/>
          <a:lstStyle>
            <a:lvl1pPr eaLnBrk="0" hangingPunct="0">
              <a:tabLst>
                <a:tab pos="7048500" algn="r"/>
              </a:tabLst>
              <a:defRPr sz="2400">
                <a:solidFill>
                  <a:schemeClr val="tx1"/>
                </a:solidFill>
                <a:latin typeface="Times New Roman" pitchFamily="18" charset="0"/>
              </a:defRPr>
            </a:lvl1pPr>
            <a:lvl2pPr marL="742950" indent="-285750" eaLnBrk="0" hangingPunct="0">
              <a:tabLst>
                <a:tab pos="7048500" algn="r"/>
              </a:tabLst>
              <a:defRPr sz="2400">
                <a:solidFill>
                  <a:schemeClr val="tx1"/>
                </a:solidFill>
                <a:latin typeface="Times New Roman" pitchFamily="18" charset="0"/>
              </a:defRPr>
            </a:lvl2pPr>
            <a:lvl3pPr marL="1143000" indent="-228600" eaLnBrk="0" hangingPunct="0">
              <a:tabLst>
                <a:tab pos="7048500" algn="r"/>
              </a:tabLst>
              <a:defRPr sz="2400">
                <a:solidFill>
                  <a:schemeClr val="tx1"/>
                </a:solidFill>
                <a:latin typeface="Times New Roman" pitchFamily="18" charset="0"/>
              </a:defRPr>
            </a:lvl3pPr>
            <a:lvl4pPr marL="1600200" indent="-228600" eaLnBrk="0" hangingPunct="0">
              <a:tabLst>
                <a:tab pos="7048500" algn="r"/>
              </a:tabLst>
              <a:defRPr sz="2400">
                <a:solidFill>
                  <a:schemeClr val="tx1"/>
                </a:solidFill>
                <a:latin typeface="Times New Roman" pitchFamily="18" charset="0"/>
              </a:defRPr>
            </a:lvl4pPr>
            <a:lvl5pPr marL="2057400" indent="-228600" eaLnBrk="0" hangingPunct="0">
              <a:tabLst>
                <a:tab pos="7048500" algn="r"/>
              </a:tabLst>
              <a:defRPr sz="2400">
                <a:solidFill>
                  <a:schemeClr val="tx1"/>
                </a:solidFill>
                <a:latin typeface="Times New Roman" pitchFamily="18" charset="0"/>
              </a:defRPr>
            </a:lvl5pPr>
            <a:lvl6pPr marL="2514600" indent="-228600" eaLnBrk="0" fontAlgn="base" hangingPunct="0">
              <a:spcBef>
                <a:spcPct val="0"/>
              </a:spcBef>
              <a:spcAft>
                <a:spcPct val="0"/>
              </a:spcAft>
              <a:tabLst>
                <a:tab pos="7048500" algn="r"/>
              </a:tabLst>
              <a:defRPr sz="2400">
                <a:solidFill>
                  <a:schemeClr val="tx1"/>
                </a:solidFill>
                <a:latin typeface="Times New Roman" pitchFamily="18" charset="0"/>
              </a:defRPr>
            </a:lvl6pPr>
            <a:lvl7pPr marL="2971800" indent="-228600" eaLnBrk="0" fontAlgn="base" hangingPunct="0">
              <a:spcBef>
                <a:spcPct val="0"/>
              </a:spcBef>
              <a:spcAft>
                <a:spcPct val="0"/>
              </a:spcAft>
              <a:tabLst>
                <a:tab pos="7048500" algn="r"/>
              </a:tabLst>
              <a:defRPr sz="2400">
                <a:solidFill>
                  <a:schemeClr val="tx1"/>
                </a:solidFill>
                <a:latin typeface="Times New Roman" pitchFamily="18" charset="0"/>
              </a:defRPr>
            </a:lvl7pPr>
            <a:lvl8pPr marL="3429000" indent="-228600" eaLnBrk="0" fontAlgn="base" hangingPunct="0">
              <a:spcBef>
                <a:spcPct val="0"/>
              </a:spcBef>
              <a:spcAft>
                <a:spcPct val="0"/>
              </a:spcAft>
              <a:tabLst>
                <a:tab pos="7048500" algn="r"/>
              </a:tabLst>
              <a:defRPr sz="2400">
                <a:solidFill>
                  <a:schemeClr val="tx1"/>
                </a:solidFill>
                <a:latin typeface="Times New Roman" pitchFamily="18" charset="0"/>
              </a:defRPr>
            </a:lvl8pPr>
            <a:lvl9pPr marL="3886200" indent="-228600" eaLnBrk="0" fontAlgn="base" hangingPunct="0">
              <a:spcBef>
                <a:spcPct val="0"/>
              </a:spcBef>
              <a:spcAft>
                <a:spcPct val="0"/>
              </a:spcAft>
              <a:tabLst>
                <a:tab pos="7048500" algn="r"/>
              </a:tabLst>
              <a:defRPr sz="2400">
                <a:solidFill>
                  <a:schemeClr val="tx1"/>
                </a:solidFill>
                <a:latin typeface="Times New Roman" pitchFamily="18" charset="0"/>
              </a:defRPr>
            </a:lvl9pPr>
          </a:lstStyle>
          <a:p>
            <a:pPr eaLnBrk="1" hangingPunct="1">
              <a:spcBef>
                <a:spcPct val="50000"/>
              </a:spcBef>
              <a:defRPr/>
            </a:pPr>
            <a:endParaRPr lang="en-GB" altLang="nl-NL" sz="1400" b="1" i="1">
              <a:solidFill>
                <a:srgbClr val="336699"/>
              </a:solidFill>
              <a:latin typeface="Arial" pitchFamily="34" charset="0"/>
            </a:endParaRPr>
          </a:p>
        </p:txBody>
      </p:sp>
      <p:sp>
        <p:nvSpPr>
          <p:cNvPr id="9224" name="Rectangle 9"/>
          <p:cNvSpPr>
            <a:spLocks noChangeArrowheads="1"/>
          </p:cNvSpPr>
          <p:nvPr/>
        </p:nvSpPr>
        <p:spPr bwMode="auto">
          <a:xfrm>
            <a:off x="5295900" y="7340600"/>
            <a:ext cx="635211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rIns="36000"/>
          <a:lstStyle>
            <a:lvl1pPr eaLnBrk="0" hangingPunct="0">
              <a:tabLst>
                <a:tab pos="7048500" algn="r"/>
              </a:tabLst>
              <a:defRPr sz="2400">
                <a:solidFill>
                  <a:schemeClr val="tx1"/>
                </a:solidFill>
                <a:latin typeface="Times New Roman" pitchFamily="18" charset="0"/>
              </a:defRPr>
            </a:lvl1pPr>
            <a:lvl2pPr marL="742950" indent="-285750" eaLnBrk="0" hangingPunct="0">
              <a:tabLst>
                <a:tab pos="7048500" algn="r"/>
              </a:tabLst>
              <a:defRPr sz="2400">
                <a:solidFill>
                  <a:schemeClr val="tx1"/>
                </a:solidFill>
                <a:latin typeface="Times New Roman" pitchFamily="18" charset="0"/>
              </a:defRPr>
            </a:lvl2pPr>
            <a:lvl3pPr marL="1143000" indent="-228600" eaLnBrk="0" hangingPunct="0">
              <a:tabLst>
                <a:tab pos="7048500" algn="r"/>
              </a:tabLst>
              <a:defRPr sz="2400">
                <a:solidFill>
                  <a:schemeClr val="tx1"/>
                </a:solidFill>
                <a:latin typeface="Times New Roman" pitchFamily="18" charset="0"/>
              </a:defRPr>
            </a:lvl3pPr>
            <a:lvl4pPr marL="1600200" indent="-228600" eaLnBrk="0" hangingPunct="0">
              <a:tabLst>
                <a:tab pos="7048500" algn="r"/>
              </a:tabLst>
              <a:defRPr sz="2400">
                <a:solidFill>
                  <a:schemeClr val="tx1"/>
                </a:solidFill>
                <a:latin typeface="Times New Roman" pitchFamily="18" charset="0"/>
              </a:defRPr>
            </a:lvl4pPr>
            <a:lvl5pPr marL="2057400" indent="-228600" eaLnBrk="0" hangingPunct="0">
              <a:tabLst>
                <a:tab pos="7048500" algn="r"/>
              </a:tabLst>
              <a:defRPr sz="2400">
                <a:solidFill>
                  <a:schemeClr val="tx1"/>
                </a:solidFill>
                <a:latin typeface="Times New Roman" pitchFamily="18" charset="0"/>
              </a:defRPr>
            </a:lvl5pPr>
            <a:lvl6pPr marL="2514600" indent="-228600" eaLnBrk="0" fontAlgn="base" hangingPunct="0">
              <a:spcBef>
                <a:spcPct val="0"/>
              </a:spcBef>
              <a:spcAft>
                <a:spcPct val="0"/>
              </a:spcAft>
              <a:tabLst>
                <a:tab pos="7048500" algn="r"/>
              </a:tabLst>
              <a:defRPr sz="2400">
                <a:solidFill>
                  <a:schemeClr val="tx1"/>
                </a:solidFill>
                <a:latin typeface="Times New Roman" pitchFamily="18" charset="0"/>
              </a:defRPr>
            </a:lvl6pPr>
            <a:lvl7pPr marL="2971800" indent="-228600" eaLnBrk="0" fontAlgn="base" hangingPunct="0">
              <a:spcBef>
                <a:spcPct val="0"/>
              </a:spcBef>
              <a:spcAft>
                <a:spcPct val="0"/>
              </a:spcAft>
              <a:tabLst>
                <a:tab pos="7048500" algn="r"/>
              </a:tabLst>
              <a:defRPr sz="2400">
                <a:solidFill>
                  <a:schemeClr val="tx1"/>
                </a:solidFill>
                <a:latin typeface="Times New Roman" pitchFamily="18" charset="0"/>
              </a:defRPr>
            </a:lvl7pPr>
            <a:lvl8pPr marL="3429000" indent="-228600" eaLnBrk="0" fontAlgn="base" hangingPunct="0">
              <a:spcBef>
                <a:spcPct val="0"/>
              </a:spcBef>
              <a:spcAft>
                <a:spcPct val="0"/>
              </a:spcAft>
              <a:tabLst>
                <a:tab pos="7048500" algn="r"/>
              </a:tabLst>
              <a:defRPr sz="2400">
                <a:solidFill>
                  <a:schemeClr val="tx1"/>
                </a:solidFill>
                <a:latin typeface="Times New Roman" pitchFamily="18" charset="0"/>
              </a:defRPr>
            </a:lvl8pPr>
            <a:lvl9pPr marL="3886200" indent="-228600" eaLnBrk="0" fontAlgn="base" hangingPunct="0">
              <a:spcBef>
                <a:spcPct val="0"/>
              </a:spcBef>
              <a:spcAft>
                <a:spcPct val="0"/>
              </a:spcAft>
              <a:tabLst>
                <a:tab pos="7048500" algn="r"/>
              </a:tabLst>
              <a:defRPr sz="2400">
                <a:solidFill>
                  <a:schemeClr val="tx1"/>
                </a:solidFill>
                <a:latin typeface="Times New Roman" pitchFamily="18" charset="0"/>
              </a:defRPr>
            </a:lvl9pPr>
          </a:lstStyle>
          <a:p>
            <a:pPr eaLnBrk="1" hangingPunct="1">
              <a:spcBef>
                <a:spcPct val="50000"/>
              </a:spcBef>
              <a:defRPr/>
            </a:pPr>
            <a:endParaRPr lang="en-GB" altLang="nl-NL" sz="1400" b="1" i="1">
              <a:solidFill>
                <a:srgbClr val="336699"/>
              </a:solidFill>
              <a:latin typeface="Arial" pitchFamily="34" charset="0"/>
            </a:endParaRPr>
          </a:p>
        </p:txBody>
      </p:sp>
      <p:sp>
        <p:nvSpPr>
          <p:cNvPr id="9225" name="Rectangle 14"/>
          <p:cNvSpPr>
            <a:spLocks noChangeArrowheads="1"/>
          </p:cNvSpPr>
          <p:nvPr userDrawn="1"/>
        </p:nvSpPr>
        <p:spPr bwMode="auto">
          <a:xfrm>
            <a:off x="4233334" y="6477000"/>
            <a:ext cx="635211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rIns="36000"/>
          <a:lstStyle>
            <a:lvl1pPr eaLnBrk="0" hangingPunct="0">
              <a:tabLst>
                <a:tab pos="7048500" algn="r"/>
              </a:tabLst>
              <a:defRPr sz="2400">
                <a:solidFill>
                  <a:schemeClr val="tx1"/>
                </a:solidFill>
                <a:latin typeface="Times New Roman" pitchFamily="18" charset="0"/>
              </a:defRPr>
            </a:lvl1pPr>
            <a:lvl2pPr marL="742950" indent="-285750" eaLnBrk="0" hangingPunct="0">
              <a:tabLst>
                <a:tab pos="7048500" algn="r"/>
              </a:tabLst>
              <a:defRPr sz="2400">
                <a:solidFill>
                  <a:schemeClr val="tx1"/>
                </a:solidFill>
                <a:latin typeface="Times New Roman" pitchFamily="18" charset="0"/>
              </a:defRPr>
            </a:lvl2pPr>
            <a:lvl3pPr marL="1143000" indent="-228600" eaLnBrk="0" hangingPunct="0">
              <a:tabLst>
                <a:tab pos="7048500" algn="r"/>
              </a:tabLst>
              <a:defRPr sz="2400">
                <a:solidFill>
                  <a:schemeClr val="tx1"/>
                </a:solidFill>
                <a:latin typeface="Times New Roman" pitchFamily="18" charset="0"/>
              </a:defRPr>
            </a:lvl3pPr>
            <a:lvl4pPr marL="1600200" indent="-228600" eaLnBrk="0" hangingPunct="0">
              <a:tabLst>
                <a:tab pos="7048500" algn="r"/>
              </a:tabLst>
              <a:defRPr sz="2400">
                <a:solidFill>
                  <a:schemeClr val="tx1"/>
                </a:solidFill>
                <a:latin typeface="Times New Roman" pitchFamily="18" charset="0"/>
              </a:defRPr>
            </a:lvl4pPr>
            <a:lvl5pPr marL="2057400" indent="-228600" eaLnBrk="0" hangingPunct="0">
              <a:tabLst>
                <a:tab pos="7048500" algn="r"/>
              </a:tabLst>
              <a:defRPr sz="2400">
                <a:solidFill>
                  <a:schemeClr val="tx1"/>
                </a:solidFill>
                <a:latin typeface="Times New Roman" pitchFamily="18" charset="0"/>
              </a:defRPr>
            </a:lvl5pPr>
            <a:lvl6pPr marL="2514600" indent="-228600" eaLnBrk="0" fontAlgn="base" hangingPunct="0">
              <a:spcBef>
                <a:spcPct val="0"/>
              </a:spcBef>
              <a:spcAft>
                <a:spcPct val="0"/>
              </a:spcAft>
              <a:tabLst>
                <a:tab pos="7048500" algn="r"/>
              </a:tabLst>
              <a:defRPr sz="2400">
                <a:solidFill>
                  <a:schemeClr val="tx1"/>
                </a:solidFill>
                <a:latin typeface="Times New Roman" pitchFamily="18" charset="0"/>
              </a:defRPr>
            </a:lvl6pPr>
            <a:lvl7pPr marL="2971800" indent="-228600" eaLnBrk="0" fontAlgn="base" hangingPunct="0">
              <a:spcBef>
                <a:spcPct val="0"/>
              </a:spcBef>
              <a:spcAft>
                <a:spcPct val="0"/>
              </a:spcAft>
              <a:tabLst>
                <a:tab pos="7048500" algn="r"/>
              </a:tabLst>
              <a:defRPr sz="2400">
                <a:solidFill>
                  <a:schemeClr val="tx1"/>
                </a:solidFill>
                <a:latin typeface="Times New Roman" pitchFamily="18" charset="0"/>
              </a:defRPr>
            </a:lvl7pPr>
            <a:lvl8pPr marL="3429000" indent="-228600" eaLnBrk="0" fontAlgn="base" hangingPunct="0">
              <a:spcBef>
                <a:spcPct val="0"/>
              </a:spcBef>
              <a:spcAft>
                <a:spcPct val="0"/>
              </a:spcAft>
              <a:tabLst>
                <a:tab pos="7048500" algn="r"/>
              </a:tabLst>
              <a:defRPr sz="2400">
                <a:solidFill>
                  <a:schemeClr val="tx1"/>
                </a:solidFill>
                <a:latin typeface="Times New Roman" pitchFamily="18" charset="0"/>
              </a:defRPr>
            </a:lvl8pPr>
            <a:lvl9pPr marL="3886200" indent="-228600" eaLnBrk="0" fontAlgn="base" hangingPunct="0">
              <a:spcBef>
                <a:spcPct val="0"/>
              </a:spcBef>
              <a:spcAft>
                <a:spcPct val="0"/>
              </a:spcAft>
              <a:tabLst>
                <a:tab pos="7048500" algn="r"/>
              </a:tabLst>
              <a:defRPr sz="2400">
                <a:solidFill>
                  <a:schemeClr val="tx1"/>
                </a:solidFill>
                <a:latin typeface="Times New Roman" pitchFamily="18" charset="0"/>
              </a:defRPr>
            </a:lvl9pPr>
          </a:lstStyle>
          <a:p>
            <a:pPr eaLnBrk="1" hangingPunct="1">
              <a:spcBef>
                <a:spcPct val="50000"/>
              </a:spcBef>
              <a:defRPr/>
            </a:pPr>
            <a:endParaRPr lang="en-GB" altLang="nl-NL" sz="1400" b="1" i="1">
              <a:solidFill>
                <a:srgbClr val="336699"/>
              </a:solidFill>
              <a:latin typeface="Arial" pitchFamily="34" charset="0"/>
            </a:endParaRPr>
          </a:p>
        </p:txBody>
      </p:sp>
      <p:sp>
        <p:nvSpPr>
          <p:cNvPr id="385039" name="Rectangle 15"/>
          <p:cNvSpPr>
            <a:spLocks noChangeArrowheads="1"/>
          </p:cNvSpPr>
          <p:nvPr userDrawn="1"/>
        </p:nvSpPr>
        <p:spPr bwMode="auto">
          <a:xfrm>
            <a:off x="4766733" y="6548438"/>
            <a:ext cx="1468672" cy="307777"/>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defRPr/>
            </a:pPr>
            <a:r>
              <a:rPr lang="en-US" altLang="nl-NL" sz="1400">
                <a:solidFill>
                  <a:schemeClr val="bg2"/>
                </a:solidFill>
                <a:latin typeface="Arial" pitchFamily="34" charset="0"/>
              </a:rPr>
              <a:t>IKOM, Oct 2013</a:t>
            </a:r>
            <a:endParaRPr lang="en-GB" altLang="nl-NL" sz="1400">
              <a:solidFill>
                <a:schemeClr val="bg2"/>
              </a:solidFill>
              <a:latin typeface="Arial" pitchFamily="34" charset="0"/>
            </a:endParaRPr>
          </a:p>
        </p:txBody>
      </p:sp>
      <p:sp>
        <p:nvSpPr>
          <p:cNvPr id="385040" name="Text Box 16"/>
          <p:cNvSpPr txBox="1">
            <a:spLocks noChangeArrowheads="1"/>
          </p:cNvSpPr>
          <p:nvPr userDrawn="1"/>
        </p:nvSpPr>
        <p:spPr bwMode="auto">
          <a:xfrm>
            <a:off x="9620251" y="6613526"/>
            <a:ext cx="531283" cy="246221"/>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defRPr/>
            </a:pPr>
            <a:fld id="{2D3AA8A0-607B-4CEE-8EE9-28F259DAFA00}" type="slidenum">
              <a:rPr lang="en-GB" altLang="nl-NL" sz="1000" smtClean="0">
                <a:solidFill>
                  <a:srgbClr val="7D7DA9"/>
                </a:solidFill>
                <a:latin typeface="Arial" pitchFamily="34" charset="0"/>
              </a:rPr>
              <a:pPr>
                <a:spcBef>
                  <a:spcPct val="50000"/>
                </a:spcBef>
                <a:defRPr/>
              </a:pPr>
              <a:t>‹#›</a:t>
            </a:fld>
            <a:endParaRPr lang="en-GB" altLang="nl-NL" sz="1000">
              <a:solidFill>
                <a:srgbClr val="7D7DA9"/>
              </a:solidFill>
              <a:latin typeface="Arial" pitchFamily="34" charset="0"/>
            </a:endParaRPr>
          </a:p>
        </p:txBody>
      </p:sp>
      <p:pic>
        <p:nvPicPr>
          <p:cNvPr id="9228" name="Afbeelding 17" descr="knmilogonew_large.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1664951" y="0"/>
            <a:ext cx="2190749"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7220786"/>
      </p:ext>
    </p:extLst>
  </p:cSld>
  <p:clrMap bg1="lt1" tx1="dk1" bg2="lt2" tx2="dk2" accent1="accent1" accent2="accent2" accent3="accent3" accent4="accent4" accent5="accent5" accent6="accent6" hlink="hlink" folHlink="folHlink"/>
  <p:sldLayoutIdLst>
    <p:sldLayoutId id="2147485182" r:id="rId1"/>
    <p:sldLayoutId id="2147485183" r:id="rId2"/>
    <p:sldLayoutId id="2147485184" r:id="rId3"/>
    <p:sldLayoutId id="2147485185" r:id="rId4"/>
    <p:sldLayoutId id="2147485186" r:id="rId5"/>
    <p:sldLayoutId id="2147485187" r:id="rId6"/>
    <p:sldLayoutId id="2147485188" r:id="rId7"/>
    <p:sldLayoutId id="2147485189" r:id="rId8"/>
    <p:sldLayoutId id="2147485190" r:id="rId9"/>
    <p:sldLayoutId id="2147485191" r:id="rId10"/>
    <p:sldLayoutId id="2147485192" r:id="rId11"/>
  </p:sldLayoutIdLst>
  <p:txStyles>
    <p:titleStyle>
      <a:lvl1pPr algn="ctr" rtl="0" eaLnBrk="0" fontAlgn="base" hangingPunct="0">
        <a:spcBef>
          <a:spcPct val="0"/>
        </a:spcBef>
        <a:spcAft>
          <a:spcPct val="0"/>
        </a:spcAft>
        <a:defRPr sz="3200" b="1">
          <a:solidFill>
            <a:srgbClr val="CC0000"/>
          </a:solidFill>
          <a:latin typeface="+mj-lt"/>
          <a:ea typeface="+mj-ea"/>
          <a:cs typeface="+mj-cs"/>
        </a:defRPr>
      </a:lvl1pPr>
      <a:lvl2pPr algn="ctr" rtl="0" eaLnBrk="0" fontAlgn="base" hangingPunct="0">
        <a:spcBef>
          <a:spcPct val="0"/>
        </a:spcBef>
        <a:spcAft>
          <a:spcPct val="0"/>
        </a:spcAft>
        <a:defRPr sz="3200" b="1">
          <a:solidFill>
            <a:srgbClr val="CC0000"/>
          </a:solidFill>
          <a:latin typeface="Comic Sans MS" pitchFamily="66" charset="0"/>
        </a:defRPr>
      </a:lvl2pPr>
      <a:lvl3pPr algn="ctr" rtl="0" eaLnBrk="0" fontAlgn="base" hangingPunct="0">
        <a:spcBef>
          <a:spcPct val="0"/>
        </a:spcBef>
        <a:spcAft>
          <a:spcPct val="0"/>
        </a:spcAft>
        <a:defRPr sz="3200" b="1">
          <a:solidFill>
            <a:srgbClr val="CC0000"/>
          </a:solidFill>
          <a:latin typeface="Comic Sans MS" pitchFamily="66" charset="0"/>
        </a:defRPr>
      </a:lvl3pPr>
      <a:lvl4pPr algn="ctr" rtl="0" eaLnBrk="0" fontAlgn="base" hangingPunct="0">
        <a:spcBef>
          <a:spcPct val="0"/>
        </a:spcBef>
        <a:spcAft>
          <a:spcPct val="0"/>
        </a:spcAft>
        <a:defRPr sz="3200" b="1">
          <a:solidFill>
            <a:srgbClr val="CC0000"/>
          </a:solidFill>
          <a:latin typeface="Comic Sans MS" pitchFamily="66" charset="0"/>
        </a:defRPr>
      </a:lvl4pPr>
      <a:lvl5pPr algn="ctr" rtl="0" eaLnBrk="0" fontAlgn="base" hangingPunct="0">
        <a:spcBef>
          <a:spcPct val="0"/>
        </a:spcBef>
        <a:spcAft>
          <a:spcPct val="0"/>
        </a:spcAft>
        <a:defRPr sz="3200" b="1">
          <a:solidFill>
            <a:srgbClr val="CC0000"/>
          </a:solidFill>
          <a:latin typeface="Comic Sans MS" pitchFamily="66" charset="0"/>
        </a:defRPr>
      </a:lvl5pPr>
      <a:lvl6pPr marL="457200" algn="ctr" rtl="0" fontAlgn="base">
        <a:spcBef>
          <a:spcPct val="0"/>
        </a:spcBef>
        <a:spcAft>
          <a:spcPct val="0"/>
        </a:spcAft>
        <a:defRPr sz="3200" b="1">
          <a:solidFill>
            <a:srgbClr val="CC0000"/>
          </a:solidFill>
          <a:latin typeface="Comic Sans MS" pitchFamily="66" charset="0"/>
        </a:defRPr>
      </a:lvl6pPr>
      <a:lvl7pPr marL="914400" algn="ctr" rtl="0" fontAlgn="base">
        <a:spcBef>
          <a:spcPct val="0"/>
        </a:spcBef>
        <a:spcAft>
          <a:spcPct val="0"/>
        </a:spcAft>
        <a:defRPr sz="3200" b="1">
          <a:solidFill>
            <a:srgbClr val="CC0000"/>
          </a:solidFill>
          <a:latin typeface="Comic Sans MS" pitchFamily="66" charset="0"/>
        </a:defRPr>
      </a:lvl7pPr>
      <a:lvl8pPr marL="1371600" algn="ctr" rtl="0" fontAlgn="base">
        <a:spcBef>
          <a:spcPct val="0"/>
        </a:spcBef>
        <a:spcAft>
          <a:spcPct val="0"/>
        </a:spcAft>
        <a:defRPr sz="3200" b="1">
          <a:solidFill>
            <a:srgbClr val="CC0000"/>
          </a:solidFill>
          <a:latin typeface="Comic Sans MS" pitchFamily="66" charset="0"/>
        </a:defRPr>
      </a:lvl8pPr>
      <a:lvl9pPr marL="1828800" algn="ctr" rtl="0" fontAlgn="base">
        <a:spcBef>
          <a:spcPct val="0"/>
        </a:spcBef>
        <a:spcAft>
          <a:spcPct val="0"/>
        </a:spcAft>
        <a:defRPr sz="3200" b="1">
          <a:solidFill>
            <a:srgbClr val="CC0000"/>
          </a:solidFill>
          <a:latin typeface="Comic Sans MS" pitchFamily="66" charset="0"/>
        </a:defRPr>
      </a:lvl9pPr>
    </p:titleStyle>
    <p:bodyStyle>
      <a:lvl1pPr marL="342900" indent="-342900" algn="l" rtl="0" eaLnBrk="0" fontAlgn="base" hangingPunct="0">
        <a:spcBef>
          <a:spcPct val="20000"/>
        </a:spcBef>
        <a:spcAft>
          <a:spcPct val="0"/>
        </a:spcAft>
        <a:buChar char="•"/>
        <a:defRPr sz="2800">
          <a:solidFill>
            <a:srgbClr val="336699"/>
          </a:solidFill>
          <a:latin typeface="+mn-lt"/>
          <a:ea typeface="+mn-ea"/>
          <a:cs typeface="+mn-cs"/>
        </a:defRPr>
      </a:lvl1pPr>
      <a:lvl2pPr marL="742950" indent="-285750" algn="l" rtl="0" eaLnBrk="0" fontAlgn="base" hangingPunct="0">
        <a:spcBef>
          <a:spcPct val="20000"/>
        </a:spcBef>
        <a:spcAft>
          <a:spcPct val="0"/>
        </a:spcAft>
        <a:buChar char="–"/>
        <a:defRPr sz="2400">
          <a:solidFill>
            <a:srgbClr val="336699"/>
          </a:solidFill>
          <a:latin typeface="+mn-lt"/>
        </a:defRPr>
      </a:lvl2pPr>
      <a:lvl3pPr marL="1143000" indent="-228600" algn="l" rtl="0" eaLnBrk="0" fontAlgn="base" hangingPunct="0">
        <a:spcBef>
          <a:spcPct val="20000"/>
        </a:spcBef>
        <a:spcAft>
          <a:spcPct val="0"/>
        </a:spcAft>
        <a:buChar char="•"/>
        <a:defRPr sz="2000">
          <a:solidFill>
            <a:srgbClr val="336699"/>
          </a:solidFill>
          <a:latin typeface="+mn-lt"/>
        </a:defRPr>
      </a:lvl3pPr>
      <a:lvl4pPr marL="1600200" indent="-228600" algn="l" rtl="0" eaLnBrk="0" fontAlgn="base" hangingPunct="0">
        <a:spcBef>
          <a:spcPct val="20000"/>
        </a:spcBef>
        <a:spcAft>
          <a:spcPct val="0"/>
        </a:spcAft>
        <a:buChar char="–"/>
        <a:defRPr>
          <a:solidFill>
            <a:srgbClr val="336699"/>
          </a:solidFill>
          <a:latin typeface="+mn-lt"/>
        </a:defRPr>
      </a:lvl4pPr>
      <a:lvl5pPr marL="2057400" indent="-228600" algn="l" rtl="0" eaLnBrk="0" fontAlgn="base" hangingPunct="0">
        <a:spcBef>
          <a:spcPct val="20000"/>
        </a:spcBef>
        <a:spcAft>
          <a:spcPct val="0"/>
        </a:spcAft>
        <a:buChar char="»"/>
        <a:defRPr sz="1600">
          <a:solidFill>
            <a:srgbClr val="336699"/>
          </a:solidFill>
          <a:latin typeface="+mn-lt"/>
        </a:defRPr>
      </a:lvl5pPr>
      <a:lvl6pPr marL="2514600" indent="-228600" algn="l" rtl="0" fontAlgn="base">
        <a:spcBef>
          <a:spcPct val="20000"/>
        </a:spcBef>
        <a:spcAft>
          <a:spcPct val="0"/>
        </a:spcAft>
        <a:buChar char="»"/>
        <a:defRPr sz="1600">
          <a:solidFill>
            <a:srgbClr val="336699"/>
          </a:solidFill>
          <a:latin typeface="+mn-lt"/>
        </a:defRPr>
      </a:lvl6pPr>
      <a:lvl7pPr marL="2971800" indent="-228600" algn="l" rtl="0" fontAlgn="base">
        <a:spcBef>
          <a:spcPct val="20000"/>
        </a:spcBef>
        <a:spcAft>
          <a:spcPct val="0"/>
        </a:spcAft>
        <a:buChar char="»"/>
        <a:defRPr sz="1600">
          <a:solidFill>
            <a:srgbClr val="336699"/>
          </a:solidFill>
          <a:latin typeface="+mn-lt"/>
        </a:defRPr>
      </a:lvl7pPr>
      <a:lvl8pPr marL="3429000" indent="-228600" algn="l" rtl="0" fontAlgn="base">
        <a:spcBef>
          <a:spcPct val="20000"/>
        </a:spcBef>
        <a:spcAft>
          <a:spcPct val="0"/>
        </a:spcAft>
        <a:buChar char="»"/>
        <a:defRPr sz="1600">
          <a:solidFill>
            <a:srgbClr val="336699"/>
          </a:solidFill>
          <a:latin typeface="+mn-lt"/>
        </a:defRPr>
      </a:lvl8pPr>
      <a:lvl9pPr marL="3886200" indent="-228600" algn="l" rtl="0" fontAlgn="base">
        <a:spcBef>
          <a:spcPct val="20000"/>
        </a:spcBef>
        <a:spcAft>
          <a:spcPct val="0"/>
        </a:spcAft>
        <a:buChar char="»"/>
        <a:defRPr sz="1600">
          <a:solidFill>
            <a:srgbClr val="336699"/>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1506" name="shpKleurvlakOnder"/>
          <p:cNvSpPr>
            <a:spLocks noChangeArrowheads="1"/>
          </p:cNvSpPr>
          <p:nvPr userDrawn="1"/>
        </p:nvSpPr>
        <p:spPr bwMode="auto">
          <a:xfrm>
            <a:off x="0" y="6318250"/>
            <a:ext cx="12192000" cy="539750"/>
          </a:xfrm>
          <a:prstGeom prst="rect">
            <a:avLst/>
          </a:prstGeom>
          <a:solidFill>
            <a:srgbClr val="9ACCD4"/>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lang="nl-NL" altLang="nl-NL" sz="1800">
              <a:solidFill>
                <a:srgbClr val="FFFFFF"/>
              </a:solidFill>
              <a:latin typeface="Verdana" pitchFamily="34" charset="0"/>
            </a:endParaRPr>
          </a:p>
        </p:txBody>
      </p:sp>
      <p:sp>
        <p:nvSpPr>
          <p:cNvPr id="9" name="shpTekst"/>
          <p:cNvSpPr>
            <a:spLocks noChangeArrowheads="1"/>
          </p:cNvSpPr>
          <p:nvPr userDrawn="1"/>
        </p:nvSpPr>
        <p:spPr bwMode="auto">
          <a:xfrm>
            <a:off x="0" y="1"/>
            <a:ext cx="12192000" cy="1071563"/>
          </a:xfrm>
          <a:prstGeom prst="rect">
            <a:avLst/>
          </a:prstGeom>
          <a:solidFill>
            <a:srgbClr val="9ACCD4"/>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algn="l">
              <a:defRPr>
                <a:solidFill>
                  <a:schemeClr val="tx1"/>
                </a:solidFill>
                <a:latin typeface="Arial" pitchFamily="34" charset="0"/>
              </a:defRPr>
            </a:lvl1pPr>
            <a:lvl2pPr marL="742950" indent="-285750" algn="l">
              <a:defRPr>
                <a:solidFill>
                  <a:schemeClr val="tx1"/>
                </a:solidFill>
                <a:latin typeface="Arial" pitchFamily="34" charset="0"/>
              </a:defRPr>
            </a:lvl2pPr>
            <a:lvl3pPr marL="1143000" indent="-228600" algn="l">
              <a:defRPr>
                <a:solidFill>
                  <a:schemeClr val="tx1"/>
                </a:solidFill>
                <a:latin typeface="Arial" pitchFamily="34" charset="0"/>
              </a:defRPr>
            </a:lvl3pPr>
            <a:lvl4pPr marL="1600200" indent="-228600" algn="l">
              <a:defRPr>
                <a:solidFill>
                  <a:schemeClr val="tx1"/>
                </a:solidFill>
                <a:latin typeface="Arial" pitchFamily="34" charset="0"/>
              </a:defRPr>
            </a:lvl4pPr>
            <a:lvl5pPr marL="2057400" indent="-228600" algn="l">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defRPr/>
            </a:pPr>
            <a:endParaRPr lang="en-US" altLang="nl-NL" sz="1800">
              <a:solidFill>
                <a:srgbClr val="000066"/>
              </a:solidFill>
              <a:latin typeface="Verdana" pitchFamily="34" charset="0"/>
            </a:endParaRPr>
          </a:p>
        </p:txBody>
      </p:sp>
      <p:sp>
        <p:nvSpPr>
          <p:cNvPr id="21508" name="Rectangle 2"/>
          <p:cNvSpPr>
            <a:spLocks noGrp="1" noChangeArrowheads="1"/>
          </p:cNvSpPr>
          <p:nvPr>
            <p:ph type="title"/>
          </p:nvPr>
        </p:nvSpPr>
        <p:spPr bwMode="auto">
          <a:xfrm>
            <a:off x="609600" y="274639"/>
            <a:ext cx="1097280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nl-NL" altLang="nl-NL"/>
              <a:t>Klik om het opmaakprofiel te bewerken</a:t>
            </a:r>
          </a:p>
        </p:txBody>
      </p:sp>
      <p:sp>
        <p:nvSpPr>
          <p:cNvPr id="21509"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nl-NL" altLang="nl-NL"/>
              <a:t>Klik om de opmaakprofielen van de modeltekst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sp>
        <p:nvSpPr>
          <p:cNvPr id="187396" name="Rectangle 4"/>
          <p:cNvSpPr>
            <a:spLocks noGrp="1" noChangeArrowheads="1"/>
          </p:cNvSpPr>
          <p:nvPr>
            <p:ph type="ftr" sz="quarter" idx="3"/>
          </p:nvPr>
        </p:nvSpPr>
        <p:spPr bwMode="auto">
          <a:xfrm>
            <a:off x="1871133" y="6534150"/>
            <a:ext cx="6155267"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Narrow" pitchFamily="34" charset="0"/>
              </a:defRPr>
            </a:lvl1pPr>
          </a:lstStyle>
          <a:p>
            <a:pPr>
              <a:defRPr/>
            </a:pPr>
            <a:r>
              <a:rPr lang="nl-NL" altLang="nl-NL"/>
              <a:t>Visit Alan Thorpe, Oct 2012</a:t>
            </a:r>
          </a:p>
        </p:txBody>
      </p:sp>
      <p:sp>
        <p:nvSpPr>
          <p:cNvPr id="187397" name="Rectangle 5"/>
          <p:cNvSpPr>
            <a:spLocks noGrp="1" noChangeArrowheads="1"/>
          </p:cNvSpPr>
          <p:nvPr>
            <p:ph type="sldNum" sz="quarter" idx="4"/>
          </p:nvPr>
        </p:nvSpPr>
        <p:spPr bwMode="auto">
          <a:xfrm>
            <a:off x="8401052" y="6553200"/>
            <a:ext cx="958849"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FFFFFF"/>
                </a:solidFill>
              </a:defRPr>
            </a:lvl1pPr>
          </a:lstStyle>
          <a:p>
            <a:pPr>
              <a:defRPr/>
            </a:pPr>
            <a:fld id="{B39D809E-6131-4DB4-A2AF-72E20641E1D5}" type="slidenum">
              <a:rPr lang="nl-NL" altLang="nl-NL"/>
              <a:pPr>
                <a:defRPr/>
              </a:pPr>
              <a:t>‹#›</a:t>
            </a:fld>
            <a:endParaRPr lang="nl-NL" altLang="nl-NL"/>
          </a:p>
        </p:txBody>
      </p:sp>
      <p:sp>
        <p:nvSpPr>
          <p:cNvPr id="21512" name="Rectangle 12"/>
          <p:cNvSpPr>
            <a:spLocks noChangeArrowheads="1"/>
          </p:cNvSpPr>
          <p:nvPr userDrawn="1"/>
        </p:nvSpPr>
        <p:spPr bwMode="auto">
          <a:xfrm>
            <a:off x="10416117" y="6381750"/>
            <a:ext cx="1775883" cy="476250"/>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lang="nl-NL" altLang="nl-NL" sz="3600">
              <a:solidFill>
                <a:srgbClr val="000000"/>
              </a:solidFill>
            </a:endParaRPr>
          </a:p>
        </p:txBody>
      </p:sp>
      <p:pic>
        <p:nvPicPr>
          <p:cNvPr id="21513" name="Picture 6" descr="nwpsaflogo_limitedtext"/>
          <p:cNvPicPr>
            <a:picLocks noChangeAspect="1" noChangeArrowheads="1"/>
          </p:cNvPicPr>
          <p:nvPr userDrawn="1"/>
        </p:nvPicPr>
        <p:blipFill>
          <a:blip r:embed="rId16">
            <a:extLst>
              <a:ext uri="{28A0092B-C50C-407E-A947-70E740481C1C}">
                <a14:useLocalDpi xmlns:a14="http://schemas.microsoft.com/office/drawing/2010/main" val="0"/>
              </a:ext>
            </a:extLst>
          </a:blip>
          <a:srcRect r="75824"/>
          <a:stretch>
            <a:fillRect/>
          </a:stretch>
        </p:blipFill>
        <p:spPr bwMode="auto">
          <a:xfrm>
            <a:off x="10991851" y="6408738"/>
            <a:ext cx="6477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7" descr="knmilogo_new_nederlands"/>
          <p:cNvPicPr>
            <a:picLocks noChangeAspect="1" noChangeArrowheads="1"/>
          </p:cNvPicPr>
          <p:nvPr userDrawn="1"/>
        </p:nvPicPr>
        <p:blipFill>
          <a:blip r:embed="rId17">
            <a:extLst>
              <a:ext uri="{28A0092B-C50C-407E-A947-70E740481C1C}">
                <a14:useLocalDpi xmlns:a14="http://schemas.microsoft.com/office/drawing/2010/main" val="0"/>
              </a:ext>
            </a:extLst>
          </a:blip>
          <a:srcRect r="80974"/>
          <a:stretch>
            <a:fillRect/>
          </a:stretch>
        </p:blipFill>
        <p:spPr bwMode="auto">
          <a:xfrm>
            <a:off x="1" y="1"/>
            <a:ext cx="478367"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8" descr="osisaflogo"/>
          <p:cNvPicPr>
            <a:picLocks noChangeAspect="1" noChangeArrowheads="1"/>
          </p:cNvPicPr>
          <p:nvPr userDrawn="1"/>
        </p:nvPicPr>
        <p:blipFill>
          <a:blip r:embed="rId18">
            <a:extLst>
              <a:ext uri="{28A0092B-C50C-407E-A947-70E740481C1C}">
                <a14:useLocalDpi xmlns:a14="http://schemas.microsoft.com/office/drawing/2010/main" val="0"/>
              </a:ext>
            </a:extLst>
          </a:blip>
          <a:srcRect r="75591" b="13744"/>
          <a:stretch>
            <a:fillRect/>
          </a:stretch>
        </p:blipFill>
        <p:spPr bwMode="auto">
          <a:xfrm>
            <a:off x="11567584" y="6408738"/>
            <a:ext cx="624416"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9" descr="eumetsatlogo"/>
          <p:cNvPicPr>
            <a:picLocks noChangeAspect="1" noChangeArrowheads="1"/>
          </p:cNvPicPr>
          <p:nvPr userDrawn="1"/>
        </p:nvPicPr>
        <p:blipFill>
          <a:blip r:embed="rId19">
            <a:extLst>
              <a:ext uri="{28A0092B-C50C-407E-A947-70E740481C1C}">
                <a14:useLocalDpi xmlns:a14="http://schemas.microsoft.com/office/drawing/2010/main" val="0"/>
              </a:ext>
            </a:extLst>
          </a:blip>
          <a:srcRect r="82677"/>
          <a:stretch>
            <a:fillRect/>
          </a:stretch>
        </p:blipFill>
        <p:spPr bwMode="auto">
          <a:xfrm>
            <a:off x="10430933" y="6424613"/>
            <a:ext cx="541867"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2983348"/>
      </p:ext>
    </p:extLst>
  </p:cSld>
  <p:clrMap bg1="lt1" tx1="dk1" bg2="lt2" tx2="dk2" accent1="accent1" accent2="accent2" accent3="accent3" accent4="accent4" accent5="accent5" accent6="accent6" hlink="hlink" folHlink="folHlink"/>
  <p:sldLayoutIdLst>
    <p:sldLayoutId id="2147485194" r:id="rId1"/>
    <p:sldLayoutId id="2147485195" r:id="rId2"/>
    <p:sldLayoutId id="2147485196" r:id="rId3"/>
    <p:sldLayoutId id="2147485197" r:id="rId4"/>
    <p:sldLayoutId id="2147485198" r:id="rId5"/>
    <p:sldLayoutId id="2147485199" r:id="rId6"/>
    <p:sldLayoutId id="2147485200" r:id="rId7"/>
    <p:sldLayoutId id="2147485201" r:id="rId8"/>
    <p:sldLayoutId id="2147485202" r:id="rId9"/>
    <p:sldLayoutId id="2147485203" r:id="rId10"/>
    <p:sldLayoutId id="2147485204" r:id="rId11"/>
    <p:sldLayoutId id="2147485205" r:id="rId12"/>
    <p:sldLayoutId id="2147485206" r:id="rId13"/>
    <p:sldLayoutId id="2147485207" r:id="rId14"/>
  </p:sldLayoutIdLst>
  <p:hf sldNum="0" hdr="0" dt="0"/>
  <p:txStyles>
    <p:titleStyle>
      <a:lvl1pPr algn="ctr" rtl="0" eaLnBrk="0" fontAlgn="base" hangingPunct="0">
        <a:spcBef>
          <a:spcPct val="0"/>
        </a:spcBef>
        <a:spcAft>
          <a:spcPct val="0"/>
        </a:spcAft>
        <a:defRPr sz="4400">
          <a:solidFill>
            <a:srgbClr val="316293"/>
          </a:solidFill>
          <a:latin typeface="+mj-lt"/>
          <a:ea typeface="+mj-ea"/>
          <a:cs typeface="+mj-cs"/>
        </a:defRPr>
      </a:lvl1pPr>
      <a:lvl2pPr algn="ctr" rtl="0" eaLnBrk="0" fontAlgn="base" hangingPunct="0">
        <a:spcBef>
          <a:spcPct val="0"/>
        </a:spcBef>
        <a:spcAft>
          <a:spcPct val="0"/>
        </a:spcAft>
        <a:defRPr sz="4400">
          <a:solidFill>
            <a:srgbClr val="316293"/>
          </a:solidFill>
          <a:latin typeface="Verdana" pitchFamily="34" charset="0"/>
          <a:cs typeface="Arial" pitchFamily="34" charset="0"/>
        </a:defRPr>
      </a:lvl2pPr>
      <a:lvl3pPr algn="ctr" rtl="0" eaLnBrk="0" fontAlgn="base" hangingPunct="0">
        <a:spcBef>
          <a:spcPct val="0"/>
        </a:spcBef>
        <a:spcAft>
          <a:spcPct val="0"/>
        </a:spcAft>
        <a:defRPr sz="4400">
          <a:solidFill>
            <a:srgbClr val="316293"/>
          </a:solidFill>
          <a:latin typeface="Verdana" pitchFamily="34" charset="0"/>
          <a:cs typeface="Arial" pitchFamily="34" charset="0"/>
        </a:defRPr>
      </a:lvl3pPr>
      <a:lvl4pPr algn="ctr" rtl="0" eaLnBrk="0" fontAlgn="base" hangingPunct="0">
        <a:spcBef>
          <a:spcPct val="0"/>
        </a:spcBef>
        <a:spcAft>
          <a:spcPct val="0"/>
        </a:spcAft>
        <a:defRPr sz="4400">
          <a:solidFill>
            <a:srgbClr val="316293"/>
          </a:solidFill>
          <a:latin typeface="Verdana" pitchFamily="34" charset="0"/>
          <a:cs typeface="Arial" pitchFamily="34" charset="0"/>
        </a:defRPr>
      </a:lvl4pPr>
      <a:lvl5pPr algn="ctr" rtl="0" eaLnBrk="0" fontAlgn="base" hangingPunct="0">
        <a:spcBef>
          <a:spcPct val="0"/>
        </a:spcBef>
        <a:spcAft>
          <a:spcPct val="0"/>
        </a:spcAft>
        <a:defRPr sz="4400">
          <a:solidFill>
            <a:srgbClr val="316293"/>
          </a:solidFill>
          <a:latin typeface="Verdana" pitchFamily="34" charset="0"/>
          <a:cs typeface="Arial" pitchFamily="34" charset="0"/>
        </a:defRPr>
      </a:lvl5pPr>
      <a:lvl6pPr marL="457200" algn="ctr" rtl="0" fontAlgn="base">
        <a:spcBef>
          <a:spcPct val="0"/>
        </a:spcBef>
        <a:spcAft>
          <a:spcPct val="0"/>
        </a:spcAft>
        <a:defRPr sz="4400">
          <a:solidFill>
            <a:srgbClr val="316293"/>
          </a:solidFill>
          <a:latin typeface="Verdana" pitchFamily="34" charset="0"/>
          <a:cs typeface="Arial" pitchFamily="34" charset="0"/>
        </a:defRPr>
      </a:lvl6pPr>
      <a:lvl7pPr marL="914400" algn="ctr" rtl="0" fontAlgn="base">
        <a:spcBef>
          <a:spcPct val="0"/>
        </a:spcBef>
        <a:spcAft>
          <a:spcPct val="0"/>
        </a:spcAft>
        <a:defRPr sz="4400">
          <a:solidFill>
            <a:srgbClr val="316293"/>
          </a:solidFill>
          <a:latin typeface="Verdana" pitchFamily="34" charset="0"/>
          <a:cs typeface="Arial" pitchFamily="34" charset="0"/>
        </a:defRPr>
      </a:lvl7pPr>
      <a:lvl8pPr marL="1371600" algn="ctr" rtl="0" fontAlgn="base">
        <a:spcBef>
          <a:spcPct val="0"/>
        </a:spcBef>
        <a:spcAft>
          <a:spcPct val="0"/>
        </a:spcAft>
        <a:defRPr sz="4400">
          <a:solidFill>
            <a:srgbClr val="316293"/>
          </a:solidFill>
          <a:latin typeface="Verdana" pitchFamily="34" charset="0"/>
          <a:cs typeface="Arial" pitchFamily="34" charset="0"/>
        </a:defRPr>
      </a:lvl8pPr>
      <a:lvl9pPr marL="1828800" algn="ctr" rtl="0" fontAlgn="base">
        <a:spcBef>
          <a:spcPct val="0"/>
        </a:spcBef>
        <a:spcAft>
          <a:spcPct val="0"/>
        </a:spcAft>
        <a:defRPr sz="4400">
          <a:solidFill>
            <a:srgbClr val="316293"/>
          </a:solidFill>
          <a:latin typeface="Verdana"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8434" name="shpKleurvlakOnder"/>
          <p:cNvSpPr>
            <a:spLocks noChangeArrowheads="1"/>
          </p:cNvSpPr>
          <p:nvPr userDrawn="1"/>
        </p:nvSpPr>
        <p:spPr bwMode="auto">
          <a:xfrm>
            <a:off x="0" y="6318250"/>
            <a:ext cx="12192000" cy="539750"/>
          </a:xfrm>
          <a:prstGeom prst="rect">
            <a:avLst/>
          </a:prstGeom>
          <a:solidFill>
            <a:srgbClr val="9ACCD4"/>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lang="nl-NL" altLang="nl-NL" sz="1800">
              <a:solidFill>
                <a:srgbClr val="FFFFFF"/>
              </a:solidFill>
              <a:latin typeface="Arial" pitchFamily="34" charset="0"/>
            </a:endParaRPr>
          </a:p>
        </p:txBody>
      </p:sp>
      <p:sp>
        <p:nvSpPr>
          <p:cNvPr id="18435" name="shpTekst"/>
          <p:cNvSpPr>
            <a:spLocks noChangeArrowheads="1"/>
          </p:cNvSpPr>
          <p:nvPr userDrawn="1"/>
        </p:nvSpPr>
        <p:spPr bwMode="auto">
          <a:xfrm>
            <a:off x="0" y="1"/>
            <a:ext cx="12192000" cy="1071563"/>
          </a:xfrm>
          <a:prstGeom prst="rect">
            <a:avLst/>
          </a:prstGeom>
          <a:solidFill>
            <a:srgbClr val="9ACCD4"/>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lang="nl-NL" altLang="nl-NL" sz="1800">
              <a:solidFill>
                <a:srgbClr val="FFFFFF"/>
              </a:solidFill>
              <a:latin typeface="Arial" pitchFamily="34" charset="0"/>
            </a:endParaRPr>
          </a:p>
        </p:txBody>
      </p:sp>
      <p:sp>
        <p:nvSpPr>
          <p:cNvPr id="18436" name="shpVoettekst"/>
          <p:cNvSpPr>
            <a:spLocks noGrp="1" noChangeArrowheads="1"/>
          </p:cNvSpPr>
          <p:nvPr>
            <p:ph type="title"/>
          </p:nvPr>
        </p:nvSpPr>
        <p:spPr bwMode="auto">
          <a:xfrm>
            <a:off x="1164167" y="231775"/>
            <a:ext cx="10892367"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NL"/>
              <a:t>Klik om het opmaakprofiel te bewerken</a:t>
            </a:r>
          </a:p>
        </p:txBody>
      </p:sp>
      <p:sp>
        <p:nvSpPr>
          <p:cNvPr id="18437" name="shpPagina"/>
          <p:cNvSpPr>
            <a:spLocks noGrp="1" noChangeArrowheads="1"/>
          </p:cNvSpPr>
          <p:nvPr>
            <p:ph type="body" idx="1"/>
          </p:nvPr>
        </p:nvSpPr>
        <p:spPr bwMode="auto">
          <a:xfrm>
            <a:off x="488951" y="1276350"/>
            <a:ext cx="10892367" cy="487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a:t>Klik om de opmaakprofielen van de modeltekst te bewerken</a:t>
            </a:r>
          </a:p>
          <a:p>
            <a:pPr lvl="1"/>
            <a:r>
              <a:rPr lang="nl-NL" altLang="nl-NL"/>
              <a:t>Tweede niveau</a:t>
            </a:r>
          </a:p>
          <a:p>
            <a:pPr lvl="2"/>
            <a:r>
              <a:rPr lang="nl-NL" altLang="nl-NL"/>
              <a:t>Derde niveau</a:t>
            </a:r>
          </a:p>
          <a:p>
            <a:pPr lvl="3"/>
            <a:r>
              <a:rPr lang="nl-NL" altLang="nl-NL"/>
              <a:t>Vierde niveau</a:t>
            </a:r>
          </a:p>
        </p:txBody>
      </p:sp>
      <p:sp>
        <p:nvSpPr>
          <p:cNvPr id="13" name="shpBeeldmerk"/>
          <p:cNvSpPr>
            <a:spLocks noGrp="1" noChangeArrowheads="1"/>
          </p:cNvSpPr>
          <p:nvPr>
            <p:ph type="sldNum" sz="quarter" idx="4"/>
          </p:nvPr>
        </p:nvSpPr>
        <p:spPr bwMode="auto">
          <a:xfrm>
            <a:off x="516467" y="6362700"/>
            <a:ext cx="950384" cy="363538"/>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eaLnBrk="0" hangingPunct="0">
              <a:defRPr sz="1000">
                <a:solidFill>
                  <a:srgbClr val="000000"/>
                </a:solidFill>
                <a:latin typeface="Verdana" pitchFamily="34" charset="0"/>
                <a:cs typeface="Arial" pitchFamily="34" charset="0"/>
              </a:defRPr>
            </a:lvl1pPr>
          </a:lstStyle>
          <a:p>
            <a:pPr>
              <a:defRPr/>
            </a:pPr>
            <a:fld id="{AA3B85F4-553F-481F-9B5A-17BF192F97F8}" type="slidenum">
              <a:rPr lang="nl-NL"/>
              <a:pPr>
                <a:defRPr/>
              </a:pPr>
              <a:t>‹#›</a:t>
            </a:fld>
            <a:endParaRPr lang="nl-NL"/>
          </a:p>
        </p:txBody>
      </p:sp>
      <p:pic>
        <p:nvPicPr>
          <p:cNvPr id="18439" name="shpDatum" descr="RO__vervolgpagina~LPPT.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32967" y="0"/>
            <a:ext cx="12192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hpTitel"/>
          <p:cNvSpPr>
            <a:spLocks noGrp="1" noChangeArrowheads="1"/>
          </p:cNvSpPr>
          <p:nvPr>
            <p:ph type="dt" sz="half" idx="2"/>
          </p:nvPr>
        </p:nvSpPr>
        <p:spPr bwMode="auto">
          <a:xfrm>
            <a:off x="7660217" y="6542088"/>
            <a:ext cx="4140200" cy="315912"/>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0" hangingPunct="0">
              <a:defRPr sz="1000">
                <a:solidFill>
                  <a:srgbClr val="000000"/>
                </a:solidFill>
                <a:latin typeface="Verdana" pitchFamily="34" charset="0"/>
                <a:cs typeface="Arial" pitchFamily="34" charset="0"/>
              </a:defRPr>
            </a:lvl1pPr>
          </a:lstStyle>
          <a:p>
            <a:pPr>
              <a:defRPr/>
            </a:pPr>
            <a:r>
              <a:rPr lang="nl-NL" altLang="nl-NL"/>
              <a:t>IKOM, Oct 2013</a:t>
            </a:r>
          </a:p>
        </p:txBody>
      </p:sp>
    </p:spTree>
    <p:extLst>
      <p:ext uri="{BB962C8B-B14F-4D97-AF65-F5344CB8AC3E}">
        <p14:creationId xmlns:p14="http://schemas.microsoft.com/office/powerpoint/2010/main" val="347123142"/>
      </p:ext>
    </p:extLst>
  </p:cSld>
  <p:clrMap bg1="lt1" tx1="dk1" bg2="lt2" tx2="dk2" accent1="accent1" accent2="accent2" accent3="accent3" accent4="accent4" accent5="accent5" accent6="accent6" hlink="hlink" folHlink="folHlink"/>
  <p:sldLayoutIdLst>
    <p:sldLayoutId id="2147485221" r:id="rId1"/>
    <p:sldLayoutId id="2147485222" r:id="rId2"/>
    <p:sldLayoutId id="2147485223" r:id="rId3"/>
    <p:sldLayoutId id="2147485224" r:id="rId4"/>
    <p:sldLayoutId id="2147485225" r:id="rId5"/>
    <p:sldLayoutId id="2147485226" r:id="rId6"/>
    <p:sldLayoutId id="2147485227" r:id="rId7"/>
    <p:sldLayoutId id="2147485228" r:id="rId8"/>
    <p:sldLayoutId id="2147485229" r:id="rId9"/>
    <p:sldLayoutId id="2147485230" r:id="rId10"/>
    <p:sldLayoutId id="2147485231" r:id="rId11"/>
  </p:sldLayoutIdLst>
  <p:hf hdr="0"/>
  <p:txStyles>
    <p:titleStyle>
      <a:lvl1pPr algn="ctr" rtl="0" eaLnBrk="0" fontAlgn="base" hangingPunct="0">
        <a:spcBef>
          <a:spcPct val="0"/>
        </a:spcBef>
        <a:spcAft>
          <a:spcPct val="0"/>
        </a:spcAft>
        <a:defRPr sz="2600">
          <a:solidFill>
            <a:srgbClr val="900079"/>
          </a:solidFill>
          <a:latin typeface="+mj-lt"/>
          <a:ea typeface="+mj-ea"/>
          <a:cs typeface="+mj-cs"/>
        </a:defRPr>
      </a:lvl1pPr>
      <a:lvl2pPr algn="ctr" rtl="0" eaLnBrk="0" fontAlgn="base" hangingPunct="0">
        <a:spcBef>
          <a:spcPct val="0"/>
        </a:spcBef>
        <a:spcAft>
          <a:spcPct val="0"/>
        </a:spcAft>
        <a:defRPr sz="2600">
          <a:solidFill>
            <a:srgbClr val="900079"/>
          </a:solidFill>
          <a:latin typeface="Arial" pitchFamily="34" charset="0"/>
        </a:defRPr>
      </a:lvl2pPr>
      <a:lvl3pPr algn="ctr" rtl="0" eaLnBrk="0" fontAlgn="base" hangingPunct="0">
        <a:spcBef>
          <a:spcPct val="0"/>
        </a:spcBef>
        <a:spcAft>
          <a:spcPct val="0"/>
        </a:spcAft>
        <a:defRPr sz="2600">
          <a:solidFill>
            <a:srgbClr val="900079"/>
          </a:solidFill>
          <a:latin typeface="Arial" pitchFamily="34" charset="0"/>
        </a:defRPr>
      </a:lvl3pPr>
      <a:lvl4pPr algn="ctr" rtl="0" eaLnBrk="0" fontAlgn="base" hangingPunct="0">
        <a:spcBef>
          <a:spcPct val="0"/>
        </a:spcBef>
        <a:spcAft>
          <a:spcPct val="0"/>
        </a:spcAft>
        <a:defRPr sz="2600">
          <a:solidFill>
            <a:srgbClr val="900079"/>
          </a:solidFill>
          <a:latin typeface="Arial" pitchFamily="34" charset="0"/>
        </a:defRPr>
      </a:lvl4pPr>
      <a:lvl5pPr algn="ctr" rtl="0" eaLnBrk="0" fontAlgn="base" hangingPunct="0">
        <a:spcBef>
          <a:spcPct val="0"/>
        </a:spcBef>
        <a:spcAft>
          <a:spcPct val="0"/>
        </a:spcAft>
        <a:defRPr sz="2600">
          <a:solidFill>
            <a:srgbClr val="900079"/>
          </a:solidFill>
          <a:latin typeface="Arial" pitchFamily="34" charset="0"/>
        </a:defRPr>
      </a:lvl5pPr>
      <a:lvl6pPr marL="457200" algn="ctr" rtl="0" fontAlgn="base">
        <a:spcBef>
          <a:spcPct val="0"/>
        </a:spcBef>
        <a:spcAft>
          <a:spcPct val="0"/>
        </a:spcAft>
        <a:defRPr sz="2600">
          <a:solidFill>
            <a:srgbClr val="900079"/>
          </a:solidFill>
          <a:latin typeface="Arial" pitchFamily="34" charset="0"/>
        </a:defRPr>
      </a:lvl6pPr>
      <a:lvl7pPr marL="914400" algn="ctr" rtl="0" fontAlgn="base">
        <a:spcBef>
          <a:spcPct val="0"/>
        </a:spcBef>
        <a:spcAft>
          <a:spcPct val="0"/>
        </a:spcAft>
        <a:defRPr sz="2600">
          <a:solidFill>
            <a:srgbClr val="900079"/>
          </a:solidFill>
          <a:latin typeface="Arial" pitchFamily="34" charset="0"/>
        </a:defRPr>
      </a:lvl7pPr>
      <a:lvl8pPr marL="1371600" algn="ctr" rtl="0" fontAlgn="base">
        <a:spcBef>
          <a:spcPct val="0"/>
        </a:spcBef>
        <a:spcAft>
          <a:spcPct val="0"/>
        </a:spcAft>
        <a:defRPr sz="2600">
          <a:solidFill>
            <a:srgbClr val="900079"/>
          </a:solidFill>
          <a:latin typeface="Arial" pitchFamily="34" charset="0"/>
        </a:defRPr>
      </a:lvl8pPr>
      <a:lvl9pPr marL="1828800" algn="ctr" rtl="0" fontAlgn="base">
        <a:spcBef>
          <a:spcPct val="0"/>
        </a:spcBef>
        <a:spcAft>
          <a:spcPct val="0"/>
        </a:spcAft>
        <a:defRPr sz="2600">
          <a:solidFill>
            <a:srgbClr val="900079"/>
          </a:solidFill>
          <a:latin typeface="Arial" pitchFamily="34" charset="0"/>
        </a:defRPr>
      </a:lvl9pPr>
    </p:titleStyle>
    <p:bodyStyle>
      <a:lvl1pPr algn="l" rtl="0" eaLnBrk="0" fontAlgn="base" hangingPunct="0">
        <a:spcBef>
          <a:spcPct val="20000"/>
        </a:spcBef>
        <a:spcAft>
          <a:spcPct val="0"/>
        </a:spcAft>
        <a:buFont typeface="Arial" pitchFamily="34" charset="0"/>
        <a:defRPr>
          <a:solidFill>
            <a:srgbClr val="000000"/>
          </a:solidFill>
          <a:latin typeface="+mn-lt"/>
          <a:ea typeface="+mn-ea"/>
          <a:cs typeface="+mn-cs"/>
        </a:defRPr>
      </a:lvl1pPr>
      <a:lvl2pPr marL="152400" indent="-150813" algn="l" rtl="0" eaLnBrk="0" fontAlgn="base" hangingPunct="0">
        <a:spcBef>
          <a:spcPct val="20000"/>
        </a:spcBef>
        <a:spcAft>
          <a:spcPct val="0"/>
        </a:spcAft>
        <a:buFont typeface="Arial" pitchFamily="34" charset="0"/>
        <a:buBlip>
          <a:blip r:embed="rId14"/>
        </a:buBlip>
        <a:defRPr>
          <a:solidFill>
            <a:srgbClr val="000000"/>
          </a:solidFill>
          <a:latin typeface="+mn-lt"/>
        </a:defRPr>
      </a:lvl2pPr>
      <a:lvl3pPr marL="406400" indent="-252413" algn="l" rtl="0" eaLnBrk="0" fontAlgn="base" hangingPunct="0">
        <a:spcBef>
          <a:spcPct val="20000"/>
        </a:spcBef>
        <a:spcAft>
          <a:spcPct val="0"/>
        </a:spcAft>
        <a:buFont typeface="Arial" pitchFamily="34" charset="0"/>
        <a:buBlip>
          <a:blip r:embed="rId15"/>
        </a:buBlip>
        <a:defRPr>
          <a:solidFill>
            <a:srgbClr val="000000"/>
          </a:solidFill>
          <a:latin typeface="+mn-lt"/>
        </a:defRPr>
      </a:lvl3pPr>
      <a:lvl4pPr marL="633413" indent="-225425" algn="l" rtl="0" eaLnBrk="0" fontAlgn="base" hangingPunct="0">
        <a:spcBef>
          <a:spcPct val="20000"/>
        </a:spcBef>
        <a:spcAft>
          <a:spcPct val="0"/>
        </a:spcAft>
        <a:buFont typeface="Arial" pitchFamily="34" charset="0"/>
        <a:buBlip>
          <a:blip r:embed="rId16"/>
        </a:buBlip>
        <a:defRPr>
          <a:solidFill>
            <a:srgbClr val="000000"/>
          </a:solidFill>
          <a:latin typeface="+mn-lt"/>
        </a:defRPr>
      </a:lvl4pPr>
      <a:lvl5pPr marL="811213" indent="-176213" algn="l" rtl="0" eaLnBrk="0" fontAlgn="base" hangingPunct="0">
        <a:spcBef>
          <a:spcPct val="20000"/>
        </a:spcBef>
        <a:spcAft>
          <a:spcPct val="0"/>
        </a:spcAft>
        <a:buFont typeface="Arial" pitchFamily="34" charset="0"/>
        <a:buChar char="»"/>
        <a:defRPr>
          <a:solidFill>
            <a:schemeClr val="tx1"/>
          </a:solidFill>
          <a:latin typeface="+mn-lt"/>
        </a:defRPr>
      </a:lvl5pPr>
      <a:lvl6pPr marL="1268413" indent="-176213" algn="l" rtl="0" fontAlgn="base">
        <a:spcBef>
          <a:spcPct val="20000"/>
        </a:spcBef>
        <a:spcAft>
          <a:spcPct val="0"/>
        </a:spcAft>
        <a:buFont typeface="Arial" pitchFamily="34" charset="0"/>
        <a:buChar char="»"/>
        <a:defRPr>
          <a:solidFill>
            <a:schemeClr val="tx1"/>
          </a:solidFill>
          <a:latin typeface="+mn-lt"/>
        </a:defRPr>
      </a:lvl6pPr>
      <a:lvl7pPr marL="1725613" indent="-176213" algn="l" rtl="0" fontAlgn="base">
        <a:spcBef>
          <a:spcPct val="20000"/>
        </a:spcBef>
        <a:spcAft>
          <a:spcPct val="0"/>
        </a:spcAft>
        <a:buFont typeface="Arial" pitchFamily="34" charset="0"/>
        <a:buChar char="»"/>
        <a:defRPr>
          <a:solidFill>
            <a:schemeClr val="tx1"/>
          </a:solidFill>
          <a:latin typeface="+mn-lt"/>
        </a:defRPr>
      </a:lvl7pPr>
      <a:lvl8pPr marL="2182813" indent="-176213" algn="l" rtl="0" fontAlgn="base">
        <a:spcBef>
          <a:spcPct val="20000"/>
        </a:spcBef>
        <a:spcAft>
          <a:spcPct val="0"/>
        </a:spcAft>
        <a:buFont typeface="Arial" pitchFamily="34" charset="0"/>
        <a:buChar char="»"/>
        <a:defRPr>
          <a:solidFill>
            <a:schemeClr val="tx1"/>
          </a:solidFill>
          <a:latin typeface="+mn-lt"/>
        </a:defRPr>
      </a:lvl8pPr>
      <a:lvl9pPr marL="2640013" indent="-176213" algn="l" rtl="0" fontAlgn="base">
        <a:spcBef>
          <a:spcPct val="20000"/>
        </a:spcBef>
        <a:spcAft>
          <a:spcPct val="0"/>
        </a:spcAft>
        <a:buFont typeface="Arial" pitchFamily="34" charset="0"/>
        <a:buChar char="»"/>
        <a:defRPr>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8434" name="shpKleurvlakOnder"/>
          <p:cNvSpPr>
            <a:spLocks noChangeArrowheads="1"/>
          </p:cNvSpPr>
          <p:nvPr userDrawn="1"/>
        </p:nvSpPr>
        <p:spPr bwMode="auto">
          <a:xfrm>
            <a:off x="0" y="6318250"/>
            <a:ext cx="12192000" cy="539750"/>
          </a:xfrm>
          <a:prstGeom prst="rect">
            <a:avLst/>
          </a:prstGeom>
          <a:solidFill>
            <a:srgbClr val="9ACCD4"/>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lang="nl-NL" altLang="nl-NL" sz="1800">
              <a:solidFill>
                <a:srgbClr val="FFFFFF"/>
              </a:solidFill>
              <a:latin typeface="Arial" pitchFamily="34" charset="0"/>
            </a:endParaRPr>
          </a:p>
        </p:txBody>
      </p:sp>
      <p:sp>
        <p:nvSpPr>
          <p:cNvPr id="18435" name="shpTekst"/>
          <p:cNvSpPr>
            <a:spLocks noChangeArrowheads="1"/>
          </p:cNvSpPr>
          <p:nvPr userDrawn="1"/>
        </p:nvSpPr>
        <p:spPr bwMode="auto">
          <a:xfrm>
            <a:off x="0" y="1"/>
            <a:ext cx="12192000" cy="1071563"/>
          </a:xfrm>
          <a:prstGeom prst="rect">
            <a:avLst/>
          </a:prstGeom>
          <a:solidFill>
            <a:srgbClr val="9ACCD4"/>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lang="nl-NL" altLang="nl-NL" sz="1800">
              <a:solidFill>
                <a:srgbClr val="FFFFFF"/>
              </a:solidFill>
              <a:latin typeface="Arial" pitchFamily="34" charset="0"/>
            </a:endParaRPr>
          </a:p>
        </p:txBody>
      </p:sp>
      <p:sp>
        <p:nvSpPr>
          <p:cNvPr id="18436" name="shpVoettekst"/>
          <p:cNvSpPr>
            <a:spLocks noGrp="1" noChangeArrowheads="1"/>
          </p:cNvSpPr>
          <p:nvPr>
            <p:ph type="title"/>
          </p:nvPr>
        </p:nvSpPr>
        <p:spPr bwMode="auto">
          <a:xfrm>
            <a:off x="1164167" y="231775"/>
            <a:ext cx="10892367"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NL"/>
              <a:t>Klik om het opmaakprofiel te bewerken</a:t>
            </a:r>
          </a:p>
        </p:txBody>
      </p:sp>
      <p:sp>
        <p:nvSpPr>
          <p:cNvPr id="18437" name="shpPagina"/>
          <p:cNvSpPr>
            <a:spLocks noGrp="1" noChangeArrowheads="1"/>
          </p:cNvSpPr>
          <p:nvPr>
            <p:ph type="body" idx="1"/>
          </p:nvPr>
        </p:nvSpPr>
        <p:spPr bwMode="auto">
          <a:xfrm>
            <a:off x="488951" y="1276350"/>
            <a:ext cx="10892367" cy="487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a:t>Klik om de opmaakprofielen van de modeltekst te bewerken</a:t>
            </a:r>
          </a:p>
          <a:p>
            <a:pPr lvl="1"/>
            <a:r>
              <a:rPr lang="nl-NL" altLang="nl-NL"/>
              <a:t>Tweede niveau</a:t>
            </a:r>
          </a:p>
          <a:p>
            <a:pPr lvl="2"/>
            <a:r>
              <a:rPr lang="nl-NL" altLang="nl-NL"/>
              <a:t>Derde niveau</a:t>
            </a:r>
          </a:p>
          <a:p>
            <a:pPr lvl="3"/>
            <a:r>
              <a:rPr lang="nl-NL" altLang="nl-NL"/>
              <a:t>Vierde niveau</a:t>
            </a:r>
          </a:p>
        </p:txBody>
      </p:sp>
      <p:sp>
        <p:nvSpPr>
          <p:cNvPr id="13" name="shpBeeldmerk"/>
          <p:cNvSpPr>
            <a:spLocks noGrp="1" noChangeArrowheads="1"/>
          </p:cNvSpPr>
          <p:nvPr>
            <p:ph type="sldNum" sz="quarter" idx="4"/>
          </p:nvPr>
        </p:nvSpPr>
        <p:spPr bwMode="auto">
          <a:xfrm>
            <a:off x="516467" y="6362700"/>
            <a:ext cx="950384" cy="363538"/>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eaLnBrk="0" hangingPunct="0">
              <a:defRPr sz="1000">
                <a:solidFill>
                  <a:srgbClr val="000000"/>
                </a:solidFill>
                <a:latin typeface="Verdana" pitchFamily="34" charset="0"/>
                <a:cs typeface="Arial" pitchFamily="34" charset="0"/>
              </a:defRPr>
            </a:lvl1pPr>
          </a:lstStyle>
          <a:p>
            <a:pPr>
              <a:defRPr/>
            </a:pPr>
            <a:fld id="{AA3B85F4-553F-481F-9B5A-17BF192F97F8}" type="slidenum">
              <a:rPr lang="nl-NL"/>
              <a:pPr>
                <a:defRPr/>
              </a:pPr>
              <a:t>‹#›</a:t>
            </a:fld>
            <a:endParaRPr lang="nl-NL"/>
          </a:p>
        </p:txBody>
      </p:sp>
      <p:pic>
        <p:nvPicPr>
          <p:cNvPr id="18439" name="shpDatum" descr="RO__vervolgpagina~LPPT.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32967" y="0"/>
            <a:ext cx="12192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hf hdr="0"/>
  <p:txStyles>
    <p:titleStyle>
      <a:lvl1pPr algn="ctr" rtl="0" eaLnBrk="0" fontAlgn="base" hangingPunct="0">
        <a:spcBef>
          <a:spcPct val="0"/>
        </a:spcBef>
        <a:spcAft>
          <a:spcPct val="0"/>
        </a:spcAft>
        <a:defRPr sz="2600" b="1">
          <a:solidFill>
            <a:srgbClr val="002060"/>
          </a:solidFill>
          <a:latin typeface="+mj-lt"/>
          <a:ea typeface="+mj-ea"/>
          <a:cs typeface="+mj-cs"/>
        </a:defRPr>
      </a:lvl1pPr>
      <a:lvl2pPr algn="ctr" rtl="0" eaLnBrk="0" fontAlgn="base" hangingPunct="0">
        <a:spcBef>
          <a:spcPct val="0"/>
        </a:spcBef>
        <a:spcAft>
          <a:spcPct val="0"/>
        </a:spcAft>
        <a:defRPr sz="2600">
          <a:solidFill>
            <a:srgbClr val="900079"/>
          </a:solidFill>
          <a:latin typeface="Arial" pitchFamily="34" charset="0"/>
        </a:defRPr>
      </a:lvl2pPr>
      <a:lvl3pPr algn="ctr" rtl="0" eaLnBrk="0" fontAlgn="base" hangingPunct="0">
        <a:spcBef>
          <a:spcPct val="0"/>
        </a:spcBef>
        <a:spcAft>
          <a:spcPct val="0"/>
        </a:spcAft>
        <a:defRPr sz="2600">
          <a:solidFill>
            <a:srgbClr val="900079"/>
          </a:solidFill>
          <a:latin typeface="Arial" pitchFamily="34" charset="0"/>
        </a:defRPr>
      </a:lvl3pPr>
      <a:lvl4pPr algn="ctr" rtl="0" eaLnBrk="0" fontAlgn="base" hangingPunct="0">
        <a:spcBef>
          <a:spcPct val="0"/>
        </a:spcBef>
        <a:spcAft>
          <a:spcPct val="0"/>
        </a:spcAft>
        <a:defRPr sz="2600">
          <a:solidFill>
            <a:srgbClr val="900079"/>
          </a:solidFill>
          <a:latin typeface="Arial" pitchFamily="34" charset="0"/>
        </a:defRPr>
      </a:lvl4pPr>
      <a:lvl5pPr algn="ctr" rtl="0" eaLnBrk="0" fontAlgn="base" hangingPunct="0">
        <a:spcBef>
          <a:spcPct val="0"/>
        </a:spcBef>
        <a:spcAft>
          <a:spcPct val="0"/>
        </a:spcAft>
        <a:defRPr sz="2600">
          <a:solidFill>
            <a:srgbClr val="900079"/>
          </a:solidFill>
          <a:latin typeface="Arial" pitchFamily="34" charset="0"/>
        </a:defRPr>
      </a:lvl5pPr>
      <a:lvl6pPr marL="457200" algn="ctr" rtl="0" fontAlgn="base">
        <a:spcBef>
          <a:spcPct val="0"/>
        </a:spcBef>
        <a:spcAft>
          <a:spcPct val="0"/>
        </a:spcAft>
        <a:defRPr sz="2600">
          <a:solidFill>
            <a:srgbClr val="900079"/>
          </a:solidFill>
          <a:latin typeface="Arial" pitchFamily="34" charset="0"/>
        </a:defRPr>
      </a:lvl6pPr>
      <a:lvl7pPr marL="914400" algn="ctr" rtl="0" fontAlgn="base">
        <a:spcBef>
          <a:spcPct val="0"/>
        </a:spcBef>
        <a:spcAft>
          <a:spcPct val="0"/>
        </a:spcAft>
        <a:defRPr sz="2600">
          <a:solidFill>
            <a:srgbClr val="900079"/>
          </a:solidFill>
          <a:latin typeface="Arial" pitchFamily="34" charset="0"/>
        </a:defRPr>
      </a:lvl7pPr>
      <a:lvl8pPr marL="1371600" algn="ctr" rtl="0" fontAlgn="base">
        <a:spcBef>
          <a:spcPct val="0"/>
        </a:spcBef>
        <a:spcAft>
          <a:spcPct val="0"/>
        </a:spcAft>
        <a:defRPr sz="2600">
          <a:solidFill>
            <a:srgbClr val="900079"/>
          </a:solidFill>
          <a:latin typeface="Arial" pitchFamily="34" charset="0"/>
        </a:defRPr>
      </a:lvl8pPr>
      <a:lvl9pPr marL="1828800" algn="ctr" rtl="0" fontAlgn="base">
        <a:spcBef>
          <a:spcPct val="0"/>
        </a:spcBef>
        <a:spcAft>
          <a:spcPct val="0"/>
        </a:spcAft>
        <a:defRPr sz="2600">
          <a:solidFill>
            <a:srgbClr val="900079"/>
          </a:solidFill>
          <a:latin typeface="Arial" pitchFamily="34" charset="0"/>
        </a:defRPr>
      </a:lvl9pPr>
    </p:titleStyle>
    <p:bodyStyle>
      <a:lvl1pPr algn="l" rtl="0" eaLnBrk="0" fontAlgn="base" hangingPunct="0">
        <a:spcBef>
          <a:spcPct val="20000"/>
        </a:spcBef>
        <a:spcAft>
          <a:spcPct val="0"/>
        </a:spcAft>
        <a:buFont typeface="Arial" pitchFamily="34" charset="0"/>
        <a:defRPr>
          <a:solidFill>
            <a:srgbClr val="000000"/>
          </a:solidFill>
          <a:latin typeface="+mn-lt"/>
          <a:ea typeface="+mn-ea"/>
          <a:cs typeface="+mn-cs"/>
        </a:defRPr>
      </a:lvl1pPr>
      <a:lvl2pPr marL="152400" indent="-150813" algn="l" rtl="0" eaLnBrk="0" fontAlgn="base" hangingPunct="0">
        <a:spcBef>
          <a:spcPct val="20000"/>
        </a:spcBef>
        <a:spcAft>
          <a:spcPct val="0"/>
        </a:spcAft>
        <a:buFont typeface="Arial" pitchFamily="34" charset="0"/>
        <a:buBlip>
          <a:blip r:embed="rId14"/>
        </a:buBlip>
        <a:defRPr>
          <a:solidFill>
            <a:srgbClr val="000000"/>
          </a:solidFill>
          <a:latin typeface="+mn-lt"/>
        </a:defRPr>
      </a:lvl2pPr>
      <a:lvl3pPr marL="406400" indent="-252413" algn="l" rtl="0" eaLnBrk="0" fontAlgn="base" hangingPunct="0">
        <a:spcBef>
          <a:spcPct val="20000"/>
        </a:spcBef>
        <a:spcAft>
          <a:spcPct val="0"/>
        </a:spcAft>
        <a:buFont typeface="Arial" pitchFamily="34" charset="0"/>
        <a:buBlip>
          <a:blip r:embed="rId15"/>
        </a:buBlip>
        <a:defRPr>
          <a:solidFill>
            <a:srgbClr val="000000"/>
          </a:solidFill>
          <a:latin typeface="+mn-lt"/>
        </a:defRPr>
      </a:lvl3pPr>
      <a:lvl4pPr marL="633413" indent="-225425" algn="l" rtl="0" eaLnBrk="0" fontAlgn="base" hangingPunct="0">
        <a:spcBef>
          <a:spcPct val="20000"/>
        </a:spcBef>
        <a:spcAft>
          <a:spcPct val="0"/>
        </a:spcAft>
        <a:buFont typeface="Arial" pitchFamily="34" charset="0"/>
        <a:buBlip>
          <a:blip r:embed="rId16"/>
        </a:buBlip>
        <a:defRPr>
          <a:solidFill>
            <a:srgbClr val="000000"/>
          </a:solidFill>
          <a:latin typeface="+mn-lt"/>
        </a:defRPr>
      </a:lvl4pPr>
      <a:lvl5pPr marL="811213" indent="-176213" algn="l" rtl="0" eaLnBrk="0" fontAlgn="base" hangingPunct="0">
        <a:spcBef>
          <a:spcPct val="20000"/>
        </a:spcBef>
        <a:spcAft>
          <a:spcPct val="0"/>
        </a:spcAft>
        <a:buFont typeface="Arial" pitchFamily="34" charset="0"/>
        <a:buChar char="»"/>
        <a:defRPr>
          <a:solidFill>
            <a:schemeClr val="tx1"/>
          </a:solidFill>
          <a:latin typeface="+mn-lt"/>
        </a:defRPr>
      </a:lvl5pPr>
      <a:lvl6pPr marL="1268413" indent="-176213" algn="l" rtl="0" fontAlgn="base">
        <a:spcBef>
          <a:spcPct val="20000"/>
        </a:spcBef>
        <a:spcAft>
          <a:spcPct val="0"/>
        </a:spcAft>
        <a:buFont typeface="Arial" pitchFamily="34" charset="0"/>
        <a:buChar char="»"/>
        <a:defRPr>
          <a:solidFill>
            <a:schemeClr val="tx1"/>
          </a:solidFill>
          <a:latin typeface="+mn-lt"/>
        </a:defRPr>
      </a:lvl6pPr>
      <a:lvl7pPr marL="1725613" indent="-176213" algn="l" rtl="0" fontAlgn="base">
        <a:spcBef>
          <a:spcPct val="20000"/>
        </a:spcBef>
        <a:spcAft>
          <a:spcPct val="0"/>
        </a:spcAft>
        <a:buFont typeface="Arial" pitchFamily="34" charset="0"/>
        <a:buChar char="»"/>
        <a:defRPr>
          <a:solidFill>
            <a:schemeClr val="tx1"/>
          </a:solidFill>
          <a:latin typeface="+mn-lt"/>
        </a:defRPr>
      </a:lvl7pPr>
      <a:lvl8pPr marL="2182813" indent="-176213" algn="l" rtl="0" fontAlgn="base">
        <a:spcBef>
          <a:spcPct val="20000"/>
        </a:spcBef>
        <a:spcAft>
          <a:spcPct val="0"/>
        </a:spcAft>
        <a:buFont typeface="Arial" pitchFamily="34" charset="0"/>
        <a:buChar char="»"/>
        <a:defRPr>
          <a:solidFill>
            <a:schemeClr val="tx1"/>
          </a:solidFill>
          <a:latin typeface="+mn-lt"/>
        </a:defRPr>
      </a:lvl8pPr>
      <a:lvl9pPr marL="2640013" indent="-176213" algn="l" rtl="0" fontAlgn="base">
        <a:spcBef>
          <a:spcPct val="20000"/>
        </a:spcBef>
        <a:spcAft>
          <a:spcPct val="0"/>
        </a:spcAft>
        <a:buFont typeface="Arial" pitchFamily="34" charset="0"/>
        <a:buChar char="»"/>
        <a:defRPr>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shpKleurvlakOnder"/>
          <p:cNvSpPr>
            <a:spLocks noChangeArrowheads="1"/>
          </p:cNvSpPr>
          <p:nvPr/>
        </p:nvSpPr>
        <p:spPr bwMode="auto">
          <a:xfrm>
            <a:off x="0" y="6318250"/>
            <a:ext cx="12192000" cy="539750"/>
          </a:xfrm>
          <a:prstGeom prst="rect">
            <a:avLst/>
          </a:prstGeom>
          <a:solidFill>
            <a:srgbClr val="9ACCD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lang="en-GB" altLang="nl-NL" sz="1800">
              <a:solidFill>
                <a:srgbClr val="FFFFFF"/>
              </a:solidFill>
              <a:latin typeface="Verdana" pitchFamily="34" charset="0"/>
              <a:cs typeface="Arial" pitchFamily="34" charset="0"/>
            </a:endParaRPr>
          </a:p>
        </p:txBody>
      </p:sp>
      <p:sp>
        <p:nvSpPr>
          <p:cNvPr id="26627" name="shpTekst"/>
          <p:cNvSpPr>
            <a:spLocks noChangeArrowheads="1"/>
          </p:cNvSpPr>
          <p:nvPr/>
        </p:nvSpPr>
        <p:spPr bwMode="auto">
          <a:xfrm>
            <a:off x="0" y="1"/>
            <a:ext cx="12192000" cy="1071563"/>
          </a:xfrm>
          <a:prstGeom prst="rect">
            <a:avLst/>
          </a:prstGeom>
          <a:solidFill>
            <a:srgbClr val="9ACCD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lang="nl-NL" altLang="nl-NL" sz="1800">
              <a:solidFill>
                <a:srgbClr val="FFFFFF"/>
              </a:solidFill>
              <a:latin typeface="Verdana" pitchFamily="34" charset="0"/>
            </a:endParaRPr>
          </a:p>
        </p:txBody>
      </p:sp>
      <p:pic>
        <p:nvPicPr>
          <p:cNvPr id="26628" name="Picture 9"/>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0225618" y="6291264"/>
            <a:ext cx="1966383"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24" descr="ROe_IM_KNMI_Logo_Powerpoint_pos"/>
          <p:cNvPicPr>
            <a:picLocks noChangeAspect="1" noChangeArrowheads="1"/>
          </p:cNvPicPr>
          <p:nvPr userDrawn="1"/>
        </p:nvPicPr>
        <p:blipFill>
          <a:blip r:embed="rId14">
            <a:extLst>
              <a:ext uri="{28A0092B-C50C-407E-A947-70E740481C1C}">
                <a14:useLocalDpi xmlns:a14="http://schemas.microsoft.com/office/drawing/2010/main" val="0"/>
              </a:ext>
            </a:extLst>
          </a:blip>
          <a:srcRect l="46475" r="46477"/>
          <a:stretch>
            <a:fillRect/>
          </a:stretch>
        </p:blipFill>
        <p:spPr bwMode="auto">
          <a:xfrm>
            <a:off x="-16933" y="1"/>
            <a:ext cx="584200"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shpVoettekst"/>
          <p:cNvSpPr>
            <a:spLocks noGrp="1" noChangeArrowheads="1"/>
          </p:cNvSpPr>
          <p:nvPr>
            <p:ph type="title"/>
          </p:nvPr>
        </p:nvSpPr>
        <p:spPr bwMode="auto">
          <a:xfrm>
            <a:off x="558800" y="1"/>
            <a:ext cx="11633200"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NL"/>
              <a:t>Klik om het opmaakprofiel te bewerken</a:t>
            </a:r>
          </a:p>
        </p:txBody>
      </p:sp>
      <p:sp>
        <p:nvSpPr>
          <p:cNvPr id="26631" name="shpPagina"/>
          <p:cNvSpPr>
            <a:spLocks noGrp="1" noChangeArrowheads="1"/>
          </p:cNvSpPr>
          <p:nvPr>
            <p:ph type="body" idx="1"/>
          </p:nvPr>
        </p:nvSpPr>
        <p:spPr bwMode="auto">
          <a:xfrm>
            <a:off x="488951" y="1206500"/>
            <a:ext cx="10892367" cy="494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a:t>Klik om de opmaakprofielen van de modeltekst te bewerken</a:t>
            </a:r>
          </a:p>
          <a:p>
            <a:pPr lvl="1"/>
            <a:r>
              <a:rPr lang="nl-NL" altLang="nl-NL"/>
              <a:t>Tweede niveau</a:t>
            </a:r>
          </a:p>
          <a:p>
            <a:pPr lvl="2"/>
            <a:r>
              <a:rPr lang="nl-NL" altLang="nl-NL"/>
              <a:t>Derde niveau</a:t>
            </a:r>
          </a:p>
          <a:p>
            <a:pPr lvl="3"/>
            <a:r>
              <a:rPr lang="nl-NL" altLang="nl-NL"/>
              <a:t>Vierde niveau</a:t>
            </a:r>
          </a:p>
        </p:txBody>
      </p:sp>
      <p:sp>
        <p:nvSpPr>
          <p:cNvPr id="10" name="shpBeeldmerk"/>
          <p:cNvSpPr>
            <a:spLocks noGrp="1" noChangeArrowheads="1"/>
          </p:cNvSpPr>
          <p:nvPr>
            <p:ph type="sldNum" sz="quarter" idx="4"/>
          </p:nvPr>
        </p:nvSpPr>
        <p:spPr bwMode="auto">
          <a:xfrm>
            <a:off x="0" y="6494464"/>
            <a:ext cx="950384" cy="363537"/>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hangingPunct="0">
              <a:defRPr sz="1000" b="1">
                <a:solidFill>
                  <a:srgbClr val="FFFFFF"/>
                </a:solidFill>
              </a:defRPr>
            </a:lvl1pPr>
          </a:lstStyle>
          <a:p>
            <a:pPr>
              <a:defRPr/>
            </a:pPr>
            <a:fld id="{C5781A49-E1AD-4CD5-8FCA-4523C814A656}" type="slidenum">
              <a:rPr lang="nl-NL"/>
              <a:pPr>
                <a:defRPr/>
              </a:pPr>
              <a:t>‹#›</a:t>
            </a:fld>
            <a:endParaRPr lang="nl-NL"/>
          </a:p>
        </p:txBody>
      </p:sp>
      <p:sp>
        <p:nvSpPr>
          <p:cNvPr id="11" name="Rectangle 12"/>
          <p:cNvSpPr>
            <a:spLocks noGrp="1" noChangeArrowheads="1"/>
          </p:cNvSpPr>
          <p:nvPr>
            <p:ph type="ftr" sz="quarter" idx="3"/>
          </p:nvPr>
        </p:nvSpPr>
        <p:spPr bwMode="auto">
          <a:xfrm>
            <a:off x="2688167" y="6527800"/>
            <a:ext cx="6239933" cy="2794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200" b="1">
                <a:solidFill>
                  <a:srgbClr val="FFFFFF"/>
                </a:solidFill>
              </a:defRPr>
            </a:lvl1pPr>
          </a:lstStyle>
          <a:p>
            <a:pPr>
              <a:defRPr/>
            </a:pPr>
            <a:r>
              <a:rPr lang="nl-NL"/>
              <a:t>OSI SAF User Workshop | November 2014</a:t>
            </a:r>
          </a:p>
        </p:txBody>
      </p:sp>
    </p:spTree>
    <p:extLst>
      <p:ext uri="{BB962C8B-B14F-4D97-AF65-F5344CB8AC3E}">
        <p14:creationId xmlns:p14="http://schemas.microsoft.com/office/powerpoint/2010/main" val="2728186756"/>
      </p:ext>
    </p:extLst>
  </p:cSld>
  <p:clrMap bg1="lt1" tx1="dk1" bg2="lt2" tx2="dk2" accent1="accent1" accent2="accent2" accent3="accent3" accent4="accent4" accent5="accent5" accent6="accent6" hlink="hlink" folHlink="folHlink"/>
  <p:sldLayoutIdLst>
    <p:sldLayoutId id="2147485233" r:id="rId1"/>
    <p:sldLayoutId id="2147485234" r:id="rId2"/>
    <p:sldLayoutId id="2147485235" r:id="rId3"/>
    <p:sldLayoutId id="2147485236" r:id="rId4"/>
    <p:sldLayoutId id="2147485237" r:id="rId5"/>
    <p:sldLayoutId id="2147485238" r:id="rId6"/>
    <p:sldLayoutId id="2147485239" r:id="rId7"/>
    <p:sldLayoutId id="2147485240" r:id="rId8"/>
    <p:sldLayoutId id="2147485241" r:id="rId9"/>
    <p:sldLayoutId id="2147485242" r:id="rId10"/>
    <p:sldLayoutId id="2147485243" r:id="rId11"/>
  </p:sldLayoutIdLst>
  <p:hf sldNum="0" hdr="0"/>
  <p:txStyles>
    <p:titleStyle>
      <a:lvl1pPr algn="ctr" rtl="0" eaLnBrk="0" fontAlgn="base" hangingPunct="0">
        <a:spcBef>
          <a:spcPct val="0"/>
        </a:spcBef>
        <a:spcAft>
          <a:spcPct val="0"/>
        </a:spcAft>
        <a:defRPr sz="4000" b="1">
          <a:solidFill>
            <a:srgbClr val="000066"/>
          </a:solidFill>
          <a:latin typeface="+mj-lt"/>
          <a:ea typeface="+mj-ea"/>
          <a:cs typeface="+mj-cs"/>
        </a:defRPr>
      </a:lvl1pPr>
      <a:lvl2pPr algn="ctr" rtl="0" eaLnBrk="0" fontAlgn="base" hangingPunct="0">
        <a:spcBef>
          <a:spcPct val="0"/>
        </a:spcBef>
        <a:spcAft>
          <a:spcPct val="0"/>
        </a:spcAft>
        <a:defRPr sz="4000" b="1">
          <a:solidFill>
            <a:srgbClr val="000066"/>
          </a:solidFill>
          <a:latin typeface="Verdana" pitchFamily="34" charset="0"/>
        </a:defRPr>
      </a:lvl2pPr>
      <a:lvl3pPr algn="ctr" rtl="0" eaLnBrk="0" fontAlgn="base" hangingPunct="0">
        <a:spcBef>
          <a:spcPct val="0"/>
        </a:spcBef>
        <a:spcAft>
          <a:spcPct val="0"/>
        </a:spcAft>
        <a:defRPr sz="4000" b="1">
          <a:solidFill>
            <a:srgbClr val="000066"/>
          </a:solidFill>
          <a:latin typeface="Verdana" pitchFamily="34" charset="0"/>
        </a:defRPr>
      </a:lvl3pPr>
      <a:lvl4pPr algn="ctr" rtl="0" eaLnBrk="0" fontAlgn="base" hangingPunct="0">
        <a:spcBef>
          <a:spcPct val="0"/>
        </a:spcBef>
        <a:spcAft>
          <a:spcPct val="0"/>
        </a:spcAft>
        <a:defRPr sz="4000" b="1">
          <a:solidFill>
            <a:srgbClr val="000066"/>
          </a:solidFill>
          <a:latin typeface="Verdana" pitchFamily="34" charset="0"/>
        </a:defRPr>
      </a:lvl4pPr>
      <a:lvl5pPr algn="ctr" rtl="0" eaLnBrk="0" fontAlgn="base" hangingPunct="0">
        <a:spcBef>
          <a:spcPct val="0"/>
        </a:spcBef>
        <a:spcAft>
          <a:spcPct val="0"/>
        </a:spcAft>
        <a:defRPr sz="4000" b="1">
          <a:solidFill>
            <a:srgbClr val="000066"/>
          </a:solidFill>
          <a:latin typeface="Verdana" pitchFamily="34" charset="0"/>
        </a:defRPr>
      </a:lvl5pPr>
      <a:lvl6pPr marL="457200" algn="ctr" rtl="0" eaLnBrk="0" fontAlgn="base" hangingPunct="0">
        <a:spcBef>
          <a:spcPct val="0"/>
        </a:spcBef>
        <a:spcAft>
          <a:spcPct val="0"/>
        </a:spcAft>
        <a:defRPr sz="4000" b="1">
          <a:solidFill>
            <a:srgbClr val="000066"/>
          </a:solidFill>
          <a:latin typeface="Verdana" pitchFamily="34" charset="0"/>
        </a:defRPr>
      </a:lvl6pPr>
      <a:lvl7pPr marL="914400" algn="ctr" rtl="0" eaLnBrk="0" fontAlgn="base" hangingPunct="0">
        <a:spcBef>
          <a:spcPct val="0"/>
        </a:spcBef>
        <a:spcAft>
          <a:spcPct val="0"/>
        </a:spcAft>
        <a:defRPr sz="4000" b="1">
          <a:solidFill>
            <a:srgbClr val="000066"/>
          </a:solidFill>
          <a:latin typeface="Verdana" pitchFamily="34" charset="0"/>
        </a:defRPr>
      </a:lvl7pPr>
      <a:lvl8pPr marL="1371600" algn="ctr" rtl="0" eaLnBrk="0" fontAlgn="base" hangingPunct="0">
        <a:spcBef>
          <a:spcPct val="0"/>
        </a:spcBef>
        <a:spcAft>
          <a:spcPct val="0"/>
        </a:spcAft>
        <a:defRPr sz="4000" b="1">
          <a:solidFill>
            <a:srgbClr val="000066"/>
          </a:solidFill>
          <a:latin typeface="Verdana" pitchFamily="34" charset="0"/>
        </a:defRPr>
      </a:lvl8pPr>
      <a:lvl9pPr marL="1828800" algn="ctr" rtl="0" eaLnBrk="0" fontAlgn="base" hangingPunct="0">
        <a:spcBef>
          <a:spcPct val="0"/>
        </a:spcBef>
        <a:spcAft>
          <a:spcPct val="0"/>
        </a:spcAft>
        <a:defRPr sz="4000" b="1">
          <a:solidFill>
            <a:srgbClr val="000066"/>
          </a:solidFill>
          <a:latin typeface="Verdana" pitchFamily="34" charset="0"/>
        </a:defRPr>
      </a:lvl9pPr>
    </p:titleStyle>
    <p:bodyStyle>
      <a:lvl1pPr marL="342900" indent="-342900" algn="l" rtl="0" eaLnBrk="0" fontAlgn="base" hangingPunct="0">
        <a:spcBef>
          <a:spcPct val="20000"/>
        </a:spcBef>
        <a:spcAft>
          <a:spcPct val="0"/>
        </a:spcAft>
        <a:buFont typeface="Arial" pitchFamily="34" charset="0"/>
        <a:buChar char="•"/>
        <a:defRPr sz="2000">
          <a:solidFill>
            <a:srgbClr val="000066"/>
          </a:solidFill>
          <a:latin typeface="+mn-lt"/>
          <a:ea typeface="+mn-ea"/>
          <a:cs typeface="+mn-cs"/>
        </a:defRPr>
      </a:lvl1pPr>
      <a:lvl2pPr marL="152400" indent="-150813" algn="l" rtl="0" eaLnBrk="0" fontAlgn="base" hangingPunct="0">
        <a:spcBef>
          <a:spcPct val="20000"/>
        </a:spcBef>
        <a:spcAft>
          <a:spcPct val="0"/>
        </a:spcAft>
        <a:buFont typeface="Arial" pitchFamily="34" charset="0"/>
        <a:buBlip>
          <a:blip r:embed="rId15"/>
        </a:buBlip>
        <a:defRPr sz="2800">
          <a:solidFill>
            <a:srgbClr val="000066"/>
          </a:solidFill>
          <a:latin typeface="+mn-lt"/>
        </a:defRPr>
      </a:lvl2pPr>
      <a:lvl3pPr marL="406400" indent="-252413" algn="l" rtl="0" eaLnBrk="0" fontAlgn="base" hangingPunct="0">
        <a:spcBef>
          <a:spcPct val="20000"/>
        </a:spcBef>
        <a:spcAft>
          <a:spcPct val="0"/>
        </a:spcAft>
        <a:buFont typeface="Arial" pitchFamily="34" charset="0"/>
        <a:buBlip>
          <a:blip r:embed="rId16"/>
        </a:buBlip>
        <a:defRPr sz="2400">
          <a:solidFill>
            <a:srgbClr val="000000"/>
          </a:solidFill>
          <a:latin typeface="+mn-lt"/>
        </a:defRPr>
      </a:lvl3pPr>
      <a:lvl4pPr marL="633413" indent="-225425" algn="l" rtl="0" eaLnBrk="0" fontAlgn="base" hangingPunct="0">
        <a:spcBef>
          <a:spcPct val="20000"/>
        </a:spcBef>
        <a:spcAft>
          <a:spcPct val="0"/>
        </a:spcAft>
        <a:buFont typeface="Arial" pitchFamily="34" charset="0"/>
        <a:buBlip>
          <a:blip r:embed="rId17"/>
        </a:buBlip>
        <a:defRPr sz="2000">
          <a:solidFill>
            <a:srgbClr val="000000"/>
          </a:solidFill>
          <a:latin typeface="+mn-lt"/>
        </a:defRPr>
      </a:lvl4pPr>
      <a:lvl5pPr marL="811213" indent="-176213" algn="l" rtl="0" eaLnBrk="0" fontAlgn="base" hangingPunct="0">
        <a:spcBef>
          <a:spcPct val="20000"/>
        </a:spcBef>
        <a:spcAft>
          <a:spcPct val="0"/>
        </a:spcAft>
        <a:buFont typeface="Arial" pitchFamily="34" charset="0"/>
        <a:buChar char="»"/>
        <a:defRPr sz="2000">
          <a:solidFill>
            <a:schemeClr val="tx1"/>
          </a:solidFill>
          <a:latin typeface="+mn-lt"/>
        </a:defRPr>
      </a:lvl5pPr>
      <a:lvl6pPr marL="1268413" indent="-176213" algn="l" rtl="0" eaLnBrk="0" fontAlgn="base" hangingPunct="0">
        <a:spcBef>
          <a:spcPct val="20000"/>
        </a:spcBef>
        <a:spcAft>
          <a:spcPct val="0"/>
        </a:spcAft>
        <a:buFont typeface="Arial" pitchFamily="34" charset="0"/>
        <a:buChar char="»"/>
        <a:defRPr sz="2000">
          <a:solidFill>
            <a:schemeClr val="tx1"/>
          </a:solidFill>
          <a:latin typeface="+mn-lt"/>
        </a:defRPr>
      </a:lvl6pPr>
      <a:lvl7pPr marL="1725613" indent="-176213" algn="l" rtl="0" eaLnBrk="0" fontAlgn="base" hangingPunct="0">
        <a:spcBef>
          <a:spcPct val="20000"/>
        </a:spcBef>
        <a:spcAft>
          <a:spcPct val="0"/>
        </a:spcAft>
        <a:buFont typeface="Arial" pitchFamily="34" charset="0"/>
        <a:buChar char="»"/>
        <a:defRPr sz="2000">
          <a:solidFill>
            <a:schemeClr val="tx1"/>
          </a:solidFill>
          <a:latin typeface="+mn-lt"/>
        </a:defRPr>
      </a:lvl7pPr>
      <a:lvl8pPr marL="2182813" indent="-176213" algn="l" rtl="0" eaLnBrk="0" fontAlgn="base" hangingPunct="0">
        <a:spcBef>
          <a:spcPct val="20000"/>
        </a:spcBef>
        <a:spcAft>
          <a:spcPct val="0"/>
        </a:spcAft>
        <a:buFont typeface="Arial" pitchFamily="34" charset="0"/>
        <a:buChar char="»"/>
        <a:defRPr sz="2000">
          <a:solidFill>
            <a:schemeClr val="tx1"/>
          </a:solidFill>
          <a:latin typeface="+mn-lt"/>
        </a:defRPr>
      </a:lvl8pPr>
      <a:lvl9pPr marL="2640013" indent="-176213" algn="l" rtl="0" eaLnBrk="0" fontAlgn="base" hangingPunct="0">
        <a:spcBef>
          <a:spcPct val="20000"/>
        </a:spcBef>
        <a:spcAft>
          <a:spcPct val="0"/>
        </a:spcAft>
        <a:buFont typeface="Arial" pitchFamily="34" charset="0"/>
        <a:buChar char="»"/>
        <a:defRPr sz="20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shpKleurvlakOnder"/>
          <p:cNvSpPr>
            <a:spLocks noChangeArrowheads="1"/>
          </p:cNvSpPr>
          <p:nvPr/>
        </p:nvSpPr>
        <p:spPr bwMode="auto">
          <a:xfrm>
            <a:off x="0" y="6318250"/>
            <a:ext cx="12192000" cy="539750"/>
          </a:xfrm>
          <a:prstGeom prst="rect">
            <a:avLst/>
          </a:prstGeom>
          <a:solidFill>
            <a:srgbClr val="9ACCD4"/>
          </a:solidFill>
          <a:ln>
            <a:noFill/>
          </a:ln>
        </p:spPr>
        <p:txBody>
          <a:bodyPr anchor="ctr"/>
          <a:lstStyle>
            <a:lvl1pPr eaLnBrk="0" hangingPunct="0">
              <a:defRPr sz="4400">
                <a:solidFill>
                  <a:schemeClr val="tx2"/>
                </a:solidFill>
                <a:latin typeface="Times New Roman" pitchFamily="18" charset="0"/>
              </a:defRPr>
            </a:lvl1pPr>
            <a:lvl2pPr marL="742950" indent="-285750" eaLnBrk="0" hangingPunct="0">
              <a:defRPr sz="4400">
                <a:solidFill>
                  <a:schemeClr val="tx2"/>
                </a:solidFill>
                <a:latin typeface="Times New Roman" pitchFamily="18" charset="0"/>
              </a:defRPr>
            </a:lvl2pPr>
            <a:lvl3pPr marL="1143000" indent="-228600" eaLnBrk="0" hangingPunct="0">
              <a:defRPr sz="4400">
                <a:solidFill>
                  <a:schemeClr val="tx2"/>
                </a:solidFill>
                <a:latin typeface="Times New Roman" pitchFamily="18" charset="0"/>
              </a:defRPr>
            </a:lvl3pPr>
            <a:lvl4pPr marL="1600200" indent="-228600" eaLnBrk="0" hangingPunct="0">
              <a:defRPr sz="4400">
                <a:solidFill>
                  <a:schemeClr val="tx2"/>
                </a:solidFill>
                <a:latin typeface="Times New Roman" pitchFamily="18" charset="0"/>
              </a:defRPr>
            </a:lvl4pPr>
            <a:lvl5pPr marL="2057400" indent="-228600" eaLnBrk="0" hangingPunct="0">
              <a:defRPr sz="4400">
                <a:solidFill>
                  <a:schemeClr val="tx2"/>
                </a:solidFill>
                <a:latin typeface="Times New Roman" pitchFamily="18" charset="0"/>
              </a:defRPr>
            </a:lvl5pPr>
            <a:lvl6pPr marL="2514600" indent="-228600" algn="ctr" eaLnBrk="0" fontAlgn="base" hangingPunct="0">
              <a:spcBef>
                <a:spcPct val="0"/>
              </a:spcBef>
              <a:spcAft>
                <a:spcPct val="0"/>
              </a:spcAft>
              <a:defRPr sz="4400">
                <a:solidFill>
                  <a:schemeClr val="tx2"/>
                </a:solidFill>
                <a:latin typeface="Times New Roman" pitchFamily="18" charset="0"/>
              </a:defRPr>
            </a:lvl6pPr>
            <a:lvl7pPr marL="2971800" indent="-228600" algn="ctr" eaLnBrk="0" fontAlgn="base" hangingPunct="0">
              <a:spcBef>
                <a:spcPct val="0"/>
              </a:spcBef>
              <a:spcAft>
                <a:spcPct val="0"/>
              </a:spcAft>
              <a:defRPr sz="4400">
                <a:solidFill>
                  <a:schemeClr val="tx2"/>
                </a:solidFill>
                <a:latin typeface="Times New Roman" pitchFamily="18" charset="0"/>
              </a:defRPr>
            </a:lvl7pPr>
            <a:lvl8pPr marL="3429000" indent="-228600" algn="ctr" eaLnBrk="0" fontAlgn="base" hangingPunct="0">
              <a:spcBef>
                <a:spcPct val="0"/>
              </a:spcBef>
              <a:spcAft>
                <a:spcPct val="0"/>
              </a:spcAft>
              <a:defRPr sz="4400">
                <a:solidFill>
                  <a:schemeClr val="tx2"/>
                </a:solidFill>
                <a:latin typeface="Times New Roman" pitchFamily="18" charset="0"/>
              </a:defRPr>
            </a:lvl8pPr>
            <a:lvl9pPr marL="3886200" indent="-228600" algn="ctr" eaLnBrk="0" fontAlgn="base" hangingPunct="0">
              <a:spcBef>
                <a:spcPct val="0"/>
              </a:spcBef>
              <a:spcAft>
                <a:spcPct val="0"/>
              </a:spcAft>
              <a:defRPr sz="4400">
                <a:solidFill>
                  <a:schemeClr val="tx2"/>
                </a:solidFill>
                <a:latin typeface="Times New Roman" pitchFamily="18" charset="0"/>
              </a:defRPr>
            </a:lvl9pPr>
          </a:lstStyle>
          <a:p>
            <a:pPr algn="ctr" eaLnBrk="1" hangingPunct="1">
              <a:defRPr/>
            </a:pPr>
            <a:endParaRPr lang="nl-NL" altLang="nl-NL" sz="1800">
              <a:solidFill>
                <a:srgbClr val="FFFFFF"/>
              </a:solidFill>
              <a:latin typeface="Verdana" pitchFamily="34" charset="0"/>
            </a:endParaRPr>
          </a:p>
        </p:txBody>
      </p:sp>
      <p:sp>
        <p:nvSpPr>
          <p:cNvPr id="1029" name="shpTekst"/>
          <p:cNvSpPr>
            <a:spLocks noChangeArrowheads="1"/>
          </p:cNvSpPr>
          <p:nvPr/>
        </p:nvSpPr>
        <p:spPr bwMode="auto">
          <a:xfrm>
            <a:off x="0" y="1"/>
            <a:ext cx="12192000" cy="1071563"/>
          </a:xfrm>
          <a:prstGeom prst="rect">
            <a:avLst/>
          </a:prstGeom>
          <a:solidFill>
            <a:srgbClr val="9ACCD4"/>
          </a:solidFill>
          <a:ln>
            <a:noFill/>
          </a:ln>
        </p:spPr>
        <p:txBody>
          <a:bodyPr anchor="ctr"/>
          <a:lstStyle>
            <a:lvl1pPr eaLnBrk="0" hangingPunct="0">
              <a:defRPr sz="4400">
                <a:solidFill>
                  <a:schemeClr val="tx2"/>
                </a:solidFill>
                <a:latin typeface="Times New Roman" pitchFamily="18" charset="0"/>
              </a:defRPr>
            </a:lvl1pPr>
            <a:lvl2pPr marL="742950" indent="-285750" eaLnBrk="0" hangingPunct="0">
              <a:defRPr sz="4400">
                <a:solidFill>
                  <a:schemeClr val="tx2"/>
                </a:solidFill>
                <a:latin typeface="Times New Roman" pitchFamily="18" charset="0"/>
              </a:defRPr>
            </a:lvl2pPr>
            <a:lvl3pPr marL="1143000" indent="-228600" eaLnBrk="0" hangingPunct="0">
              <a:defRPr sz="4400">
                <a:solidFill>
                  <a:schemeClr val="tx2"/>
                </a:solidFill>
                <a:latin typeface="Times New Roman" pitchFamily="18" charset="0"/>
              </a:defRPr>
            </a:lvl3pPr>
            <a:lvl4pPr marL="1600200" indent="-228600" eaLnBrk="0" hangingPunct="0">
              <a:defRPr sz="4400">
                <a:solidFill>
                  <a:schemeClr val="tx2"/>
                </a:solidFill>
                <a:latin typeface="Times New Roman" pitchFamily="18" charset="0"/>
              </a:defRPr>
            </a:lvl4pPr>
            <a:lvl5pPr marL="2057400" indent="-228600" eaLnBrk="0" hangingPunct="0">
              <a:defRPr sz="4400">
                <a:solidFill>
                  <a:schemeClr val="tx2"/>
                </a:solidFill>
                <a:latin typeface="Times New Roman" pitchFamily="18" charset="0"/>
              </a:defRPr>
            </a:lvl5pPr>
            <a:lvl6pPr marL="2514600" indent="-228600" algn="ctr" eaLnBrk="0" fontAlgn="base" hangingPunct="0">
              <a:spcBef>
                <a:spcPct val="0"/>
              </a:spcBef>
              <a:spcAft>
                <a:spcPct val="0"/>
              </a:spcAft>
              <a:defRPr sz="4400">
                <a:solidFill>
                  <a:schemeClr val="tx2"/>
                </a:solidFill>
                <a:latin typeface="Times New Roman" pitchFamily="18" charset="0"/>
              </a:defRPr>
            </a:lvl6pPr>
            <a:lvl7pPr marL="2971800" indent="-228600" algn="ctr" eaLnBrk="0" fontAlgn="base" hangingPunct="0">
              <a:spcBef>
                <a:spcPct val="0"/>
              </a:spcBef>
              <a:spcAft>
                <a:spcPct val="0"/>
              </a:spcAft>
              <a:defRPr sz="4400">
                <a:solidFill>
                  <a:schemeClr val="tx2"/>
                </a:solidFill>
                <a:latin typeface="Times New Roman" pitchFamily="18" charset="0"/>
              </a:defRPr>
            </a:lvl7pPr>
            <a:lvl8pPr marL="3429000" indent="-228600" algn="ctr" eaLnBrk="0" fontAlgn="base" hangingPunct="0">
              <a:spcBef>
                <a:spcPct val="0"/>
              </a:spcBef>
              <a:spcAft>
                <a:spcPct val="0"/>
              </a:spcAft>
              <a:defRPr sz="4400">
                <a:solidFill>
                  <a:schemeClr val="tx2"/>
                </a:solidFill>
                <a:latin typeface="Times New Roman" pitchFamily="18" charset="0"/>
              </a:defRPr>
            </a:lvl8pPr>
            <a:lvl9pPr marL="3886200" indent="-228600" algn="ctr" eaLnBrk="0" fontAlgn="base" hangingPunct="0">
              <a:spcBef>
                <a:spcPct val="0"/>
              </a:spcBef>
              <a:spcAft>
                <a:spcPct val="0"/>
              </a:spcAft>
              <a:defRPr sz="4400">
                <a:solidFill>
                  <a:schemeClr val="tx2"/>
                </a:solidFill>
                <a:latin typeface="Times New Roman" pitchFamily="18" charset="0"/>
              </a:defRPr>
            </a:lvl9pPr>
          </a:lstStyle>
          <a:p>
            <a:pPr algn="ctr" eaLnBrk="1" hangingPunct="1">
              <a:defRPr/>
            </a:pPr>
            <a:endParaRPr lang="en-US" altLang="nl-NL" sz="1800">
              <a:solidFill>
                <a:srgbClr val="000066"/>
              </a:solidFill>
              <a:latin typeface="Verdana" pitchFamily="34" charset="0"/>
              <a:cs typeface="Arial" charset="0"/>
            </a:endParaRPr>
          </a:p>
        </p:txBody>
      </p:sp>
      <p:sp>
        <p:nvSpPr>
          <p:cNvPr id="30724" name="Rectangle 2"/>
          <p:cNvSpPr>
            <a:spLocks noGrp="1" noChangeArrowheads="1"/>
          </p:cNvSpPr>
          <p:nvPr>
            <p:ph type="title"/>
          </p:nvPr>
        </p:nvSpPr>
        <p:spPr bwMode="auto">
          <a:xfrm>
            <a:off x="527051" y="138114"/>
            <a:ext cx="11664949"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NL" dirty="0"/>
              <a:t>Klik om het opmaakprofiel te bewerken</a:t>
            </a:r>
          </a:p>
        </p:txBody>
      </p:sp>
      <p:sp>
        <p:nvSpPr>
          <p:cNvPr id="30725" name="Rectangle 3"/>
          <p:cNvSpPr>
            <a:spLocks noGrp="1" noChangeArrowheads="1"/>
          </p:cNvSpPr>
          <p:nvPr>
            <p:ph type="body" idx="1"/>
          </p:nvPr>
        </p:nvSpPr>
        <p:spPr bwMode="auto">
          <a:xfrm>
            <a:off x="609600" y="1268413"/>
            <a:ext cx="1097280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a:t>Klik om de opmaakprofielen van de modeltekst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pic>
        <p:nvPicPr>
          <p:cNvPr id="30726" name="Picture 7" descr="knmilogo_new_nederlands"/>
          <p:cNvPicPr>
            <a:picLocks noChangeAspect="1" noChangeArrowheads="1"/>
          </p:cNvPicPr>
          <p:nvPr/>
        </p:nvPicPr>
        <p:blipFill>
          <a:blip r:embed="rId14">
            <a:extLst>
              <a:ext uri="{28A0092B-C50C-407E-A947-70E740481C1C}">
                <a14:useLocalDpi xmlns:a14="http://schemas.microsoft.com/office/drawing/2010/main" val="0"/>
              </a:ext>
            </a:extLst>
          </a:blip>
          <a:srcRect r="80974"/>
          <a:stretch>
            <a:fillRect/>
          </a:stretch>
        </p:blipFill>
        <p:spPr bwMode="auto">
          <a:xfrm>
            <a:off x="1" y="1"/>
            <a:ext cx="478367"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9026180"/>
      </p:ext>
    </p:extLst>
  </p:cSld>
  <p:clrMap bg1="lt1" tx1="dk1" bg2="lt2" tx2="dk2" accent1="accent1" accent2="accent2" accent3="accent3" accent4="accent4" accent5="accent5" accent6="accent6" hlink="hlink" folHlink="folHlink"/>
  <p:sldLayoutIdLst>
    <p:sldLayoutId id="2147485245" r:id="rId1"/>
    <p:sldLayoutId id="2147485246" r:id="rId2"/>
    <p:sldLayoutId id="2147485247" r:id="rId3"/>
    <p:sldLayoutId id="2147485248" r:id="rId4"/>
    <p:sldLayoutId id="2147485249" r:id="rId5"/>
    <p:sldLayoutId id="2147485250" r:id="rId6"/>
    <p:sldLayoutId id="2147485251" r:id="rId7"/>
    <p:sldLayoutId id="2147485252" r:id="rId8"/>
    <p:sldLayoutId id="2147485253" r:id="rId9"/>
    <p:sldLayoutId id="2147485254" r:id="rId10"/>
    <p:sldLayoutId id="2147485255" r:id="rId11"/>
    <p:sldLayoutId id="2147485256" r:id="rId12"/>
  </p:sldLayoutIdLst>
  <p:hf hdr="0" dt="0"/>
  <p:txStyles>
    <p:titleStyle>
      <a:lvl1pPr algn="ctr" rtl="0" eaLnBrk="0" fontAlgn="base" hangingPunct="0">
        <a:spcBef>
          <a:spcPct val="0"/>
        </a:spcBef>
        <a:spcAft>
          <a:spcPct val="0"/>
        </a:spcAft>
        <a:defRPr sz="4400" b="1">
          <a:solidFill>
            <a:srgbClr val="000066"/>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b="1">
          <a:solidFill>
            <a:srgbClr val="000066"/>
          </a:solidFill>
          <a:latin typeface="Verdana" pitchFamily="34" charset="0"/>
        </a:defRPr>
      </a:lvl2pPr>
      <a:lvl3pPr algn="ctr" rtl="0" eaLnBrk="0" fontAlgn="base" hangingPunct="0">
        <a:spcBef>
          <a:spcPct val="0"/>
        </a:spcBef>
        <a:spcAft>
          <a:spcPct val="0"/>
        </a:spcAft>
        <a:defRPr sz="4400" b="1">
          <a:solidFill>
            <a:srgbClr val="000066"/>
          </a:solidFill>
          <a:latin typeface="Verdana" pitchFamily="34" charset="0"/>
        </a:defRPr>
      </a:lvl3pPr>
      <a:lvl4pPr algn="ctr" rtl="0" eaLnBrk="0" fontAlgn="base" hangingPunct="0">
        <a:spcBef>
          <a:spcPct val="0"/>
        </a:spcBef>
        <a:spcAft>
          <a:spcPct val="0"/>
        </a:spcAft>
        <a:defRPr sz="4400" b="1">
          <a:solidFill>
            <a:srgbClr val="000066"/>
          </a:solidFill>
          <a:latin typeface="Verdana" pitchFamily="34" charset="0"/>
        </a:defRPr>
      </a:lvl4pPr>
      <a:lvl5pPr algn="ctr" rtl="0" eaLnBrk="0" fontAlgn="base" hangingPunct="0">
        <a:spcBef>
          <a:spcPct val="0"/>
        </a:spcBef>
        <a:spcAft>
          <a:spcPct val="0"/>
        </a:spcAft>
        <a:defRPr sz="4400" b="1">
          <a:solidFill>
            <a:srgbClr val="000066"/>
          </a:solidFill>
          <a:latin typeface="Verdana" pitchFamily="34" charset="0"/>
        </a:defRPr>
      </a:lvl5pPr>
      <a:lvl6pPr marL="457200" algn="ctr" rtl="0" fontAlgn="base">
        <a:spcBef>
          <a:spcPct val="0"/>
        </a:spcBef>
        <a:spcAft>
          <a:spcPct val="0"/>
        </a:spcAft>
        <a:defRPr sz="4400" b="1">
          <a:solidFill>
            <a:srgbClr val="000066"/>
          </a:solidFill>
          <a:latin typeface="Verdana" pitchFamily="34" charset="0"/>
        </a:defRPr>
      </a:lvl6pPr>
      <a:lvl7pPr marL="914400" algn="ctr" rtl="0" fontAlgn="base">
        <a:spcBef>
          <a:spcPct val="0"/>
        </a:spcBef>
        <a:spcAft>
          <a:spcPct val="0"/>
        </a:spcAft>
        <a:defRPr sz="4400" b="1">
          <a:solidFill>
            <a:srgbClr val="000066"/>
          </a:solidFill>
          <a:latin typeface="Verdana" pitchFamily="34" charset="0"/>
        </a:defRPr>
      </a:lvl7pPr>
      <a:lvl8pPr marL="1371600" algn="ctr" rtl="0" fontAlgn="base">
        <a:spcBef>
          <a:spcPct val="0"/>
        </a:spcBef>
        <a:spcAft>
          <a:spcPct val="0"/>
        </a:spcAft>
        <a:defRPr sz="4400" b="1">
          <a:solidFill>
            <a:srgbClr val="000066"/>
          </a:solidFill>
          <a:latin typeface="Verdana" pitchFamily="34" charset="0"/>
        </a:defRPr>
      </a:lvl8pPr>
      <a:lvl9pPr marL="1828800" algn="ctr" rtl="0" fontAlgn="base">
        <a:spcBef>
          <a:spcPct val="0"/>
        </a:spcBef>
        <a:spcAft>
          <a:spcPct val="0"/>
        </a:spcAft>
        <a:defRPr sz="4400" b="1">
          <a:solidFill>
            <a:srgbClr val="000066"/>
          </a:solidFill>
          <a:latin typeface="Verdana" pitchFamily="34" charset="0"/>
        </a:defRPr>
      </a:lvl9pPr>
    </p:titleStyle>
    <p:bodyStyle>
      <a:lvl1pPr marL="342900" indent="-342900" algn="l" rtl="0" eaLnBrk="0" fontAlgn="base" hangingPunct="0">
        <a:spcBef>
          <a:spcPct val="20000"/>
        </a:spcBef>
        <a:spcAft>
          <a:spcPct val="0"/>
        </a:spcAft>
        <a:buFont typeface="Wingdings" pitchFamily="2" charset="2"/>
        <a:buChar char="Ø"/>
        <a:defRPr sz="3200">
          <a:solidFill>
            <a:srgbClr val="000066"/>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800">
          <a:solidFill>
            <a:srgbClr val="000066"/>
          </a:solidFill>
          <a:latin typeface="Calibri" panose="020F0502020204030204" pitchFamily="34" charset="0"/>
          <a:cs typeface="Calibri" panose="020F0502020204030204" pitchFamily="34" charset="0"/>
        </a:defRPr>
      </a:lvl2pPr>
      <a:lvl3pPr marL="1143000" indent="-228600" algn="l" rtl="0" eaLnBrk="0" fontAlgn="base" hangingPunct="0">
        <a:spcBef>
          <a:spcPct val="20000"/>
        </a:spcBef>
        <a:spcAft>
          <a:spcPct val="0"/>
        </a:spcAft>
        <a:buChar char="•"/>
        <a:defRPr sz="2400">
          <a:solidFill>
            <a:srgbClr val="000066"/>
          </a:solidFill>
          <a:latin typeface="Calibri" panose="020F0502020204030204" pitchFamily="34" charset="0"/>
          <a:cs typeface="Calibri" panose="020F0502020204030204" pitchFamily="34" charset="0"/>
        </a:defRPr>
      </a:lvl3pPr>
      <a:lvl4pPr marL="1600200" indent="-228600" algn="l" rtl="0" eaLnBrk="0" fontAlgn="base" hangingPunct="0">
        <a:spcBef>
          <a:spcPct val="20000"/>
        </a:spcBef>
        <a:spcAft>
          <a:spcPct val="0"/>
        </a:spcAft>
        <a:buChar char="–"/>
        <a:defRPr sz="2000">
          <a:solidFill>
            <a:srgbClr val="000066"/>
          </a:solidFill>
          <a:latin typeface="Calibri" panose="020F0502020204030204" pitchFamily="34" charset="0"/>
          <a:cs typeface="Calibri" panose="020F0502020204030204" pitchFamily="34" charset="0"/>
        </a:defRPr>
      </a:lvl4pPr>
      <a:lvl5pPr marL="2057400" indent="-228600" algn="l" rtl="0" eaLnBrk="0" fontAlgn="base" hangingPunct="0">
        <a:spcBef>
          <a:spcPct val="20000"/>
        </a:spcBef>
        <a:spcAft>
          <a:spcPct val="0"/>
        </a:spcAft>
        <a:buChar char="»"/>
        <a:defRPr sz="2000">
          <a:solidFill>
            <a:srgbClr val="000066"/>
          </a:solidFill>
          <a:latin typeface="Calibri" panose="020F0502020204030204" pitchFamily="34" charset="0"/>
          <a:cs typeface="Calibri" panose="020F0502020204030204" pitchFamily="34" charset="0"/>
        </a:defRPr>
      </a:lvl5pPr>
      <a:lvl6pPr marL="2514600" indent="-228600" algn="l" rtl="0" fontAlgn="base">
        <a:spcBef>
          <a:spcPct val="20000"/>
        </a:spcBef>
        <a:spcAft>
          <a:spcPct val="0"/>
        </a:spcAft>
        <a:buChar char="»"/>
        <a:defRPr sz="2000">
          <a:solidFill>
            <a:srgbClr val="000066"/>
          </a:solidFill>
          <a:latin typeface="+mn-lt"/>
        </a:defRPr>
      </a:lvl6pPr>
      <a:lvl7pPr marL="2971800" indent="-228600" algn="l" rtl="0" fontAlgn="base">
        <a:spcBef>
          <a:spcPct val="20000"/>
        </a:spcBef>
        <a:spcAft>
          <a:spcPct val="0"/>
        </a:spcAft>
        <a:buChar char="»"/>
        <a:defRPr sz="2000">
          <a:solidFill>
            <a:srgbClr val="000066"/>
          </a:solidFill>
          <a:latin typeface="+mn-lt"/>
        </a:defRPr>
      </a:lvl7pPr>
      <a:lvl8pPr marL="3429000" indent="-228600" algn="l" rtl="0" fontAlgn="base">
        <a:spcBef>
          <a:spcPct val="20000"/>
        </a:spcBef>
        <a:spcAft>
          <a:spcPct val="0"/>
        </a:spcAft>
        <a:buChar char="»"/>
        <a:defRPr sz="2000">
          <a:solidFill>
            <a:srgbClr val="000066"/>
          </a:solidFill>
          <a:latin typeface="+mn-lt"/>
        </a:defRPr>
      </a:lvl8pPr>
      <a:lvl9pPr marL="3886200" indent="-228600" algn="l" rtl="0" fontAlgn="base">
        <a:spcBef>
          <a:spcPct val="20000"/>
        </a:spcBef>
        <a:spcAft>
          <a:spcPct val="0"/>
        </a:spcAft>
        <a:buChar char="»"/>
        <a:defRPr sz="2000">
          <a:solidFill>
            <a:srgbClr val="000066"/>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5" name="shpKleurvlakOnder"/>
          <p:cNvSpPr>
            <a:spLocks noChangeArrowheads="1"/>
          </p:cNvSpPr>
          <p:nvPr userDrawn="1"/>
        </p:nvSpPr>
        <p:spPr bwMode="auto">
          <a:xfrm>
            <a:off x="0" y="6318250"/>
            <a:ext cx="12192000" cy="539750"/>
          </a:xfrm>
          <a:prstGeom prst="rect">
            <a:avLst/>
          </a:prstGeom>
          <a:solidFill>
            <a:srgbClr val="9ACCD4"/>
          </a:solidFill>
          <a:ln w="25400" algn="ctr">
            <a:noFill/>
            <a:miter lim="800000"/>
            <a:headEnd/>
            <a:tailEnd/>
          </a:ln>
        </p:spPr>
        <p:txBody>
          <a:bodyPr anchor="ctr"/>
          <a:lstStyle/>
          <a:p>
            <a:pPr algn="ctr" fontAlgn="auto">
              <a:spcBef>
                <a:spcPts val="0"/>
              </a:spcBef>
              <a:spcAft>
                <a:spcPts val="0"/>
              </a:spcAft>
              <a:defRPr/>
            </a:pPr>
            <a:endParaRPr lang="nl-NL" sz="1800" dirty="0">
              <a:solidFill>
                <a:schemeClr val="lt1"/>
              </a:solidFill>
              <a:latin typeface="+mn-lt"/>
            </a:endParaRPr>
          </a:p>
        </p:txBody>
      </p:sp>
      <p:sp>
        <p:nvSpPr>
          <p:cNvPr id="14" name="shpTekst"/>
          <p:cNvSpPr>
            <a:spLocks noChangeArrowheads="1"/>
          </p:cNvSpPr>
          <p:nvPr userDrawn="1"/>
        </p:nvSpPr>
        <p:spPr bwMode="auto">
          <a:xfrm>
            <a:off x="0" y="1"/>
            <a:ext cx="12192000" cy="1071563"/>
          </a:xfrm>
          <a:prstGeom prst="rect">
            <a:avLst/>
          </a:prstGeom>
          <a:solidFill>
            <a:srgbClr val="9ACCD4"/>
          </a:solidFill>
          <a:ln w="25400" algn="ctr">
            <a:noFill/>
            <a:miter lim="800000"/>
            <a:headEnd/>
            <a:tailEnd/>
          </a:ln>
        </p:spPr>
        <p:txBody>
          <a:bodyPr anchor="ctr"/>
          <a:lstStyle/>
          <a:p>
            <a:pPr algn="ctr" fontAlgn="auto">
              <a:spcBef>
                <a:spcPts val="0"/>
              </a:spcBef>
              <a:spcAft>
                <a:spcPts val="0"/>
              </a:spcAft>
              <a:defRPr/>
            </a:pPr>
            <a:endParaRPr lang="nl-NL" sz="1800" dirty="0">
              <a:solidFill>
                <a:schemeClr val="lt1"/>
              </a:solidFill>
              <a:latin typeface="+mn-lt"/>
            </a:endParaRPr>
          </a:p>
        </p:txBody>
      </p:sp>
      <p:sp>
        <p:nvSpPr>
          <p:cNvPr id="384004" name="shpVoettekst"/>
          <p:cNvSpPr>
            <a:spLocks noGrp="1" noChangeArrowheads="1"/>
          </p:cNvSpPr>
          <p:nvPr>
            <p:ph type="title"/>
          </p:nvPr>
        </p:nvSpPr>
        <p:spPr bwMode="auto">
          <a:xfrm>
            <a:off x="1164167" y="231775"/>
            <a:ext cx="10892367"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NL"/>
              <a:t>Klik om het opmaakprofiel te bewerken</a:t>
            </a:r>
          </a:p>
        </p:txBody>
      </p:sp>
      <p:sp>
        <p:nvSpPr>
          <p:cNvPr id="384005" name="shpPagina"/>
          <p:cNvSpPr>
            <a:spLocks noGrp="1" noChangeArrowheads="1"/>
          </p:cNvSpPr>
          <p:nvPr>
            <p:ph type="body" idx="1"/>
          </p:nvPr>
        </p:nvSpPr>
        <p:spPr bwMode="auto">
          <a:xfrm>
            <a:off x="488951" y="1276350"/>
            <a:ext cx="10892367" cy="487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a:t>Klik om de opmaakprofielen van de modeltekst te bewerken</a:t>
            </a:r>
          </a:p>
          <a:p>
            <a:pPr lvl="1"/>
            <a:r>
              <a:rPr lang="nl-NL" altLang="nl-NL"/>
              <a:t>Tweede niveau</a:t>
            </a:r>
          </a:p>
          <a:p>
            <a:pPr lvl="2"/>
            <a:r>
              <a:rPr lang="nl-NL" altLang="nl-NL"/>
              <a:t>Derde niveau</a:t>
            </a:r>
          </a:p>
          <a:p>
            <a:pPr lvl="3"/>
            <a:r>
              <a:rPr lang="nl-NL" altLang="nl-NL"/>
              <a:t>Vierde niveau</a:t>
            </a:r>
          </a:p>
        </p:txBody>
      </p:sp>
      <p:sp>
        <p:nvSpPr>
          <p:cNvPr id="13" name="shpBeeldmerk"/>
          <p:cNvSpPr>
            <a:spLocks noGrp="1" noChangeArrowheads="1"/>
          </p:cNvSpPr>
          <p:nvPr>
            <p:ph type="sldNum" sz="quarter" idx="4"/>
          </p:nvPr>
        </p:nvSpPr>
        <p:spPr bwMode="auto">
          <a:xfrm>
            <a:off x="516467" y="6362700"/>
            <a:ext cx="950384" cy="363538"/>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eaLnBrk="0" hangingPunct="0">
              <a:defRPr sz="1000">
                <a:solidFill>
                  <a:srgbClr val="000000"/>
                </a:solidFill>
                <a:latin typeface="Verdana" pitchFamily="34" charset="0"/>
                <a:cs typeface="Arial" pitchFamily="34" charset="0"/>
              </a:defRPr>
            </a:lvl1pPr>
          </a:lstStyle>
          <a:p>
            <a:pPr>
              <a:defRPr/>
            </a:pPr>
            <a:fld id="{2CDE2995-9D2F-4372-8608-B4101DA7D5F5}" type="slidenum">
              <a:rPr lang="nl-NL"/>
              <a:pPr>
                <a:defRPr/>
              </a:pPr>
              <a:t>‹#›</a:t>
            </a:fld>
            <a:endParaRPr lang="nl-NL"/>
          </a:p>
        </p:txBody>
      </p:sp>
      <p:pic>
        <p:nvPicPr>
          <p:cNvPr id="384007" name="shpDatum" descr="RO__vervolgpagina~LPPT.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32967" y="0"/>
            <a:ext cx="12192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hpTitel"/>
          <p:cNvSpPr>
            <a:spLocks noGrp="1" noChangeArrowheads="1"/>
          </p:cNvSpPr>
          <p:nvPr>
            <p:ph type="dt" sz="half" idx="2"/>
          </p:nvPr>
        </p:nvSpPr>
        <p:spPr bwMode="auto">
          <a:xfrm>
            <a:off x="7660217" y="6542088"/>
            <a:ext cx="4140200" cy="315912"/>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0" hangingPunct="0">
              <a:defRPr sz="1000">
                <a:solidFill>
                  <a:srgbClr val="000000"/>
                </a:solidFill>
                <a:latin typeface="Verdana" pitchFamily="34" charset="0"/>
                <a:cs typeface="Arial" pitchFamily="34" charset="0"/>
              </a:defRPr>
            </a:lvl1pPr>
          </a:lstStyle>
          <a:p>
            <a:r>
              <a:rPr lang="nl-NL" altLang="nl-NL"/>
              <a:t>ESA Convoy WS, 9-11 Oct 2013</a:t>
            </a:r>
          </a:p>
        </p:txBody>
      </p:sp>
    </p:spTree>
    <p:extLst>
      <p:ext uri="{BB962C8B-B14F-4D97-AF65-F5344CB8AC3E}">
        <p14:creationId xmlns:p14="http://schemas.microsoft.com/office/powerpoint/2010/main" val="3592918892"/>
      </p:ext>
    </p:extLst>
  </p:cSld>
  <p:clrMap bg1="lt1" tx1="dk1" bg2="lt2" tx2="dk2" accent1="accent1" accent2="accent2" accent3="accent3" accent4="accent4" accent5="accent5" accent6="accent6" hlink="hlink" folHlink="folHlink"/>
  <p:sldLayoutIdLst>
    <p:sldLayoutId id="2147485259" r:id="rId1"/>
    <p:sldLayoutId id="2147485260" r:id="rId2"/>
    <p:sldLayoutId id="2147485261" r:id="rId3"/>
    <p:sldLayoutId id="2147485262" r:id="rId4"/>
    <p:sldLayoutId id="2147485263" r:id="rId5"/>
    <p:sldLayoutId id="2147485264" r:id="rId6"/>
    <p:sldLayoutId id="2147485265" r:id="rId7"/>
    <p:sldLayoutId id="2147485266" r:id="rId8"/>
    <p:sldLayoutId id="2147485267" r:id="rId9"/>
    <p:sldLayoutId id="2147485268" r:id="rId10"/>
    <p:sldLayoutId id="2147485269" r:id="rId11"/>
  </p:sldLayoutIdLst>
  <p:hf hdr="0"/>
  <p:txStyles>
    <p:titleStyle>
      <a:lvl1pPr algn="ctr" rtl="0" fontAlgn="base">
        <a:spcBef>
          <a:spcPct val="0"/>
        </a:spcBef>
        <a:spcAft>
          <a:spcPct val="0"/>
        </a:spcAft>
        <a:defRPr sz="4400">
          <a:solidFill>
            <a:srgbClr val="900079"/>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2600">
          <a:solidFill>
            <a:srgbClr val="900079"/>
          </a:solidFill>
          <a:latin typeface="Arial" pitchFamily="34" charset="0"/>
        </a:defRPr>
      </a:lvl2pPr>
      <a:lvl3pPr algn="ctr" rtl="0" fontAlgn="base">
        <a:spcBef>
          <a:spcPct val="0"/>
        </a:spcBef>
        <a:spcAft>
          <a:spcPct val="0"/>
        </a:spcAft>
        <a:defRPr sz="2600">
          <a:solidFill>
            <a:srgbClr val="900079"/>
          </a:solidFill>
          <a:latin typeface="Arial" pitchFamily="34" charset="0"/>
        </a:defRPr>
      </a:lvl3pPr>
      <a:lvl4pPr algn="ctr" rtl="0" fontAlgn="base">
        <a:spcBef>
          <a:spcPct val="0"/>
        </a:spcBef>
        <a:spcAft>
          <a:spcPct val="0"/>
        </a:spcAft>
        <a:defRPr sz="2600">
          <a:solidFill>
            <a:srgbClr val="900079"/>
          </a:solidFill>
          <a:latin typeface="Arial" pitchFamily="34" charset="0"/>
        </a:defRPr>
      </a:lvl4pPr>
      <a:lvl5pPr algn="ctr" rtl="0" fontAlgn="base">
        <a:spcBef>
          <a:spcPct val="0"/>
        </a:spcBef>
        <a:spcAft>
          <a:spcPct val="0"/>
        </a:spcAft>
        <a:defRPr sz="2600">
          <a:solidFill>
            <a:srgbClr val="900079"/>
          </a:solidFill>
          <a:latin typeface="Arial" pitchFamily="34" charset="0"/>
        </a:defRPr>
      </a:lvl5pPr>
      <a:lvl6pPr marL="457200" algn="ctr" rtl="0" fontAlgn="base">
        <a:spcBef>
          <a:spcPct val="0"/>
        </a:spcBef>
        <a:spcAft>
          <a:spcPct val="0"/>
        </a:spcAft>
        <a:defRPr sz="2600">
          <a:solidFill>
            <a:srgbClr val="900079"/>
          </a:solidFill>
          <a:latin typeface="Arial" pitchFamily="34" charset="0"/>
        </a:defRPr>
      </a:lvl6pPr>
      <a:lvl7pPr marL="914400" algn="ctr" rtl="0" fontAlgn="base">
        <a:spcBef>
          <a:spcPct val="0"/>
        </a:spcBef>
        <a:spcAft>
          <a:spcPct val="0"/>
        </a:spcAft>
        <a:defRPr sz="2600">
          <a:solidFill>
            <a:srgbClr val="900079"/>
          </a:solidFill>
          <a:latin typeface="Arial" pitchFamily="34" charset="0"/>
        </a:defRPr>
      </a:lvl7pPr>
      <a:lvl8pPr marL="1371600" algn="ctr" rtl="0" fontAlgn="base">
        <a:spcBef>
          <a:spcPct val="0"/>
        </a:spcBef>
        <a:spcAft>
          <a:spcPct val="0"/>
        </a:spcAft>
        <a:defRPr sz="2600">
          <a:solidFill>
            <a:srgbClr val="900079"/>
          </a:solidFill>
          <a:latin typeface="Arial" pitchFamily="34" charset="0"/>
        </a:defRPr>
      </a:lvl8pPr>
      <a:lvl9pPr marL="1828800" algn="ctr" rtl="0" fontAlgn="base">
        <a:spcBef>
          <a:spcPct val="0"/>
        </a:spcBef>
        <a:spcAft>
          <a:spcPct val="0"/>
        </a:spcAft>
        <a:defRPr sz="2600">
          <a:solidFill>
            <a:srgbClr val="900079"/>
          </a:solidFill>
          <a:latin typeface="Arial" pitchFamily="34" charset="0"/>
        </a:defRPr>
      </a:lvl9pPr>
    </p:titleStyle>
    <p:bodyStyle>
      <a:lvl1pPr algn="l" rtl="0" fontAlgn="base">
        <a:spcBef>
          <a:spcPct val="20000"/>
        </a:spcBef>
        <a:spcAft>
          <a:spcPct val="0"/>
        </a:spcAft>
        <a:buFont typeface="Arial" pitchFamily="34" charset="0"/>
        <a:defRPr>
          <a:solidFill>
            <a:srgbClr val="000000"/>
          </a:solidFill>
          <a:latin typeface="Calibri" panose="020F0502020204030204" pitchFamily="34" charset="0"/>
          <a:ea typeface="+mn-ea"/>
          <a:cs typeface="Calibri" panose="020F0502020204030204" pitchFamily="34" charset="0"/>
        </a:defRPr>
      </a:lvl1pPr>
      <a:lvl2pPr marL="152400" indent="-150813" algn="l" rtl="0" fontAlgn="base">
        <a:spcBef>
          <a:spcPct val="20000"/>
        </a:spcBef>
        <a:spcAft>
          <a:spcPct val="0"/>
        </a:spcAft>
        <a:buFont typeface="Arial" pitchFamily="34" charset="0"/>
        <a:buBlip>
          <a:blip r:embed="rId14"/>
        </a:buBlip>
        <a:defRPr>
          <a:solidFill>
            <a:srgbClr val="000000"/>
          </a:solidFill>
          <a:latin typeface="Calibri" panose="020F0502020204030204" pitchFamily="34" charset="0"/>
          <a:cs typeface="Calibri" panose="020F0502020204030204" pitchFamily="34" charset="0"/>
        </a:defRPr>
      </a:lvl2pPr>
      <a:lvl3pPr marL="406400" indent="-252413" algn="l" rtl="0" fontAlgn="base">
        <a:spcBef>
          <a:spcPct val="20000"/>
        </a:spcBef>
        <a:spcAft>
          <a:spcPct val="0"/>
        </a:spcAft>
        <a:buFont typeface="Arial" pitchFamily="34" charset="0"/>
        <a:buBlip>
          <a:blip r:embed="rId15"/>
        </a:buBlip>
        <a:defRPr>
          <a:solidFill>
            <a:srgbClr val="000000"/>
          </a:solidFill>
          <a:latin typeface="Calibri" panose="020F0502020204030204" pitchFamily="34" charset="0"/>
          <a:cs typeface="Calibri" panose="020F0502020204030204" pitchFamily="34" charset="0"/>
        </a:defRPr>
      </a:lvl3pPr>
      <a:lvl4pPr marL="633413" indent="-225425" algn="l" rtl="0" fontAlgn="base">
        <a:spcBef>
          <a:spcPct val="20000"/>
        </a:spcBef>
        <a:spcAft>
          <a:spcPct val="0"/>
        </a:spcAft>
        <a:buFont typeface="Arial" pitchFamily="34" charset="0"/>
        <a:buBlip>
          <a:blip r:embed="rId16"/>
        </a:buBlip>
        <a:defRPr>
          <a:solidFill>
            <a:srgbClr val="000000"/>
          </a:solidFill>
          <a:latin typeface="Calibri" panose="020F0502020204030204" pitchFamily="34" charset="0"/>
          <a:cs typeface="Calibri" panose="020F0502020204030204" pitchFamily="34" charset="0"/>
        </a:defRPr>
      </a:lvl4pPr>
      <a:lvl5pPr marL="811213" indent="-176213" algn="l" rtl="0" fontAlgn="base">
        <a:spcBef>
          <a:spcPct val="20000"/>
        </a:spcBef>
        <a:spcAft>
          <a:spcPct val="0"/>
        </a:spcAft>
        <a:buFont typeface="Arial" pitchFamily="34" charset="0"/>
        <a:buChar char="»"/>
        <a:defRPr>
          <a:solidFill>
            <a:schemeClr val="tx1"/>
          </a:solidFill>
          <a:latin typeface="+mn-lt"/>
        </a:defRPr>
      </a:lvl5pPr>
      <a:lvl6pPr marL="1268413" indent="-176213" algn="l" rtl="0" fontAlgn="base">
        <a:spcBef>
          <a:spcPct val="20000"/>
        </a:spcBef>
        <a:spcAft>
          <a:spcPct val="0"/>
        </a:spcAft>
        <a:buFont typeface="Arial" pitchFamily="34" charset="0"/>
        <a:buChar char="»"/>
        <a:defRPr>
          <a:solidFill>
            <a:schemeClr val="tx1"/>
          </a:solidFill>
          <a:latin typeface="+mn-lt"/>
        </a:defRPr>
      </a:lvl6pPr>
      <a:lvl7pPr marL="1725613" indent="-176213" algn="l" rtl="0" fontAlgn="base">
        <a:spcBef>
          <a:spcPct val="20000"/>
        </a:spcBef>
        <a:spcAft>
          <a:spcPct val="0"/>
        </a:spcAft>
        <a:buFont typeface="Arial" pitchFamily="34" charset="0"/>
        <a:buChar char="»"/>
        <a:defRPr>
          <a:solidFill>
            <a:schemeClr val="tx1"/>
          </a:solidFill>
          <a:latin typeface="+mn-lt"/>
        </a:defRPr>
      </a:lvl7pPr>
      <a:lvl8pPr marL="2182813" indent="-176213" algn="l" rtl="0" fontAlgn="base">
        <a:spcBef>
          <a:spcPct val="20000"/>
        </a:spcBef>
        <a:spcAft>
          <a:spcPct val="0"/>
        </a:spcAft>
        <a:buFont typeface="Arial" pitchFamily="34" charset="0"/>
        <a:buChar char="»"/>
        <a:defRPr>
          <a:solidFill>
            <a:schemeClr val="tx1"/>
          </a:solidFill>
          <a:latin typeface="+mn-lt"/>
        </a:defRPr>
      </a:lvl8pPr>
      <a:lvl9pPr marL="2640013" indent="-176213" algn="l" rtl="0" fontAlgn="base">
        <a:spcBef>
          <a:spcPct val="20000"/>
        </a:spcBef>
        <a:spcAft>
          <a:spcPct val="0"/>
        </a:spcAft>
        <a:buFont typeface="Arial" pitchFamily="34" charset="0"/>
        <a:buChar char="»"/>
        <a:defRPr>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NL"/>
              <a:t>Click to edit Master title style</a:t>
            </a:r>
            <a:endParaRPr lang="en-GB" altLang="nl-NL"/>
          </a:p>
        </p:txBody>
      </p:sp>
      <p:sp>
        <p:nvSpPr>
          <p:cNvPr id="24579"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a:t>Click to edit Master text styles</a:t>
            </a:r>
          </a:p>
          <a:p>
            <a:pPr lvl="1"/>
            <a:r>
              <a:rPr lang="nl-NL" altLang="nl-NL"/>
              <a:t>Second level</a:t>
            </a:r>
          </a:p>
          <a:p>
            <a:pPr lvl="2"/>
            <a:r>
              <a:rPr lang="nl-NL" altLang="nl-NL"/>
              <a:t>Third level</a:t>
            </a:r>
          </a:p>
          <a:p>
            <a:pPr lvl="3"/>
            <a:r>
              <a:rPr lang="nl-NL" altLang="nl-NL"/>
              <a:t>Fourth level</a:t>
            </a:r>
          </a:p>
          <a:p>
            <a:pPr lvl="4"/>
            <a:r>
              <a:rPr lang="nl-NL" altLang="nl-NL"/>
              <a:t>Fifth level</a:t>
            </a:r>
            <a:endParaRPr lang="en-GB" altLang="nl-NL"/>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mn-lt"/>
              </a:defRPr>
            </a:lvl1pPr>
          </a:lstStyle>
          <a:p>
            <a:pPr>
              <a:defRPr/>
            </a:pPr>
            <a:fld id="{1FDE089A-772E-4D71-B0B5-2DF27BC7034B}" type="datetimeFigureOut">
              <a:rPr lang="en-US" altLang="nl-NL"/>
              <a:pPr>
                <a:defRPr/>
              </a:pPr>
              <a:t>5/31/2024</a:t>
            </a:fld>
            <a:endParaRPr lang="en-GB" altLang="nl-NL"/>
          </a:p>
        </p:txBody>
      </p:sp>
      <p:sp>
        <p:nvSpPr>
          <p:cNvPr id="5" name="Footer Placeholder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mn-lt"/>
              </a:defRPr>
            </a:lvl1pPr>
          </a:lstStyle>
          <a:p>
            <a:pPr>
              <a:defRPr/>
            </a:pPr>
            <a:endParaRPr lang="en-GB" altLang="nl-NL"/>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mn-lt"/>
              </a:defRPr>
            </a:lvl1pPr>
          </a:lstStyle>
          <a:p>
            <a:pPr>
              <a:defRPr/>
            </a:pPr>
            <a:fld id="{5583D759-C3DB-4AED-B0BB-90AE14503B50}" type="slidenum">
              <a:rPr lang="en-GB" altLang="nl-NL"/>
              <a:pPr>
                <a:defRPr/>
              </a:pPr>
              <a:t>‹#›</a:t>
            </a:fld>
            <a:endParaRPr lang="en-GB" altLang="nl-NL"/>
          </a:p>
        </p:txBody>
      </p:sp>
    </p:spTree>
    <p:extLst>
      <p:ext uri="{BB962C8B-B14F-4D97-AF65-F5344CB8AC3E}">
        <p14:creationId xmlns:p14="http://schemas.microsoft.com/office/powerpoint/2010/main" val="2553675594"/>
      </p:ext>
    </p:extLst>
  </p:cSld>
  <p:clrMap bg1="lt1" tx1="dk1" bg2="lt2" tx2="dk2" accent1="accent1" accent2="accent2" accent3="accent3" accent4="accent4" accent5="accent5" accent6="accent6" hlink="hlink" folHlink="folHlink"/>
  <p:sldLayoutIdLst>
    <p:sldLayoutId id="2147485271" r:id="rId1"/>
    <p:sldLayoutId id="2147485272" r:id="rId2"/>
    <p:sldLayoutId id="2147485273" r:id="rId3"/>
    <p:sldLayoutId id="2147485274" r:id="rId4"/>
    <p:sldLayoutId id="2147485275" r:id="rId5"/>
    <p:sldLayoutId id="2147485276" r:id="rId6"/>
    <p:sldLayoutId id="2147485277" r:id="rId7"/>
    <p:sldLayoutId id="2147485278" r:id="rId8"/>
    <p:sldLayoutId id="2147485279" r:id="rId9"/>
    <p:sldLayoutId id="2147485280" r:id="rId10"/>
    <p:sldLayoutId id="2147485281" r:id="rId11"/>
  </p:sldLayoutIdLst>
  <p:txStyles>
    <p:titleStyle>
      <a:lvl1pPr algn="ctr" defTabSz="457200" rtl="0" eaLnBrk="0" fontAlgn="base" hangingPunct="0">
        <a:spcBef>
          <a:spcPct val="0"/>
        </a:spcBef>
        <a:spcAft>
          <a:spcPct val="0"/>
        </a:spcAft>
        <a:defRPr sz="44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a:solidFill>
            <a:schemeClr val="tx1"/>
          </a:solidFill>
          <a:latin typeface="+mn-lt"/>
        </a:defRPr>
      </a:lvl2pPr>
      <a:lvl3pPr marL="1143000" indent="-228600" algn="l" defTabSz="457200" rtl="0" eaLnBrk="0" fontAlgn="base" hangingPunct="0">
        <a:spcBef>
          <a:spcPct val="20000"/>
        </a:spcBef>
        <a:spcAft>
          <a:spcPct val="0"/>
        </a:spcAft>
        <a:buFont typeface="Arial" pitchFamily="34" charset="0"/>
        <a:buChar char="•"/>
        <a:defRPr sz="2400">
          <a:solidFill>
            <a:schemeClr val="tx1"/>
          </a:solidFill>
          <a:latin typeface="+mn-lt"/>
        </a:defRPr>
      </a:lvl3pPr>
      <a:lvl4pPr marL="1600200" indent="-228600" algn="l" defTabSz="457200" rtl="0" eaLnBrk="0" fontAlgn="base" hangingPunct="0">
        <a:spcBef>
          <a:spcPct val="20000"/>
        </a:spcBef>
        <a:spcAft>
          <a:spcPct val="0"/>
        </a:spcAft>
        <a:buFont typeface="Arial" pitchFamily="34" charset="0"/>
        <a:buChar char="–"/>
        <a:defRPr sz="2000">
          <a:solidFill>
            <a:schemeClr val="tx1"/>
          </a:solidFill>
          <a:latin typeface="+mn-lt"/>
        </a:defRPr>
      </a:lvl4pPr>
      <a:lvl5pPr marL="2057400" indent="-228600" algn="l" defTabSz="457200" rtl="0" eaLnBrk="0" fontAlgn="base" hangingPunct="0">
        <a:spcBef>
          <a:spcPct val="20000"/>
        </a:spcBef>
        <a:spcAft>
          <a:spcPct val="0"/>
        </a:spcAft>
        <a:buFont typeface="Arial" pitchFamily="34" charset="0"/>
        <a:buChar char="»"/>
        <a:defRPr sz="2000">
          <a:solidFill>
            <a:schemeClr val="tx1"/>
          </a:solidFill>
          <a:latin typeface="+mn-lt"/>
        </a:defRPr>
      </a:lvl5pPr>
      <a:lvl6pPr marL="2514600" indent="-228600" algn="l" defTabSz="457200" rtl="0" fontAlgn="base">
        <a:spcBef>
          <a:spcPct val="20000"/>
        </a:spcBef>
        <a:spcAft>
          <a:spcPct val="0"/>
        </a:spcAft>
        <a:buFont typeface="Arial" pitchFamily="34" charset="0"/>
        <a:buChar char="»"/>
        <a:defRPr sz="2000">
          <a:solidFill>
            <a:schemeClr val="tx1"/>
          </a:solidFill>
          <a:latin typeface="+mn-lt"/>
        </a:defRPr>
      </a:lvl6pPr>
      <a:lvl7pPr marL="2971800" indent="-228600" algn="l" defTabSz="457200" rtl="0" fontAlgn="base">
        <a:spcBef>
          <a:spcPct val="20000"/>
        </a:spcBef>
        <a:spcAft>
          <a:spcPct val="0"/>
        </a:spcAft>
        <a:buFont typeface="Arial" pitchFamily="34" charset="0"/>
        <a:buChar char="»"/>
        <a:defRPr sz="2000">
          <a:solidFill>
            <a:schemeClr val="tx1"/>
          </a:solidFill>
          <a:latin typeface="+mn-lt"/>
        </a:defRPr>
      </a:lvl7pPr>
      <a:lvl8pPr marL="3429000" indent="-228600" algn="l" defTabSz="457200" rtl="0" fontAlgn="base">
        <a:spcBef>
          <a:spcPct val="20000"/>
        </a:spcBef>
        <a:spcAft>
          <a:spcPct val="0"/>
        </a:spcAft>
        <a:buFont typeface="Arial" pitchFamily="34" charset="0"/>
        <a:buChar char="»"/>
        <a:defRPr sz="2000">
          <a:solidFill>
            <a:schemeClr val="tx1"/>
          </a:solidFill>
          <a:latin typeface="+mn-lt"/>
        </a:defRPr>
      </a:lvl8pPr>
      <a:lvl9pPr marL="3886200" indent="-228600" algn="l" defTabSz="457200" rtl="0" fontAlgn="base">
        <a:spcBef>
          <a:spcPct val="20000"/>
        </a:spcBef>
        <a:spcAft>
          <a:spcPct val="0"/>
        </a:spcAft>
        <a:buFont typeface="Arial" pitchFamily="34" charset="0"/>
        <a:buChar char="»"/>
        <a:defRPr sz="20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shpKleurvlakOnder"/>
          <p:cNvSpPr>
            <a:spLocks noChangeArrowheads="1"/>
          </p:cNvSpPr>
          <p:nvPr/>
        </p:nvSpPr>
        <p:spPr bwMode="auto">
          <a:xfrm>
            <a:off x="0" y="6318250"/>
            <a:ext cx="12192000" cy="539750"/>
          </a:xfrm>
          <a:prstGeom prst="rect">
            <a:avLst/>
          </a:prstGeom>
          <a:solidFill>
            <a:srgbClr val="9ACCD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lang="en-GB" altLang="nl-NL" sz="1800">
              <a:solidFill>
                <a:srgbClr val="FFFFFF"/>
              </a:solidFill>
              <a:latin typeface="Verdana" pitchFamily="34" charset="0"/>
              <a:cs typeface="Arial" pitchFamily="34" charset="0"/>
            </a:endParaRPr>
          </a:p>
        </p:txBody>
      </p:sp>
      <p:sp>
        <p:nvSpPr>
          <p:cNvPr id="26627" name="shpTekst"/>
          <p:cNvSpPr>
            <a:spLocks noChangeArrowheads="1"/>
          </p:cNvSpPr>
          <p:nvPr/>
        </p:nvSpPr>
        <p:spPr bwMode="auto">
          <a:xfrm>
            <a:off x="0" y="1"/>
            <a:ext cx="12192000" cy="1071563"/>
          </a:xfrm>
          <a:prstGeom prst="rect">
            <a:avLst/>
          </a:prstGeom>
          <a:solidFill>
            <a:srgbClr val="9ACCD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lang="nl-NL" altLang="nl-NL" sz="1800">
              <a:solidFill>
                <a:srgbClr val="FFFFFF"/>
              </a:solidFill>
              <a:latin typeface="Verdana" pitchFamily="34" charset="0"/>
            </a:endParaRPr>
          </a:p>
        </p:txBody>
      </p:sp>
      <p:pic>
        <p:nvPicPr>
          <p:cNvPr id="26629" name="Picture 24" descr="ROe_IM_KNMI_Logo_Powerpoint_pos"/>
          <p:cNvPicPr>
            <a:picLocks noChangeAspect="1" noChangeArrowheads="1"/>
          </p:cNvPicPr>
          <p:nvPr userDrawn="1"/>
        </p:nvPicPr>
        <p:blipFill>
          <a:blip r:embed="rId16">
            <a:extLst>
              <a:ext uri="{28A0092B-C50C-407E-A947-70E740481C1C}">
                <a14:useLocalDpi xmlns:a14="http://schemas.microsoft.com/office/drawing/2010/main" val="0"/>
              </a:ext>
            </a:extLst>
          </a:blip>
          <a:srcRect l="46475" r="46477"/>
          <a:stretch>
            <a:fillRect/>
          </a:stretch>
        </p:blipFill>
        <p:spPr bwMode="auto">
          <a:xfrm>
            <a:off x="-16933" y="1"/>
            <a:ext cx="584200"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shpVoettekst"/>
          <p:cNvSpPr>
            <a:spLocks noGrp="1" noChangeArrowheads="1"/>
          </p:cNvSpPr>
          <p:nvPr>
            <p:ph type="title"/>
          </p:nvPr>
        </p:nvSpPr>
        <p:spPr bwMode="auto">
          <a:xfrm>
            <a:off x="558800" y="1"/>
            <a:ext cx="11633200"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NL" dirty="0"/>
              <a:t>Klik om het opmaakprofiel te bewerken</a:t>
            </a:r>
          </a:p>
        </p:txBody>
      </p:sp>
      <p:sp>
        <p:nvSpPr>
          <p:cNvPr id="26631" name="shpPagina"/>
          <p:cNvSpPr>
            <a:spLocks noGrp="1" noChangeArrowheads="1"/>
          </p:cNvSpPr>
          <p:nvPr>
            <p:ph type="body" idx="1"/>
          </p:nvPr>
        </p:nvSpPr>
        <p:spPr bwMode="auto">
          <a:xfrm>
            <a:off x="488951" y="1206500"/>
            <a:ext cx="10892367" cy="494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a:t>Klik om de opmaakprofielen van de modeltekst te bewerken</a:t>
            </a:r>
          </a:p>
          <a:p>
            <a:pPr lvl="1"/>
            <a:r>
              <a:rPr lang="nl-NL" altLang="nl-NL"/>
              <a:t>Tweede niveau</a:t>
            </a:r>
          </a:p>
          <a:p>
            <a:pPr lvl="2"/>
            <a:r>
              <a:rPr lang="nl-NL" altLang="nl-NL"/>
              <a:t>Derde niveau</a:t>
            </a:r>
          </a:p>
          <a:p>
            <a:pPr lvl="3"/>
            <a:r>
              <a:rPr lang="nl-NL" altLang="nl-NL"/>
              <a:t>Vierde niveau</a:t>
            </a:r>
          </a:p>
        </p:txBody>
      </p:sp>
      <p:sp>
        <p:nvSpPr>
          <p:cNvPr id="10" name="shpBeeldmerk"/>
          <p:cNvSpPr>
            <a:spLocks noGrp="1" noChangeArrowheads="1"/>
          </p:cNvSpPr>
          <p:nvPr>
            <p:ph type="sldNum" sz="quarter" idx="4"/>
          </p:nvPr>
        </p:nvSpPr>
        <p:spPr bwMode="auto">
          <a:xfrm>
            <a:off x="0" y="6494464"/>
            <a:ext cx="950384" cy="363537"/>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hangingPunct="0">
              <a:defRPr sz="1000" b="1">
                <a:solidFill>
                  <a:srgbClr val="FFFFFF"/>
                </a:solidFill>
              </a:defRPr>
            </a:lvl1pPr>
          </a:lstStyle>
          <a:p>
            <a:pPr>
              <a:defRPr/>
            </a:pPr>
            <a:fld id="{C5781A49-E1AD-4CD5-8FCA-4523C814A656}" type="slidenum">
              <a:rPr lang="nl-NL"/>
              <a:pPr>
                <a:defRPr/>
              </a:pPr>
              <a:t>‹#›</a:t>
            </a:fld>
            <a:endParaRPr lang="nl-NL"/>
          </a:p>
        </p:txBody>
      </p:sp>
    </p:spTree>
    <p:extLst>
      <p:ext uri="{BB962C8B-B14F-4D97-AF65-F5344CB8AC3E}">
        <p14:creationId xmlns:p14="http://schemas.microsoft.com/office/powerpoint/2010/main" val="4109779290"/>
      </p:ext>
    </p:extLst>
  </p:cSld>
  <p:clrMap bg1="lt1" tx1="dk1" bg2="lt2" tx2="dk2" accent1="accent1" accent2="accent2" accent3="accent3" accent4="accent4" accent5="accent5" accent6="accent6" hlink="hlink" folHlink="folHlink"/>
  <p:sldLayoutIdLst>
    <p:sldLayoutId id="2147485284" r:id="rId1"/>
    <p:sldLayoutId id="2147485285" r:id="rId2"/>
    <p:sldLayoutId id="2147485286" r:id="rId3"/>
    <p:sldLayoutId id="2147485287" r:id="rId4"/>
    <p:sldLayoutId id="2147485288" r:id="rId5"/>
    <p:sldLayoutId id="2147485289" r:id="rId6"/>
    <p:sldLayoutId id="2147485290" r:id="rId7"/>
    <p:sldLayoutId id="2147485291" r:id="rId8"/>
    <p:sldLayoutId id="2147485292" r:id="rId9"/>
    <p:sldLayoutId id="2147485293" r:id="rId10"/>
    <p:sldLayoutId id="2147485294" r:id="rId11"/>
    <p:sldLayoutId id="2147485295" r:id="rId12"/>
    <p:sldLayoutId id="2147485296" r:id="rId13"/>
    <p:sldLayoutId id="2147485297" r:id="rId14"/>
  </p:sldLayoutIdLst>
  <p:hf sldNum="0" hdr="0"/>
  <p:txStyles>
    <p:titleStyle>
      <a:lvl1pPr algn="ctr" rtl="0" eaLnBrk="0" fontAlgn="base" hangingPunct="0">
        <a:spcBef>
          <a:spcPct val="0"/>
        </a:spcBef>
        <a:spcAft>
          <a:spcPct val="0"/>
        </a:spcAft>
        <a:defRPr sz="4000" b="1">
          <a:solidFill>
            <a:srgbClr val="000066"/>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000" b="1">
          <a:solidFill>
            <a:srgbClr val="000066"/>
          </a:solidFill>
          <a:latin typeface="Verdana" pitchFamily="34" charset="0"/>
        </a:defRPr>
      </a:lvl2pPr>
      <a:lvl3pPr algn="ctr" rtl="0" eaLnBrk="0" fontAlgn="base" hangingPunct="0">
        <a:spcBef>
          <a:spcPct val="0"/>
        </a:spcBef>
        <a:spcAft>
          <a:spcPct val="0"/>
        </a:spcAft>
        <a:defRPr sz="4000" b="1">
          <a:solidFill>
            <a:srgbClr val="000066"/>
          </a:solidFill>
          <a:latin typeface="Verdana" pitchFamily="34" charset="0"/>
        </a:defRPr>
      </a:lvl3pPr>
      <a:lvl4pPr algn="ctr" rtl="0" eaLnBrk="0" fontAlgn="base" hangingPunct="0">
        <a:spcBef>
          <a:spcPct val="0"/>
        </a:spcBef>
        <a:spcAft>
          <a:spcPct val="0"/>
        </a:spcAft>
        <a:defRPr sz="4000" b="1">
          <a:solidFill>
            <a:srgbClr val="000066"/>
          </a:solidFill>
          <a:latin typeface="Verdana" pitchFamily="34" charset="0"/>
        </a:defRPr>
      </a:lvl4pPr>
      <a:lvl5pPr algn="ctr" rtl="0" eaLnBrk="0" fontAlgn="base" hangingPunct="0">
        <a:spcBef>
          <a:spcPct val="0"/>
        </a:spcBef>
        <a:spcAft>
          <a:spcPct val="0"/>
        </a:spcAft>
        <a:defRPr sz="4000" b="1">
          <a:solidFill>
            <a:srgbClr val="000066"/>
          </a:solidFill>
          <a:latin typeface="Verdana" pitchFamily="34" charset="0"/>
        </a:defRPr>
      </a:lvl5pPr>
      <a:lvl6pPr marL="457200" algn="ctr" rtl="0" eaLnBrk="0" fontAlgn="base" hangingPunct="0">
        <a:spcBef>
          <a:spcPct val="0"/>
        </a:spcBef>
        <a:spcAft>
          <a:spcPct val="0"/>
        </a:spcAft>
        <a:defRPr sz="4000" b="1">
          <a:solidFill>
            <a:srgbClr val="000066"/>
          </a:solidFill>
          <a:latin typeface="Verdana" pitchFamily="34" charset="0"/>
        </a:defRPr>
      </a:lvl6pPr>
      <a:lvl7pPr marL="914400" algn="ctr" rtl="0" eaLnBrk="0" fontAlgn="base" hangingPunct="0">
        <a:spcBef>
          <a:spcPct val="0"/>
        </a:spcBef>
        <a:spcAft>
          <a:spcPct val="0"/>
        </a:spcAft>
        <a:defRPr sz="4000" b="1">
          <a:solidFill>
            <a:srgbClr val="000066"/>
          </a:solidFill>
          <a:latin typeface="Verdana" pitchFamily="34" charset="0"/>
        </a:defRPr>
      </a:lvl7pPr>
      <a:lvl8pPr marL="1371600" algn="ctr" rtl="0" eaLnBrk="0" fontAlgn="base" hangingPunct="0">
        <a:spcBef>
          <a:spcPct val="0"/>
        </a:spcBef>
        <a:spcAft>
          <a:spcPct val="0"/>
        </a:spcAft>
        <a:defRPr sz="4000" b="1">
          <a:solidFill>
            <a:srgbClr val="000066"/>
          </a:solidFill>
          <a:latin typeface="Verdana" pitchFamily="34" charset="0"/>
        </a:defRPr>
      </a:lvl8pPr>
      <a:lvl9pPr marL="1828800" algn="ctr" rtl="0" eaLnBrk="0" fontAlgn="base" hangingPunct="0">
        <a:spcBef>
          <a:spcPct val="0"/>
        </a:spcBef>
        <a:spcAft>
          <a:spcPct val="0"/>
        </a:spcAft>
        <a:defRPr sz="4000" b="1">
          <a:solidFill>
            <a:srgbClr val="000066"/>
          </a:solidFill>
          <a:latin typeface="Verdana" pitchFamily="34" charset="0"/>
        </a:defRPr>
      </a:lvl9pPr>
    </p:titleStyle>
    <p:bodyStyle>
      <a:lvl1pPr marL="342900" indent="-342900" algn="l" rtl="0" eaLnBrk="0" fontAlgn="base" hangingPunct="0">
        <a:spcBef>
          <a:spcPct val="20000"/>
        </a:spcBef>
        <a:spcAft>
          <a:spcPct val="0"/>
        </a:spcAft>
        <a:buFont typeface="Arial" pitchFamily="34" charset="0"/>
        <a:buChar char="•"/>
        <a:defRPr sz="2000">
          <a:solidFill>
            <a:srgbClr val="000066"/>
          </a:solidFill>
          <a:latin typeface="Calibri" panose="020F0502020204030204" pitchFamily="34" charset="0"/>
          <a:ea typeface="+mn-ea"/>
          <a:cs typeface="Calibri" panose="020F0502020204030204" pitchFamily="34" charset="0"/>
        </a:defRPr>
      </a:lvl1pPr>
      <a:lvl2pPr marL="152400" indent="-150813" algn="l" rtl="0" eaLnBrk="0" fontAlgn="base" hangingPunct="0">
        <a:spcBef>
          <a:spcPct val="20000"/>
        </a:spcBef>
        <a:spcAft>
          <a:spcPct val="0"/>
        </a:spcAft>
        <a:buFont typeface="Arial" pitchFamily="34" charset="0"/>
        <a:buBlip>
          <a:blip r:embed="rId17"/>
        </a:buBlip>
        <a:defRPr sz="2800">
          <a:solidFill>
            <a:srgbClr val="000066"/>
          </a:solidFill>
          <a:latin typeface="Calibri" panose="020F0502020204030204" pitchFamily="34" charset="0"/>
          <a:cs typeface="Calibri" panose="020F0502020204030204" pitchFamily="34" charset="0"/>
        </a:defRPr>
      </a:lvl2pPr>
      <a:lvl3pPr marL="406400" indent="-252413" algn="l" rtl="0" eaLnBrk="0" fontAlgn="base" hangingPunct="0">
        <a:spcBef>
          <a:spcPct val="20000"/>
        </a:spcBef>
        <a:spcAft>
          <a:spcPct val="0"/>
        </a:spcAft>
        <a:buFont typeface="Arial" pitchFamily="34" charset="0"/>
        <a:buBlip>
          <a:blip r:embed="rId18"/>
        </a:buBlip>
        <a:defRPr sz="2400">
          <a:solidFill>
            <a:srgbClr val="000000"/>
          </a:solidFill>
          <a:latin typeface="Calibri" panose="020F0502020204030204" pitchFamily="34" charset="0"/>
          <a:cs typeface="Calibri" panose="020F0502020204030204" pitchFamily="34" charset="0"/>
        </a:defRPr>
      </a:lvl3pPr>
      <a:lvl4pPr marL="633413" indent="-225425" algn="l" rtl="0" eaLnBrk="0" fontAlgn="base" hangingPunct="0">
        <a:spcBef>
          <a:spcPct val="20000"/>
        </a:spcBef>
        <a:spcAft>
          <a:spcPct val="0"/>
        </a:spcAft>
        <a:buFont typeface="Arial" pitchFamily="34" charset="0"/>
        <a:buBlip>
          <a:blip r:embed="rId19"/>
        </a:buBlip>
        <a:defRPr sz="2000">
          <a:solidFill>
            <a:srgbClr val="000000"/>
          </a:solidFill>
          <a:latin typeface="Calibri" panose="020F0502020204030204" pitchFamily="34" charset="0"/>
          <a:cs typeface="Calibri" panose="020F0502020204030204" pitchFamily="34" charset="0"/>
        </a:defRPr>
      </a:lvl4pPr>
      <a:lvl5pPr marL="811213" indent="-176213" algn="l" rtl="0" eaLnBrk="0" fontAlgn="base" hangingPunct="0">
        <a:spcBef>
          <a:spcPct val="20000"/>
        </a:spcBef>
        <a:spcAft>
          <a:spcPct val="0"/>
        </a:spcAft>
        <a:buFont typeface="Arial" pitchFamily="34" charset="0"/>
        <a:buChar char="»"/>
        <a:defRPr sz="2000">
          <a:solidFill>
            <a:schemeClr val="tx1"/>
          </a:solidFill>
          <a:latin typeface="+mn-lt"/>
        </a:defRPr>
      </a:lvl5pPr>
      <a:lvl6pPr marL="1268413" indent="-176213" algn="l" rtl="0" eaLnBrk="0" fontAlgn="base" hangingPunct="0">
        <a:spcBef>
          <a:spcPct val="20000"/>
        </a:spcBef>
        <a:spcAft>
          <a:spcPct val="0"/>
        </a:spcAft>
        <a:buFont typeface="Arial" pitchFamily="34" charset="0"/>
        <a:buChar char="»"/>
        <a:defRPr sz="2000">
          <a:solidFill>
            <a:schemeClr val="tx1"/>
          </a:solidFill>
          <a:latin typeface="+mn-lt"/>
        </a:defRPr>
      </a:lvl6pPr>
      <a:lvl7pPr marL="1725613" indent="-176213" algn="l" rtl="0" eaLnBrk="0" fontAlgn="base" hangingPunct="0">
        <a:spcBef>
          <a:spcPct val="20000"/>
        </a:spcBef>
        <a:spcAft>
          <a:spcPct val="0"/>
        </a:spcAft>
        <a:buFont typeface="Arial" pitchFamily="34" charset="0"/>
        <a:buChar char="»"/>
        <a:defRPr sz="2000">
          <a:solidFill>
            <a:schemeClr val="tx1"/>
          </a:solidFill>
          <a:latin typeface="+mn-lt"/>
        </a:defRPr>
      </a:lvl7pPr>
      <a:lvl8pPr marL="2182813" indent="-176213" algn="l" rtl="0" eaLnBrk="0" fontAlgn="base" hangingPunct="0">
        <a:spcBef>
          <a:spcPct val="20000"/>
        </a:spcBef>
        <a:spcAft>
          <a:spcPct val="0"/>
        </a:spcAft>
        <a:buFont typeface="Arial" pitchFamily="34" charset="0"/>
        <a:buChar char="»"/>
        <a:defRPr sz="2000">
          <a:solidFill>
            <a:schemeClr val="tx1"/>
          </a:solidFill>
          <a:latin typeface="+mn-lt"/>
        </a:defRPr>
      </a:lvl8pPr>
      <a:lvl9pPr marL="2640013" indent="-176213" algn="l" rtl="0" eaLnBrk="0" fontAlgn="base" hangingPunct="0">
        <a:spcBef>
          <a:spcPct val="20000"/>
        </a:spcBef>
        <a:spcAft>
          <a:spcPct val="0"/>
        </a:spcAft>
        <a:buFont typeface="Arial" pitchFamily="34" charset="0"/>
        <a:buChar char="»"/>
        <a:defRPr sz="20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bwMode="auto">
          <a:xfrm>
            <a:off x="719667" y="1"/>
            <a:ext cx="10752667"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nl-NL"/>
              <a:t>Click to edit Master title style</a:t>
            </a:r>
          </a:p>
        </p:txBody>
      </p:sp>
      <p:sp>
        <p:nvSpPr>
          <p:cNvPr id="251907" name="Rectangle 3"/>
          <p:cNvSpPr>
            <a:spLocks noGrp="1" noChangeArrowheads="1"/>
          </p:cNvSpPr>
          <p:nvPr>
            <p:ph type="body" idx="1"/>
          </p:nvPr>
        </p:nvSpPr>
        <p:spPr bwMode="auto">
          <a:xfrm>
            <a:off x="423333" y="141287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nl-NL"/>
              <a:t>Click to edit Master text styles</a:t>
            </a:r>
          </a:p>
          <a:p>
            <a:pPr lvl="1"/>
            <a:r>
              <a:rPr lang="en-GB" altLang="nl-NL"/>
              <a:t>Second level</a:t>
            </a:r>
          </a:p>
          <a:p>
            <a:pPr lvl="2"/>
            <a:r>
              <a:rPr lang="en-GB" altLang="nl-NL"/>
              <a:t>Third level</a:t>
            </a:r>
          </a:p>
          <a:p>
            <a:pPr lvl="3"/>
            <a:r>
              <a:rPr lang="en-GB" altLang="nl-NL"/>
              <a:t>Fourth level</a:t>
            </a:r>
          </a:p>
          <a:p>
            <a:pPr lvl="4"/>
            <a:r>
              <a:rPr lang="en-GB" altLang="nl-NL"/>
              <a:t>Fifth level</a:t>
            </a:r>
          </a:p>
        </p:txBody>
      </p:sp>
      <p:sp>
        <p:nvSpPr>
          <p:cNvPr id="385029" name="Rectangle 5"/>
          <p:cNvSpPr>
            <a:spLocks noChangeArrowheads="1"/>
          </p:cNvSpPr>
          <p:nvPr/>
        </p:nvSpPr>
        <p:spPr bwMode="auto">
          <a:xfrm>
            <a:off x="4233334" y="6477000"/>
            <a:ext cx="6352117" cy="304800"/>
          </a:xfrm>
          <a:prstGeom prst="rect">
            <a:avLst/>
          </a:prstGeom>
          <a:noFill/>
          <a:ln w="9525">
            <a:noFill/>
            <a:miter lim="800000"/>
            <a:headEnd/>
            <a:tailEnd/>
          </a:ln>
        </p:spPr>
        <p:txBody>
          <a:bodyPr lIns="36000" rIns="36000"/>
          <a:lstStyle/>
          <a:p>
            <a:pPr>
              <a:spcBef>
                <a:spcPct val="50000"/>
              </a:spcBef>
              <a:tabLst>
                <a:tab pos="7048500" algn="r"/>
              </a:tabLst>
              <a:defRPr/>
            </a:pPr>
            <a:endParaRPr lang="en-GB" sz="1400" b="1" i="1">
              <a:solidFill>
                <a:srgbClr val="336699"/>
              </a:solidFill>
              <a:latin typeface="Arial" charset="0"/>
            </a:endParaRPr>
          </a:p>
        </p:txBody>
      </p:sp>
      <p:sp>
        <p:nvSpPr>
          <p:cNvPr id="385030" name="Rectangle 6"/>
          <p:cNvSpPr>
            <a:spLocks noChangeArrowheads="1"/>
          </p:cNvSpPr>
          <p:nvPr/>
        </p:nvSpPr>
        <p:spPr bwMode="auto">
          <a:xfrm>
            <a:off x="4500034" y="6692900"/>
            <a:ext cx="6352117" cy="304800"/>
          </a:xfrm>
          <a:prstGeom prst="rect">
            <a:avLst/>
          </a:prstGeom>
          <a:noFill/>
          <a:ln w="9525">
            <a:noFill/>
            <a:miter lim="800000"/>
            <a:headEnd/>
            <a:tailEnd/>
          </a:ln>
        </p:spPr>
        <p:txBody>
          <a:bodyPr lIns="36000" rIns="36000"/>
          <a:lstStyle/>
          <a:p>
            <a:pPr>
              <a:spcBef>
                <a:spcPct val="50000"/>
              </a:spcBef>
              <a:tabLst>
                <a:tab pos="7048500" algn="r"/>
              </a:tabLst>
              <a:defRPr/>
            </a:pPr>
            <a:endParaRPr lang="en-GB" sz="1400" b="1" i="1">
              <a:solidFill>
                <a:srgbClr val="336699"/>
              </a:solidFill>
              <a:latin typeface="Arial" charset="0"/>
            </a:endParaRPr>
          </a:p>
        </p:txBody>
      </p:sp>
      <p:sp>
        <p:nvSpPr>
          <p:cNvPr id="385031" name="Rectangle 7"/>
          <p:cNvSpPr>
            <a:spLocks noChangeArrowheads="1"/>
          </p:cNvSpPr>
          <p:nvPr/>
        </p:nvSpPr>
        <p:spPr bwMode="auto">
          <a:xfrm>
            <a:off x="4764618" y="6908800"/>
            <a:ext cx="6352116" cy="304800"/>
          </a:xfrm>
          <a:prstGeom prst="rect">
            <a:avLst/>
          </a:prstGeom>
          <a:noFill/>
          <a:ln w="9525">
            <a:noFill/>
            <a:miter lim="800000"/>
            <a:headEnd/>
            <a:tailEnd/>
          </a:ln>
        </p:spPr>
        <p:txBody>
          <a:bodyPr lIns="36000" rIns="36000"/>
          <a:lstStyle/>
          <a:p>
            <a:pPr>
              <a:spcBef>
                <a:spcPct val="50000"/>
              </a:spcBef>
              <a:tabLst>
                <a:tab pos="7048500" algn="r"/>
              </a:tabLst>
              <a:defRPr/>
            </a:pPr>
            <a:endParaRPr lang="en-GB" sz="1400" b="1" i="1">
              <a:solidFill>
                <a:srgbClr val="336699"/>
              </a:solidFill>
              <a:latin typeface="Arial" charset="0"/>
            </a:endParaRPr>
          </a:p>
        </p:txBody>
      </p:sp>
      <p:sp>
        <p:nvSpPr>
          <p:cNvPr id="385032" name="Rectangle 8"/>
          <p:cNvSpPr>
            <a:spLocks noChangeArrowheads="1"/>
          </p:cNvSpPr>
          <p:nvPr/>
        </p:nvSpPr>
        <p:spPr bwMode="auto">
          <a:xfrm>
            <a:off x="5031318" y="7124700"/>
            <a:ext cx="6352116" cy="304800"/>
          </a:xfrm>
          <a:prstGeom prst="rect">
            <a:avLst/>
          </a:prstGeom>
          <a:noFill/>
          <a:ln w="9525">
            <a:noFill/>
            <a:miter lim="800000"/>
            <a:headEnd/>
            <a:tailEnd/>
          </a:ln>
        </p:spPr>
        <p:txBody>
          <a:bodyPr lIns="36000" rIns="36000"/>
          <a:lstStyle/>
          <a:p>
            <a:pPr>
              <a:spcBef>
                <a:spcPct val="50000"/>
              </a:spcBef>
              <a:tabLst>
                <a:tab pos="7048500" algn="r"/>
              </a:tabLst>
              <a:defRPr/>
            </a:pPr>
            <a:endParaRPr lang="en-GB" sz="1400" b="1" i="1">
              <a:solidFill>
                <a:srgbClr val="336699"/>
              </a:solidFill>
              <a:latin typeface="Arial" charset="0"/>
            </a:endParaRPr>
          </a:p>
        </p:txBody>
      </p:sp>
      <p:sp>
        <p:nvSpPr>
          <p:cNvPr id="385033" name="Rectangle 9"/>
          <p:cNvSpPr>
            <a:spLocks noChangeArrowheads="1"/>
          </p:cNvSpPr>
          <p:nvPr/>
        </p:nvSpPr>
        <p:spPr bwMode="auto">
          <a:xfrm>
            <a:off x="5295900" y="7340600"/>
            <a:ext cx="6352117" cy="304800"/>
          </a:xfrm>
          <a:prstGeom prst="rect">
            <a:avLst/>
          </a:prstGeom>
          <a:noFill/>
          <a:ln w="9525">
            <a:noFill/>
            <a:miter lim="800000"/>
            <a:headEnd/>
            <a:tailEnd/>
          </a:ln>
        </p:spPr>
        <p:txBody>
          <a:bodyPr lIns="36000" rIns="36000"/>
          <a:lstStyle/>
          <a:p>
            <a:pPr>
              <a:spcBef>
                <a:spcPct val="50000"/>
              </a:spcBef>
              <a:tabLst>
                <a:tab pos="7048500" algn="r"/>
              </a:tabLst>
              <a:defRPr/>
            </a:pPr>
            <a:endParaRPr lang="en-GB" sz="1400" b="1" i="1">
              <a:solidFill>
                <a:srgbClr val="336699"/>
              </a:solidFill>
              <a:latin typeface="Arial" charset="0"/>
            </a:endParaRPr>
          </a:p>
        </p:txBody>
      </p:sp>
      <p:sp>
        <p:nvSpPr>
          <p:cNvPr id="385038" name="Rectangle 14"/>
          <p:cNvSpPr>
            <a:spLocks noChangeArrowheads="1"/>
          </p:cNvSpPr>
          <p:nvPr userDrawn="1"/>
        </p:nvSpPr>
        <p:spPr bwMode="auto">
          <a:xfrm>
            <a:off x="4233334" y="6477000"/>
            <a:ext cx="6352117" cy="304800"/>
          </a:xfrm>
          <a:prstGeom prst="rect">
            <a:avLst/>
          </a:prstGeom>
          <a:noFill/>
          <a:ln w="9525">
            <a:noFill/>
            <a:miter lim="800000"/>
            <a:headEnd/>
            <a:tailEnd/>
          </a:ln>
        </p:spPr>
        <p:txBody>
          <a:bodyPr lIns="36000" rIns="36000"/>
          <a:lstStyle/>
          <a:p>
            <a:pPr>
              <a:spcBef>
                <a:spcPct val="50000"/>
              </a:spcBef>
              <a:tabLst>
                <a:tab pos="7048500" algn="r"/>
              </a:tabLst>
              <a:defRPr/>
            </a:pPr>
            <a:endParaRPr lang="en-GB" sz="1400" b="1" i="1">
              <a:solidFill>
                <a:srgbClr val="336699"/>
              </a:solidFill>
              <a:latin typeface="Arial" charset="0"/>
            </a:endParaRPr>
          </a:p>
        </p:txBody>
      </p:sp>
      <p:sp>
        <p:nvSpPr>
          <p:cNvPr id="385039" name="Rectangle 15"/>
          <p:cNvSpPr>
            <a:spLocks noChangeArrowheads="1"/>
          </p:cNvSpPr>
          <p:nvPr userDrawn="1"/>
        </p:nvSpPr>
        <p:spPr bwMode="auto">
          <a:xfrm>
            <a:off x="4766734" y="6548439"/>
            <a:ext cx="1855573" cy="307777"/>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nl-NL" sz="1400" b="1" dirty="0">
                <a:solidFill>
                  <a:schemeClr val="bg2"/>
                </a:solidFill>
                <a:latin typeface="Calibri" panose="020F0502020204030204" pitchFamily="34" charset="0"/>
                <a:cs typeface="Calibri" panose="020F0502020204030204" pitchFamily="34" charset="0"/>
              </a:rPr>
              <a:t>Met Eireann, Feb 2020</a:t>
            </a:r>
            <a:endParaRPr lang="en-GB" altLang="nl-NL" sz="1400" b="1" dirty="0">
              <a:solidFill>
                <a:schemeClr val="bg2"/>
              </a:solidFill>
              <a:latin typeface="Calibri" panose="020F0502020204030204" pitchFamily="34" charset="0"/>
              <a:cs typeface="Calibri" panose="020F0502020204030204" pitchFamily="34" charset="0"/>
            </a:endParaRPr>
          </a:p>
        </p:txBody>
      </p:sp>
      <p:sp>
        <p:nvSpPr>
          <p:cNvPr id="385040" name="Text Box 16"/>
          <p:cNvSpPr txBox="1">
            <a:spLocks noChangeArrowheads="1"/>
          </p:cNvSpPr>
          <p:nvPr userDrawn="1"/>
        </p:nvSpPr>
        <p:spPr bwMode="auto">
          <a:xfrm>
            <a:off x="9620251" y="6613526"/>
            <a:ext cx="531283" cy="246221"/>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fld id="{A9668A04-1F7D-4DBB-BE7B-7C405F193E36}" type="slidenum">
              <a:rPr lang="en-GB" altLang="nl-NL" sz="1000">
                <a:solidFill>
                  <a:srgbClr val="7D7DA9"/>
                </a:solidFill>
                <a:latin typeface="Arial" pitchFamily="34" charset="0"/>
              </a:rPr>
              <a:pPr>
                <a:spcBef>
                  <a:spcPct val="50000"/>
                </a:spcBef>
              </a:pPr>
              <a:t>‹#›</a:t>
            </a:fld>
            <a:endParaRPr lang="en-GB" altLang="nl-NL" sz="1000">
              <a:solidFill>
                <a:srgbClr val="7D7DA9"/>
              </a:solidFill>
              <a:latin typeface="Arial" pitchFamily="34" charset="0"/>
            </a:endParaRPr>
          </a:p>
        </p:txBody>
      </p:sp>
      <p:pic>
        <p:nvPicPr>
          <p:cNvPr id="251916" name="Afbeelding 17" descr="knmilogonew_large.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1664951" y="0"/>
            <a:ext cx="2190749"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8269866"/>
      </p:ext>
    </p:extLst>
  </p:cSld>
  <p:clrMap bg1="lt1" tx1="dk1" bg2="lt2" tx2="dk2" accent1="accent1" accent2="accent2" accent3="accent3" accent4="accent4" accent5="accent5" accent6="accent6" hlink="hlink" folHlink="folHlink"/>
  <p:sldLayoutIdLst>
    <p:sldLayoutId id="2147485299" r:id="rId1"/>
    <p:sldLayoutId id="2147485300" r:id="rId2"/>
    <p:sldLayoutId id="2147485301" r:id="rId3"/>
    <p:sldLayoutId id="2147485302" r:id="rId4"/>
    <p:sldLayoutId id="2147485303" r:id="rId5"/>
    <p:sldLayoutId id="2147485304" r:id="rId6"/>
    <p:sldLayoutId id="2147485305" r:id="rId7"/>
    <p:sldLayoutId id="2147485306" r:id="rId8"/>
    <p:sldLayoutId id="2147485307" r:id="rId9"/>
    <p:sldLayoutId id="2147485308" r:id="rId10"/>
    <p:sldLayoutId id="2147485309" r:id="rId11"/>
    <p:sldLayoutId id="2147485310" r:id="rId12"/>
    <p:sldLayoutId id="2147485311" r:id="rId13"/>
  </p:sldLayoutIdLst>
  <p:txStyles>
    <p:titleStyle>
      <a:lvl1pPr algn="ctr" rtl="0" fontAlgn="base">
        <a:spcBef>
          <a:spcPct val="0"/>
        </a:spcBef>
        <a:spcAft>
          <a:spcPct val="0"/>
        </a:spcAft>
        <a:defRPr sz="3200" b="1">
          <a:solidFill>
            <a:srgbClr val="CC0000"/>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3200" b="1">
          <a:solidFill>
            <a:srgbClr val="CC0000"/>
          </a:solidFill>
          <a:latin typeface="Comic Sans MS" pitchFamily="66" charset="0"/>
        </a:defRPr>
      </a:lvl2pPr>
      <a:lvl3pPr algn="ctr" rtl="0" fontAlgn="base">
        <a:spcBef>
          <a:spcPct val="0"/>
        </a:spcBef>
        <a:spcAft>
          <a:spcPct val="0"/>
        </a:spcAft>
        <a:defRPr sz="3200" b="1">
          <a:solidFill>
            <a:srgbClr val="CC0000"/>
          </a:solidFill>
          <a:latin typeface="Comic Sans MS" pitchFamily="66" charset="0"/>
        </a:defRPr>
      </a:lvl3pPr>
      <a:lvl4pPr algn="ctr" rtl="0" fontAlgn="base">
        <a:spcBef>
          <a:spcPct val="0"/>
        </a:spcBef>
        <a:spcAft>
          <a:spcPct val="0"/>
        </a:spcAft>
        <a:defRPr sz="3200" b="1">
          <a:solidFill>
            <a:srgbClr val="CC0000"/>
          </a:solidFill>
          <a:latin typeface="Comic Sans MS" pitchFamily="66" charset="0"/>
        </a:defRPr>
      </a:lvl4pPr>
      <a:lvl5pPr algn="ctr" rtl="0" fontAlgn="base">
        <a:spcBef>
          <a:spcPct val="0"/>
        </a:spcBef>
        <a:spcAft>
          <a:spcPct val="0"/>
        </a:spcAft>
        <a:defRPr sz="3200" b="1">
          <a:solidFill>
            <a:srgbClr val="CC0000"/>
          </a:solidFill>
          <a:latin typeface="Comic Sans MS" pitchFamily="66" charset="0"/>
        </a:defRPr>
      </a:lvl5pPr>
      <a:lvl6pPr marL="457200" algn="ctr" rtl="0" fontAlgn="base">
        <a:spcBef>
          <a:spcPct val="0"/>
        </a:spcBef>
        <a:spcAft>
          <a:spcPct val="0"/>
        </a:spcAft>
        <a:defRPr sz="3200" b="1">
          <a:solidFill>
            <a:srgbClr val="CC0000"/>
          </a:solidFill>
          <a:latin typeface="Comic Sans MS" pitchFamily="66" charset="0"/>
        </a:defRPr>
      </a:lvl6pPr>
      <a:lvl7pPr marL="914400" algn="ctr" rtl="0" fontAlgn="base">
        <a:spcBef>
          <a:spcPct val="0"/>
        </a:spcBef>
        <a:spcAft>
          <a:spcPct val="0"/>
        </a:spcAft>
        <a:defRPr sz="3200" b="1">
          <a:solidFill>
            <a:srgbClr val="CC0000"/>
          </a:solidFill>
          <a:latin typeface="Comic Sans MS" pitchFamily="66" charset="0"/>
        </a:defRPr>
      </a:lvl7pPr>
      <a:lvl8pPr marL="1371600" algn="ctr" rtl="0" fontAlgn="base">
        <a:spcBef>
          <a:spcPct val="0"/>
        </a:spcBef>
        <a:spcAft>
          <a:spcPct val="0"/>
        </a:spcAft>
        <a:defRPr sz="3200" b="1">
          <a:solidFill>
            <a:srgbClr val="CC0000"/>
          </a:solidFill>
          <a:latin typeface="Comic Sans MS" pitchFamily="66" charset="0"/>
        </a:defRPr>
      </a:lvl8pPr>
      <a:lvl9pPr marL="1828800" algn="ctr" rtl="0" fontAlgn="base">
        <a:spcBef>
          <a:spcPct val="0"/>
        </a:spcBef>
        <a:spcAft>
          <a:spcPct val="0"/>
        </a:spcAft>
        <a:defRPr sz="3200" b="1">
          <a:solidFill>
            <a:srgbClr val="CC0000"/>
          </a:solidFill>
          <a:latin typeface="Comic Sans MS" pitchFamily="66" charset="0"/>
        </a:defRPr>
      </a:lvl9pPr>
    </p:titleStyle>
    <p:bodyStyle>
      <a:lvl1pPr marL="342900" indent="-342900" algn="l" rtl="0" fontAlgn="base">
        <a:spcBef>
          <a:spcPct val="20000"/>
        </a:spcBef>
        <a:spcAft>
          <a:spcPct val="0"/>
        </a:spcAft>
        <a:buChar char="•"/>
        <a:defRPr sz="2800">
          <a:solidFill>
            <a:srgbClr val="336699"/>
          </a:solidFill>
          <a:latin typeface="Calibri" panose="020F0502020204030204" pitchFamily="34" charset="0"/>
          <a:ea typeface="+mn-ea"/>
          <a:cs typeface="Calibri" panose="020F0502020204030204" pitchFamily="34" charset="0"/>
        </a:defRPr>
      </a:lvl1pPr>
      <a:lvl2pPr marL="742950" indent="-285750" algn="l" rtl="0" fontAlgn="base">
        <a:spcBef>
          <a:spcPct val="20000"/>
        </a:spcBef>
        <a:spcAft>
          <a:spcPct val="0"/>
        </a:spcAft>
        <a:buChar char="–"/>
        <a:defRPr sz="2400">
          <a:solidFill>
            <a:srgbClr val="336699"/>
          </a:solidFill>
          <a:latin typeface="Calibri" panose="020F0502020204030204" pitchFamily="34" charset="0"/>
          <a:cs typeface="Calibri" panose="020F0502020204030204" pitchFamily="34" charset="0"/>
        </a:defRPr>
      </a:lvl2pPr>
      <a:lvl3pPr marL="1143000" indent="-228600" algn="l" rtl="0" fontAlgn="base">
        <a:spcBef>
          <a:spcPct val="20000"/>
        </a:spcBef>
        <a:spcAft>
          <a:spcPct val="0"/>
        </a:spcAft>
        <a:buChar char="•"/>
        <a:defRPr sz="2000">
          <a:solidFill>
            <a:srgbClr val="336699"/>
          </a:solidFill>
          <a:latin typeface="Calibri" panose="020F0502020204030204" pitchFamily="34" charset="0"/>
          <a:cs typeface="Calibri" panose="020F0502020204030204" pitchFamily="34" charset="0"/>
        </a:defRPr>
      </a:lvl3pPr>
      <a:lvl4pPr marL="1600200" indent="-228600" algn="l" rtl="0" fontAlgn="base">
        <a:spcBef>
          <a:spcPct val="20000"/>
        </a:spcBef>
        <a:spcAft>
          <a:spcPct val="0"/>
        </a:spcAft>
        <a:buChar char="–"/>
        <a:defRPr>
          <a:solidFill>
            <a:srgbClr val="336699"/>
          </a:solidFill>
          <a:latin typeface="Calibri" panose="020F0502020204030204" pitchFamily="34" charset="0"/>
          <a:cs typeface="Calibri" panose="020F0502020204030204" pitchFamily="34" charset="0"/>
        </a:defRPr>
      </a:lvl4pPr>
      <a:lvl5pPr marL="2057400" indent="-228600" algn="l" rtl="0" fontAlgn="base">
        <a:spcBef>
          <a:spcPct val="20000"/>
        </a:spcBef>
        <a:spcAft>
          <a:spcPct val="0"/>
        </a:spcAft>
        <a:buChar char="»"/>
        <a:defRPr sz="1600">
          <a:solidFill>
            <a:srgbClr val="336699"/>
          </a:solidFill>
          <a:latin typeface="Calibri" panose="020F0502020204030204" pitchFamily="34" charset="0"/>
          <a:cs typeface="Calibri" panose="020F0502020204030204" pitchFamily="34" charset="0"/>
        </a:defRPr>
      </a:lvl5pPr>
      <a:lvl6pPr marL="2514600" indent="-228600" algn="l" rtl="0" fontAlgn="base">
        <a:spcBef>
          <a:spcPct val="20000"/>
        </a:spcBef>
        <a:spcAft>
          <a:spcPct val="0"/>
        </a:spcAft>
        <a:buChar char="»"/>
        <a:defRPr sz="1600">
          <a:solidFill>
            <a:srgbClr val="336699"/>
          </a:solidFill>
          <a:latin typeface="+mn-lt"/>
        </a:defRPr>
      </a:lvl6pPr>
      <a:lvl7pPr marL="2971800" indent="-228600" algn="l" rtl="0" fontAlgn="base">
        <a:spcBef>
          <a:spcPct val="20000"/>
        </a:spcBef>
        <a:spcAft>
          <a:spcPct val="0"/>
        </a:spcAft>
        <a:buChar char="»"/>
        <a:defRPr sz="1600">
          <a:solidFill>
            <a:srgbClr val="336699"/>
          </a:solidFill>
          <a:latin typeface="+mn-lt"/>
        </a:defRPr>
      </a:lvl7pPr>
      <a:lvl8pPr marL="3429000" indent="-228600" algn="l" rtl="0" fontAlgn="base">
        <a:spcBef>
          <a:spcPct val="20000"/>
        </a:spcBef>
        <a:spcAft>
          <a:spcPct val="0"/>
        </a:spcAft>
        <a:buChar char="»"/>
        <a:defRPr sz="1600">
          <a:solidFill>
            <a:srgbClr val="336699"/>
          </a:solidFill>
          <a:latin typeface="+mn-lt"/>
        </a:defRPr>
      </a:lvl8pPr>
      <a:lvl9pPr marL="3886200" indent="-228600" algn="l" rtl="0" fontAlgn="base">
        <a:spcBef>
          <a:spcPct val="20000"/>
        </a:spcBef>
        <a:spcAft>
          <a:spcPct val="0"/>
        </a:spcAft>
        <a:buChar char="»"/>
        <a:defRPr sz="1600">
          <a:solidFill>
            <a:srgbClr val="336699"/>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nl-NL"/>
              <a:t>Click to edit Master title style</a:t>
            </a:r>
          </a:p>
        </p:txBody>
      </p:sp>
      <p:sp>
        <p:nvSpPr>
          <p:cNvPr id="7171"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nl-NL"/>
              <a:t>Click to edit Master text styles</a:t>
            </a:r>
          </a:p>
          <a:p>
            <a:pPr lvl="1"/>
            <a:r>
              <a:rPr lang="en-US" altLang="nl-NL"/>
              <a:t>Second level</a:t>
            </a:r>
          </a:p>
          <a:p>
            <a:pPr lvl="2"/>
            <a:r>
              <a:rPr lang="en-US" altLang="nl-NL"/>
              <a:t>Third level</a:t>
            </a:r>
          </a:p>
          <a:p>
            <a:pPr lvl="3"/>
            <a:r>
              <a:rPr lang="en-US" altLang="nl-NL"/>
              <a:t>Fourth level</a:t>
            </a:r>
          </a:p>
          <a:p>
            <a:pPr lvl="4"/>
            <a:r>
              <a:rPr lang="en-US" altLang="nl-NL"/>
              <a:t>Fifth level</a:t>
            </a:r>
          </a:p>
        </p:txBody>
      </p:sp>
      <p:sp>
        <p:nvSpPr>
          <p:cNvPr id="1030" name="Rectangle 6"/>
          <p:cNvSpPr>
            <a:spLocks noGrp="1" noChangeArrowheads="1"/>
          </p:cNvSpPr>
          <p:nvPr>
            <p:ph type="sldNum" sz="quarter" idx="4"/>
          </p:nvPr>
        </p:nvSpPr>
        <p:spPr bwMode="auto">
          <a:xfrm>
            <a:off x="1583267" y="6524625"/>
            <a:ext cx="7391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solidFill>
                  <a:schemeClr val="folHlink"/>
                </a:solidFill>
                <a:latin typeface="Calibri" panose="020F0502020204030204" pitchFamily="34" charset="0"/>
                <a:cs typeface="Calibri" panose="020F0502020204030204" pitchFamily="34" charset="0"/>
              </a:defRPr>
            </a:lvl1pPr>
          </a:lstStyle>
          <a:p>
            <a:r>
              <a:rPr lang="en-US" altLang="nl-NL"/>
              <a:t>Met Eireann, Feb 2020  </a:t>
            </a:r>
            <a:fld id="{AFD3B429-06C1-426B-B450-C044D84A3170}" type="slidenum">
              <a:rPr lang="en-US" altLang="nl-NL" smtClean="0"/>
              <a:pPr/>
              <a:t>‹#›</a:t>
            </a:fld>
            <a:endParaRPr lang="en-US" altLang="nl-NL" dirty="0"/>
          </a:p>
        </p:txBody>
      </p:sp>
    </p:spTree>
    <p:extLst>
      <p:ext uri="{BB962C8B-B14F-4D97-AF65-F5344CB8AC3E}">
        <p14:creationId xmlns:p14="http://schemas.microsoft.com/office/powerpoint/2010/main" val="154594937"/>
      </p:ext>
    </p:extLst>
  </p:cSld>
  <p:clrMap bg1="lt1" tx1="dk1" bg2="lt2" tx2="dk2" accent1="accent1" accent2="accent2" accent3="accent3" accent4="accent4" accent5="accent5" accent6="accent6" hlink="hlink" folHlink="folHlink"/>
  <p:sldLayoutIdLst>
    <p:sldLayoutId id="2147485313" r:id="rId1"/>
    <p:sldLayoutId id="2147485314" r:id="rId2"/>
    <p:sldLayoutId id="2147485315" r:id="rId3"/>
    <p:sldLayoutId id="2147485316" r:id="rId4"/>
    <p:sldLayoutId id="2147485317" r:id="rId5"/>
    <p:sldLayoutId id="2147485318" r:id="rId6"/>
    <p:sldLayoutId id="2147485319" r:id="rId7"/>
    <p:sldLayoutId id="2147485320" r:id="rId8"/>
    <p:sldLayoutId id="2147485321" r:id="rId9"/>
    <p:sldLayoutId id="2147485322" r:id="rId10"/>
    <p:sldLayoutId id="2147485323" r:id="rId11"/>
    <p:sldLayoutId id="2147485324" r:id="rId12"/>
    <p:sldLayoutId id="2147485325" r:id="rId13"/>
    <p:sldLayoutId id="2147485326" r:id="rId14"/>
    <p:sldLayoutId id="2147485327" r:id="rId15"/>
  </p:sldLayoutIdLst>
  <p:hf hdr="0" ftr="0" dt="0"/>
  <p:txStyles>
    <p:titleStyle>
      <a:lvl1pPr algn="ctr" rtl="0" eaLnBrk="0" fontAlgn="base" hangingPunct="0">
        <a:spcBef>
          <a:spcPct val="0"/>
        </a:spcBef>
        <a:spcAft>
          <a:spcPct val="0"/>
        </a:spcAft>
        <a:defRPr sz="4400">
          <a:solidFill>
            <a:srgbClr val="FFFF66"/>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rgbClr val="FFFF66"/>
          </a:solidFill>
          <a:latin typeface="Times New Roman" pitchFamily="18" charset="0"/>
        </a:defRPr>
      </a:lvl2pPr>
      <a:lvl3pPr algn="ctr" rtl="0" eaLnBrk="0" fontAlgn="base" hangingPunct="0">
        <a:spcBef>
          <a:spcPct val="0"/>
        </a:spcBef>
        <a:spcAft>
          <a:spcPct val="0"/>
        </a:spcAft>
        <a:defRPr sz="4400">
          <a:solidFill>
            <a:srgbClr val="FFFF66"/>
          </a:solidFill>
          <a:latin typeface="Times New Roman" pitchFamily="18" charset="0"/>
        </a:defRPr>
      </a:lvl3pPr>
      <a:lvl4pPr algn="ctr" rtl="0" eaLnBrk="0" fontAlgn="base" hangingPunct="0">
        <a:spcBef>
          <a:spcPct val="0"/>
        </a:spcBef>
        <a:spcAft>
          <a:spcPct val="0"/>
        </a:spcAft>
        <a:defRPr sz="4400">
          <a:solidFill>
            <a:srgbClr val="FFFF66"/>
          </a:solidFill>
          <a:latin typeface="Times New Roman" pitchFamily="18" charset="0"/>
        </a:defRPr>
      </a:lvl4pPr>
      <a:lvl5pPr algn="ctr" rtl="0" eaLnBrk="0" fontAlgn="base" hangingPunct="0">
        <a:spcBef>
          <a:spcPct val="0"/>
        </a:spcBef>
        <a:spcAft>
          <a:spcPct val="0"/>
        </a:spcAft>
        <a:defRPr sz="4400">
          <a:solidFill>
            <a:srgbClr val="FFFF66"/>
          </a:solidFill>
          <a:latin typeface="Times New Roman" pitchFamily="18" charset="0"/>
        </a:defRPr>
      </a:lvl5pPr>
      <a:lvl6pPr marL="457200" algn="ctr" rtl="0" fontAlgn="base">
        <a:spcBef>
          <a:spcPct val="0"/>
        </a:spcBef>
        <a:spcAft>
          <a:spcPct val="0"/>
        </a:spcAft>
        <a:defRPr sz="4400">
          <a:solidFill>
            <a:srgbClr val="FFFF66"/>
          </a:solidFill>
          <a:latin typeface="Times New Roman" pitchFamily="18" charset="0"/>
        </a:defRPr>
      </a:lvl6pPr>
      <a:lvl7pPr marL="914400" algn="ctr" rtl="0" fontAlgn="base">
        <a:spcBef>
          <a:spcPct val="0"/>
        </a:spcBef>
        <a:spcAft>
          <a:spcPct val="0"/>
        </a:spcAft>
        <a:defRPr sz="4400">
          <a:solidFill>
            <a:srgbClr val="FFFF66"/>
          </a:solidFill>
          <a:latin typeface="Times New Roman" pitchFamily="18" charset="0"/>
        </a:defRPr>
      </a:lvl7pPr>
      <a:lvl8pPr marL="1371600" algn="ctr" rtl="0" fontAlgn="base">
        <a:spcBef>
          <a:spcPct val="0"/>
        </a:spcBef>
        <a:spcAft>
          <a:spcPct val="0"/>
        </a:spcAft>
        <a:defRPr sz="4400">
          <a:solidFill>
            <a:srgbClr val="FFFF66"/>
          </a:solidFill>
          <a:latin typeface="Times New Roman" pitchFamily="18" charset="0"/>
        </a:defRPr>
      </a:lvl8pPr>
      <a:lvl9pPr marL="1828800" algn="ctr" rtl="0" fontAlgn="base">
        <a:spcBef>
          <a:spcPct val="0"/>
        </a:spcBef>
        <a:spcAft>
          <a:spcPct val="0"/>
        </a:spcAft>
        <a:defRPr sz="4400">
          <a:solidFill>
            <a:srgbClr val="FFFF66"/>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rgbClr val="FFFF00"/>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800">
          <a:solidFill>
            <a:srgbClr val="FFFF00"/>
          </a:solidFill>
          <a:latin typeface="Calibri" panose="020F0502020204030204" pitchFamily="34" charset="0"/>
          <a:cs typeface="Calibri" panose="020F0502020204030204" pitchFamily="34" charset="0"/>
        </a:defRPr>
      </a:lvl2pPr>
      <a:lvl3pPr marL="1143000" indent="-228600" algn="l" rtl="0" eaLnBrk="0" fontAlgn="base" hangingPunct="0">
        <a:spcBef>
          <a:spcPct val="20000"/>
        </a:spcBef>
        <a:spcAft>
          <a:spcPct val="0"/>
        </a:spcAft>
        <a:buChar char="•"/>
        <a:defRPr sz="2400">
          <a:solidFill>
            <a:srgbClr val="FFFF00"/>
          </a:solidFill>
          <a:latin typeface="Calibri" panose="020F0502020204030204" pitchFamily="34" charset="0"/>
          <a:cs typeface="Calibri" panose="020F0502020204030204" pitchFamily="34" charset="0"/>
        </a:defRPr>
      </a:lvl3pPr>
      <a:lvl4pPr marL="1600200" indent="-228600" algn="l" rtl="0" eaLnBrk="0" fontAlgn="base" hangingPunct="0">
        <a:spcBef>
          <a:spcPct val="20000"/>
        </a:spcBef>
        <a:spcAft>
          <a:spcPct val="0"/>
        </a:spcAft>
        <a:buChar char="–"/>
        <a:defRPr sz="2000">
          <a:solidFill>
            <a:srgbClr val="FFFF00"/>
          </a:solidFill>
          <a:latin typeface="Calibri" panose="020F0502020204030204" pitchFamily="34" charset="0"/>
          <a:cs typeface="Calibri" panose="020F0502020204030204" pitchFamily="34" charset="0"/>
        </a:defRPr>
      </a:lvl4pPr>
      <a:lvl5pPr marL="2057400" indent="-228600" algn="l" rtl="0" eaLnBrk="0" fontAlgn="base" hangingPunct="0">
        <a:spcBef>
          <a:spcPct val="20000"/>
        </a:spcBef>
        <a:spcAft>
          <a:spcPct val="0"/>
        </a:spcAft>
        <a:buChar char="»"/>
        <a:defRPr sz="2000">
          <a:solidFill>
            <a:srgbClr val="FFFF00"/>
          </a:solidFill>
          <a:latin typeface="Calibri" panose="020F0502020204030204" pitchFamily="34" charset="0"/>
          <a:cs typeface="Calibri" panose="020F0502020204030204" pitchFamily="34" charset="0"/>
        </a:defRPr>
      </a:lvl5pPr>
      <a:lvl6pPr marL="2514600" indent="-228600" algn="l" rtl="0" fontAlgn="base">
        <a:spcBef>
          <a:spcPct val="20000"/>
        </a:spcBef>
        <a:spcAft>
          <a:spcPct val="0"/>
        </a:spcAft>
        <a:buChar char="»"/>
        <a:defRPr sz="2000">
          <a:solidFill>
            <a:srgbClr val="FFFF00"/>
          </a:solidFill>
          <a:latin typeface="+mn-lt"/>
        </a:defRPr>
      </a:lvl6pPr>
      <a:lvl7pPr marL="2971800" indent="-228600" algn="l" rtl="0" fontAlgn="base">
        <a:spcBef>
          <a:spcPct val="20000"/>
        </a:spcBef>
        <a:spcAft>
          <a:spcPct val="0"/>
        </a:spcAft>
        <a:buChar char="»"/>
        <a:defRPr sz="2000">
          <a:solidFill>
            <a:srgbClr val="FFFF00"/>
          </a:solidFill>
          <a:latin typeface="+mn-lt"/>
        </a:defRPr>
      </a:lvl7pPr>
      <a:lvl8pPr marL="3429000" indent="-228600" algn="l" rtl="0" fontAlgn="base">
        <a:spcBef>
          <a:spcPct val="20000"/>
        </a:spcBef>
        <a:spcAft>
          <a:spcPct val="0"/>
        </a:spcAft>
        <a:buChar char="»"/>
        <a:defRPr sz="2000">
          <a:solidFill>
            <a:srgbClr val="FFFF00"/>
          </a:solidFill>
          <a:latin typeface="+mn-lt"/>
        </a:defRPr>
      </a:lvl8pPr>
      <a:lvl9pPr marL="3886200" indent="-228600" algn="l" rtl="0" fontAlgn="base">
        <a:spcBef>
          <a:spcPct val="20000"/>
        </a:spcBef>
        <a:spcAft>
          <a:spcPct val="0"/>
        </a:spcAft>
        <a:buChar char="»"/>
        <a:defRPr sz="2000">
          <a:solidFill>
            <a:srgbClr val="FFFF00"/>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A9AC4C22-5DCB-43C7-B982-A0CDC55317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14E558D6-3C6E-4572-904B-BEB74B48D9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3A20DD7-30E7-42F3-AB85-A37413B6A2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75AC9B-4DF6-4A69-8D03-23BCAD21E1A8}" type="datetimeFigureOut">
              <a:rPr lang="nl-NL" smtClean="0"/>
              <a:t>31-5-2024</a:t>
            </a:fld>
            <a:endParaRPr lang="nl-NL"/>
          </a:p>
        </p:txBody>
      </p:sp>
      <p:sp>
        <p:nvSpPr>
          <p:cNvPr id="5" name="Tijdelijke aanduiding voor voettekst 4">
            <a:extLst>
              <a:ext uri="{FF2B5EF4-FFF2-40B4-BE49-F238E27FC236}">
                <a16:creationId xmlns:a16="http://schemas.microsoft.com/office/drawing/2014/main" id="{E72D5130-F2CC-4466-8B5A-A67E4DADDF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A7DA0BD2-1E7B-42BF-AE9A-B06B59EB12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1F8C32-9797-4513-8F46-30125501DB2A}" type="slidenum">
              <a:rPr lang="nl-NL" smtClean="0"/>
              <a:t>‹#›</a:t>
            </a:fld>
            <a:endParaRPr lang="nl-NL"/>
          </a:p>
        </p:txBody>
      </p:sp>
    </p:spTree>
    <p:extLst>
      <p:ext uri="{BB962C8B-B14F-4D97-AF65-F5344CB8AC3E}">
        <p14:creationId xmlns:p14="http://schemas.microsoft.com/office/powerpoint/2010/main" val="1442401385"/>
      </p:ext>
    </p:extLst>
  </p:cSld>
  <p:clrMap bg1="lt1" tx1="dk1" bg2="lt2" tx2="dk2" accent1="accent1" accent2="accent2" accent3="accent3" accent4="accent4" accent5="accent5" accent6="accent6" hlink="hlink" folHlink="folHlink"/>
  <p:sldLayoutIdLst>
    <p:sldLayoutId id="2147485329" r:id="rId1"/>
    <p:sldLayoutId id="2147485330" r:id="rId2"/>
    <p:sldLayoutId id="2147485331" r:id="rId3"/>
    <p:sldLayoutId id="2147485332" r:id="rId4"/>
    <p:sldLayoutId id="2147485333" r:id="rId5"/>
    <p:sldLayoutId id="2147485334" r:id="rId6"/>
    <p:sldLayoutId id="2147485335" r:id="rId7"/>
    <p:sldLayoutId id="2147485336" r:id="rId8"/>
    <p:sldLayoutId id="2147485337" r:id="rId9"/>
    <p:sldLayoutId id="2147485338" r:id="rId10"/>
    <p:sldLayoutId id="21474853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4480622"/>
      </p:ext>
    </p:extLst>
  </p:cSld>
  <p:clrMap bg1="lt1" tx1="dk1" bg2="lt2" tx2="dk2" accent1="accent1" accent2="accent2" accent3="accent3" accent4="accent4" accent5="accent5" accent6="accent6" hlink="hlink" folHlink="folHlink"/>
  <p:sldLayoutIdLst>
    <p:sldLayoutId id="2147485341" r:id="rId1"/>
    <p:sldLayoutId id="2147485342" r:id="rId2"/>
    <p:sldLayoutId id="2147485343" r:id="rId3"/>
    <p:sldLayoutId id="2147485344" r:id="rId4"/>
    <p:sldLayoutId id="2147485345" r:id="rId5"/>
    <p:sldLayoutId id="2147485346" r:id="rId6"/>
    <p:sldLayoutId id="2147485347" r:id="rId7"/>
    <p:sldLayoutId id="2147485348" r:id="rId8"/>
    <p:sldLayoutId id="2147485349" r:id="rId9"/>
    <p:sldLayoutId id="2147485350" r:id="rId10"/>
    <p:sldLayoutId id="2147485351" r:id="rId11"/>
    <p:sldLayoutId id="2147485352" r:id="rId12"/>
  </p:sldLayoutIdLst>
  <p:hf hdr="0" ftr="0" dt="0"/>
  <p:txStyles>
    <p:titleStyle>
      <a:lvl1pPr algn="l" defTabSz="1219170" rtl="0" eaLnBrk="1" latinLnBrk="0" hangingPunct="1">
        <a:spcBef>
          <a:spcPct val="0"/>
        </a:spcBef>
        <a:buNone/>
        <a:defRPr sz="2400" kern="1200">
          <a:solidFill>
            <a:srgbClr val="182B76"/>
          </a:solidFill>
          <a:latin typeface="Arial" panose="020B0604020202020204" pitchFamily="34" charset="0"/>
          <a:ea typeface="+mj-ea"/>
          <a:cs typeface="Arial" panose="020B0604020202020204" pitchFamily="34" charset="0"/>
        </a:defRPr>
      </a:lvl1pPr>
    </p:titleStyle>
    <p:bodyStyle>
      <a:lvl1pPr marL="457189" indent="-457189" algn="l" defTabSz="1219170" rtl="0" eaLnBrk="1" latinLnBrk="0" hangingPunct="1">
        <a:spcBef>
          <a:spcPct val="20000"/>
        </a:spcBef>
        <a:buFont typeface="Arial" panose="020B0604020202020204" pitchFamily="34" charset="0"/>
        <a:buChar char="•"/>
        <a:defRPr sz="2133" kern="1200">
          <a:solidFill>
            <a:schemeClr val="tx1">
              <a:lumMod val="90000"/>
              <a:lumOff val="10000"/>
            </a:schemeClr>
          </a:solidFill>
          <a:latin typeface="Arial" panose="020B0604020202020204" pitchFamily="34" charset="0"/>
          <a:ea typeface="+mn-ea"/>
          <a:cs typeface="Arial" panose="020B0604020202020204" pitchFamily="34" charset="0"/>
        </a:defRPr>
      </a:lvl1pPr>
      <a:lvl2pPr marL="990575" indent="-380990" algn="l" defTabSz="1219170" rtl="0" eaLnBrk="1" latinLnBrk="0" hangingPunct="1">
        <a:spcBef>
          <a:spcPct val="20000"/>
        </a:spcBef>
        <a:buFont typeface="Arial" panose="020B0604020202020204" pitchFamily="34" charset="0"/>
        <a:buChar char="–"/>
        <a:defRPr sz="1867" kern="1200">
          <a:solidFill>
            <a:schemeClr val="tx1">
              <a:lumMod val="90000"/>
              <a:lumOff val="10000"/>
            </a:schemeClr>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spcBef>
          <a:spcPct val="20000"/>
        </a:spcBef>
        <a:buFont typeface="Arial" panose="020B0604020202020204" pitchFamily="34" charset="0"/>
        <a:buChar char="•"/>
        <a:defRPr sz="1600" kern="1200">
          <a:solidFill>
            <a:schemeClr val="tx1">
              <a:lumMod val="90000"/>
              <a:lumOff val="10000"/>
            </a:schemeClr>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spcBef>
          <a:spcPct val="20000"/>
        </a:spcBef>
        <a:buFont typeface="Arial" panose="020B0604020202020204" pitchFamily="34" charset="0"/>
        <a:buChar char="–"/>
        <a:defRPr sz="1600" kern="1200">
          <a:solidFill>
            <a:schemeClr val="tx1">
              <a:lumMod val="90000"/>
              <a:lumOff val="10000"/>
            </a:schemeClr>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spcBef>
          <a:spcPct val="20000"/>
        </a:spcBef>
        <a:buFont typeface="Arial" panose="020B0604020202020204" pitchFamily="34" charset="0"/>
        <a:buChar char="»"/>
        <a:defRPr sz="1600" kern="1200">
          <a:solidFill>
            <a:schemeClr val="tx1">
              <a:lumMod val="90000"/>
              <a:lumOff val="10000"/>
            </a:schemeClr>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9174D650-64AD-41A6-9E59-0752D95A15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GB"/>
          </a:p>
        </p:txBody>
      </p:sp>
      <p:sp>
        <p:nvSpPr>
          <p:cNvPr id="3" name="Tijdelijke aanduiding voor tekst 2">
            <a:extLst>
              <a:ext uri="{FF2B5EF4-FFF2-40B4-BE49-F238E27FC236}">
                <a16:creationId xmlns:a16="http://schemas.microsoft.com/office/drawing/2014/main" id="{CBABC6E9-B2E9-4264-AAFC-1C8F65716C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66ABFF73-0A4A-47E2-A905-20910A307E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BB4CB2-3D5B-4248-AEF6-4D138BB13D7E}" type="datetimeFigureOut">
              <a:rPr lang="en-GB" smtClean="0"/>
              <a:t>31/05/2024</a:t>
            </a:fld>
            <a:endParaRPr lang="en-GB"/>
          </a:p>
        </p:txBody>
      </p:sp>
      <p:sp>
        <p:nvSpPr>
          <p:cNvPr id="5" name="Tijdelijke aanduiding voor voettekst 4">
            <a:extLst>
              <a:ext uri="{FF2B5EF4-FFF2-40B4-BE49-F238E27FC236}">
                <a16:creationId xmlns:a16="http://schemas.microsoft.com/office/drawing/2014/main" id="{B652EAEC-2B39-48A2-8616-273E05251E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Tijdelijke aanduiding voor dianummer 5">
            <a:extLst>
              <a:ext uri="{FF2B5EF4-FFF2-40B4-BE49-F238E27FC236}">
                <a16:creationId xmlns:a16="http://schemas.microsoft.com/office/drawing/2014/main" id="{7E72B419-C48E-464D-8A10-8D5E80E6D5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4995A6-2BE8-4BED-A76B-D6EA7EC34866}" type="slidenum">
              <a:rPr lang="en-GB" smtClean="0"/>
              <a:t>‹#›</a:t>
            </a:fld>
            <a:endParaRPr lang="en-GB"/>
          </a:p>
        </p:txBody>
      </p:sp>
    </p:spTree>
    <p:extLst>
      <p:ext uri="{BB962C8B-B14F-4D97-AF65-F5344CB8AC3E}">
        <p14:creationId xmlns:p14="http://schemas.microsoft.com/office/powerpoint/2010/main" val="3763473002"/>
      </p:ext>
    </p:extLst>
  </p:cSld>
  <p:clrMap bg1="lt1" tx1="dk1" bg2="lt2" tx2="dk2" accent1="accent1" accent2="accent2" accent3="accent3" accent4="accent4" accent5="accent5" accent6="accent6" hlink="hlink" folHlink="folHlink"/>
  <p:sldLayoutIdLst>
    <p:sldLayoutId id="2147485354" r:id="rId1"/>
    <p:sldLayoutId id="2147485355" r:id="rId2"/>
    <p:sldLayoutId id="2147485356" r:id="rId3"/>
    <p:sldLayoutId id="2147485357" r:id="rId4"/>
    <p:sldLayoutId id="2147485358" r:id="rId5"/>
    <p:sldLayoutId id="2147485359" r:id="rId6"/>
    <p:sldLayoutId id="2147485360" r:id="rId7"/>
    <p:sldLayoutId id="2147485361" r:id="rId8"/>
    <p:sldLayoutId id="2147485362" r:id="rId9"/>
    <p:sldLayoutId id="2147485363" r:id="rId10"/>
    <p:sldLayoutId id="21474853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9458" name="shpVoettekst"/>
          <p:cNvSpPr>
            <a:spLocks noGrp="1" noChangeArrowheads="1"/>
          </p:cNvSpPr>
          <p:nvPr>
            <p:ph type="title"/>
          </p:nvPr>
        </p:nvSpPr>
        <p:spPr bwMode="auto">
          <a:xfrm>
            <a:off x="1164167" y="231775"/>
            <a:ext cx="10892367"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NL"/>
              <a:t>Klik om het opmaakprofiel te bewerken</a:t>
            </a:r>
          </a:p>
        </p:txBody>
      </p:sp>
      <p:sp>
        <p:nvSpPr>
          <p:cNvPr id="19459" name="shpPagina"/>
          <p:cNvSpPr>
            <a:spLocks noGrp="1" noChangeArrowheads="1"/>
          </p:cNvSpPr>
          <p:nvPr>
            <p:ph type="body" idx="1"/>
          </p:nvPr>
        </p:nvSpPr>
        <p:spPr bwMode="auto">
          <a:xfrm>
            <a:off x="488951" y="1276350"/>
            <a:ext cx="10892367" cy="487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a:t>Klik om de opmaakprofielen van de modeltekst te bewerken</a:t>
            </a:r>
          </a:p>
          <a:p>
            <a:pPr lvl="1"/>
            <a:r>
              <a:rPr lang="nl-NL" altLang="nl-NL"/>
              <a:t>Tweede niveau</a:t>
            </a:r>
          </a:p>
          <a:p>
            <a:pPr lvl="2"/>
            <a:r>
              <a:rPr lang="nl-NL" altLang="nl-NL"/>
              <a:t>Derde niveau</a:t>
            </a:r>
          </a:p>
          <a:p>
            <a:pPr lvl="3"/>
            <a:r>
              <a:rPr lang="nl-NL" altLang="nl-NL"/>
              <a:t>Vierde niveau</a:t>
            </a:r>
          </a:p>
        </p:txBody>
      </p:sp>
    </p:spTree>
  </p:cSld>
  <p:clrMap bg1="lt1" tx1="dk1" bg2="lt2" tx2="dk2" accent1="accent1" accent2="accent2" accent3="accent3" accent4="accent4" accent5="accent5" accent6="accent6" hlink="hlink" folHlink="folHlink"/>
  <p:sldLayoutIdLst>
    <p:sldLayoutId id="2147484945" r:id="rId1"/>
    <p:sldLayoutId id="2147484946" r:id="rId2"/>
  </p:sldLayoutIdLst>
  <p:hf hdr="0"/>
  <p:txStyles>
    <p:titleStyle>
      <a:lvl1pPr algn="ctr" rtl="0" eaLnBrk="0" fontAlgn="base" hangingPunct="0">
        <a:spcBef>
          <a:spcPct val="0"/>
        </a:spcBef>
        <a:spcAft>
          <a:spcPct val="0"/>
        </a:spcAft>
        <a:defRPr sz="4000" b="1" kern="1200">
          <a:solidFill>
            <a:srgbClr val="900079"/>
          </a:solidFill>
          <a:latin typeface="+mj-lt"/>
          <a:ea typeface="+mj-ea"/>
          <a:cs typeface="+mj-cs"/>
        </a:defRPr>
      </a:lvl1pPr>
      <a:lvl2pPr algn="ctr" rtl="0" eaLnBrk="0" fontAlgn="base" hangingPunct="0">
        <a:spcBef>
          <a:spcPct val="0"/>
        </a:spcBef>
        <a:spcAft>
          <a:spcPct val="0"/>
        </a:spcAft>
        <a:defRPr sz="4000" b="1">
          <a:solidFill>
            <a:srgbClr val="900079"/>
          </a:solidFill>
          <a:latin typeface="Verdana" pitchFamily="34" charset="0"/>
          <a:ea typeface="Verdana" pitchFamily="34" charset="0"/>
          <a:cs typeface="Verdana" pitchFamily="34" charset="0"/>
        </a:defRPr>
      </a:lvl2pPr>
      <a:lvl3pPr algn="ctr" rtl="0" eaLnBrk="0" fontAlgn="base" hangingPunct="0">
        <a:spcBef>
          <a:spcPct val="0"/>
        </a:spcBef>
        <a:spcAft>
          <a:spcPct val="0"/>
        </a:spcAft>
        <a:defRPr sz="4000" b="1">
          <a:solidFill>
            <a:srgbClr val="900079"/>
          </a:solidFill>
          <a:latin typeface="Verdana" pitchFamily="34" charset="0"/>
          <a:ea typeface="Verdana" pitchFamily="34" charset="0"/>
          <a:cs typeface="Verdana" pitchFamily="34" charset="0"/>
        </a:defRPr>
      </a:lvl3pPr>
      <a:lvl4pPr algn="ctr" rtl="0" eaLnBrk="0" fontAlgn="base" hangingPunct="0">
        <a:spcBef>
          <a:spcPct val="0"/>
        </a:spcBef>
        <a:spcAft>
          <a:spcPct val="0"/>
        </a:spcAft>
        <a:defRPr sz="4000" b="1">
          <a:solidFill>
            <a:srgbClr val="900079"/>
          </a:solidFill>
          <a:latin typeface="Verdana" pitchFamily="34" charset="0"/>
          <a:ea typeface="Verdana" pitchFamily="34" charset="0"/>
          <a:cs typeface="Verdana" pitchFamily="34" charset="0"/>
        </a:defRPr>
      </a:lvl4pPr>
      <a:lvl5pPr algn="ctr" rtl="0" eaLnBrk="0" fontAlgn="base" hangingPunct="0">
        <a:spcBef>
          <a:spcPct val="0"/>
        </a:spcBef>
        <a:spcAft>
          <a:spcPct val="0"/>
        </a:spcAft>
        <a:defRPr sz="4000" b="1">
          <a:solidFill>
            <a:srgbClr val="900079"/>
          </a:solidFill>
          <a:latin typeface="Verdana" pitchFamily="34" charset="0"/>
          <a:ea typeface="Verdana" pitchFamily="34" charset="0"/>
          <a:cs typeface="Verdana" pitchFamily="34" charset="0"/>
        </a:defRPr>
      </a:lvl5pPr>
      <a:lvl6pPr marL="457200" algn="l" rtl="0" eaLnBrk="1" fontAlgn="base" hangingPunct="1">
        <a:spcBef>
          <a:spcPct val="0"/>
        </a:spcBef>
        <a:spcAft>
          <a:spcPct val="0"/>
        </a:spcAft>
        <a:defRPr sz="2600">
          <a:solidFill>
            <a:schemeClr val="tx1"/>
          </a:solidFill>
          <a:latin typeface="Verdana" pitchFamily="34" charset="0"/>
          <a:ea typeface="Verdana" pitchFamily="34" charset="0"/>
          <a:cs typeface="Verdana" pitchFamily="34" charset="0"/>
        </a:defRPr>
      </a:lvl6pPr>
      <a:lvl7pPr marL="914400" algn="l" rtl="0" eaLnBrk="1" fontAlgn="base" hangingPunct="1">
        <a:spcBef>
          <a:spcPct val="0"/>
        </a:spcBef>
        <a:spcAft>
          <a:spcPct val="0"/>
        </a:spcAft>
        <a:defRPr sz="2600">
          <a:solidFill>
            <a:schemeClr val="tx1"/>
          </a:solidFill>
          <a:latin typeface="Verdana" pitchFamily="34" charset="0"/>
          <a:ea typeface="Verdana" pitchFamily="34" charset="0"/>
          <a:cs typeface="Verdana" pitchFamily="34" charset="0"/>
        </a:defRPr>
      </a:lvl7pPr>
      <a:lvl8pPr marL="1371600" algn="l" rtl="0" eaLnBrk="1" fontAlgn="base" hangingPunct="1">
        <a:spcBef>
          <a:spcPct val="0"/>
        </a:spcBef>
        <a:spcAft>
          <a:spcPct val="0"/>
        </a:spcAft>
        <a:defRPr sz="2600">
          <a:solidFill>
            <a:schemeClr val="tx1"/>
          </a:solidFill>
          <a:latin typeface="Verdana" pitchFamily="34" charset="0"/>
          <a:ea typeface="Verdana" pitchFamily="34" charset="0"/>
          <a:cs typeface="Verdana" pitchFamily="34" charset="0"/>
        </a:defRPr>
      </a:lvl8pPr>
      <a:lvl9pPr marL="1828800" algn="l" rtl="0" eaLnBrk="1" fontAlgn="base" hangingPunct="1">
        <a:spcBef>
          <a:spcPct val="0"/>
        </a:spcBef>
        <a:spcAft>
          <a:spcPct val="0"/>
        </a:spcAft>
        <a:defRPr sz="2600">
          <a:solidFill>
            <a:schemeClr val="tx1"/>
          </a:solidFill>
          <a:latin typeface="Verdana" pitchFamily="34" charset="0"/>
          <a:ea typeface="Verdana" pitchFamily="34" charset="0"/>
          <a:cs typeface="Verdana" pitchFamily="34" charset="0"/>
        </a:defRPr>
      </a:lvl9pPr>
    </p:titleStyle>
    <p:bodyStyle>
      <a:lvl1pPr algn="l" rtl="0" eaLnBrk="0" fontAlgn="base" hangingPunct="0">
        <a:spcBef>
          <a:spcPct val="20000"/>
        </a:spcBef>
        <a:spcAft>
          <a:spcPct val="0"/>
        </a:spcAft>
        <a:buFont typeface="Arial" pitchFamily="34" charset="0"/>
        <a:defRPr sz="2000" kern="1200">
          <a:solidFill>
            <a:srgbClr val="000000"/>
          </a:solidFill>
          <a:latin typeface="+mn-lt"/>
          <a:ea typeface="+mn-ea"/>
          <a:cs typeface="+mn-cs"/>
        </a:defRPr>
      </a:lvl1pPr>
      <a:lvl2pPr marL="152400" indent="-150813" algn="l" rtl="0" eaLnBrk="0" fontAlgn="base" hangingPunct="0">
        <a:spcBef>
          <a:spcPct val="20000"/>
        </a:spcBef>
        <a:spcAft>
          <a:spcPct val="0"/>
        </a:spcAft>
        <a:buFont typeface="Arial" pitchFamily="34" charset="0"/>
        <a:buBlip>
          <a:blip r:embed="rId4"/>
        </a:buBlip>
        <a:defRPr sz="2000" kern="1200">
          <a:solidFill>
            <a:srgbClr val="000000"/>
          </a:solidFill>
          <a:latin typeface="+mn-lt"/>
          <a:ea typeface="+mn-ea"/>
          <a:cs typeface="+mn-cs"/>
        </a:defRPr>
      </a:lvl2pPr>
      <a:lvl3pPr marL="406400" indent="-252413" algn="l" rtl="0" eaLnBrk="0" fontAlgn="base" hangingPunct="0">
        <a:spcBef>
          <a:spcPct val="20000"/>
        </a:spcBef>
        <a:spcAft>
          <a:spcPct val="0"/>
        </a:spcAft>
        <a:buFont typeface="Arial" pitchFamily="34" charset="0"/>
        <a:buBlip>
          <a:blip r:embed="rId5"/>
        </a:buBlip>
        <a:defRPr sz="2000" kern="1200">
          <a:solidFill>
            <a:srgbClr val="000000"/>
          </a:solidFill>
          <a:latin typeface="+mn-lt"/>
          <a:ea typeface="+mn-ea"/>
          <a:cs typeface="+mn-cs"/>
        </a:defRPr>
      </a:lvl3pPr>
      <a:lvl4pPr marL="633413" indent="-225425" algn="l" rtl="0" eaLnBrk="0" fontAlgn="base" hangingPunct="0">
        <a:spcBef>
          <a:spcPct val="20000"/>
        </a:spcBef>
        <a:spcAft>
          <a:spcPct val="0"/>
        </a:spcAft>
        <a:buFont typeface="Arial" pitchFamily="34" charset="0"/>
        <a:buBlip>
          <a:blip r:embed="rId6"/>
        </a:buBlip>
        <a:defRPr sz="2000" kern="1200">
          <a:solidFill>
            <a:srgbClr val="000000"/>
          </a:solidFill>
          <a:latin typeface="+mn-lt"/>
          <a:ea typeface="+mn-ea"/>
          <a:cs typeface="+mn-cs"/>
        </a:defRPr>
      </a:lvl4pPr>
      <a:lvl5pPr marL="811213" indent="-176213" algn="l" rtl="0" eaLnBrk="0" fontAlgn="base" hangingPunct="0">
        <a:spcBef>
          <a:spcPct val="20000"/>
        </a:spcBef>
        <a:spcAft>
          <a:spcPct val="0"/>
        </a:spcAft>
        <a:buFont typeface="Arial" pitchFamily="34" charset="0"/>
        <a:buChar char="»"/>
        <a:defRPr kern="1200">
          <a:solidFill>
            <a:schemeClr val="tx1"/>
          </a:solidFill>
          <a:latin typeface="Arial"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shpKleurvlakOnder"/>
          <p:cNvSpPr>
            <a:spLocks noChangeArrowheads="1"/>
          </p:cNvSpPr>
          <p:nvPr/>
        </p:nvSpPr>
        <p:spPr bwMode="auto">
          <a:xfrm>
            <a:off x="0" y="6318250"/>
            <a:ext cx="12192000" cy="539750"/>
          </a:xfrm>
          <a:prstGeom prst="rect">
            <a:avLst/>
          </a:prstGeom>
          <a:solidFill>
            <a:srgbClr val="9ACCD4"/>
          </a:solidFill>
          <a:ln>
            <a:noFill/>
          </a:ln>
        </p:spPr>
        <p:txBody>
          <a:bodyPr anchor="ctr"/>
          <a:lstStyle>
            <a:lvl1pPr eaLnBrk="0" hangingPunct="0">
              <a:defRPr sz="4400">
                <a:solidFill>
                  <a:schemeClr val="tx2"/>
                </a:solidFill>
                <a:latin typeface="Times New Roman" pitchFamily="18" charset="0"/>
              </a:defRPr>
            </a:lvl1pPr>
            <a:lvl2pPr marL="742950" indent="-285750" eaLnBrk="0" hangingPunct="0">
              <a:defRPr sz="4400">
                <a:solidFill>
                  <a:schemeClr val="tx2"/>
                </a:solidFill>
                <a:latin typeface="Times New Roman" pitchFamily="18" charset="0"/>
              </a:defRPr>
            </a:lvl2pPr>
            <a:lvl3pPr marL="1143000" indent="-228600" eaLnBrk="0" hangingPunct="0">
              <a:defRPr sz="4400">
                <a:solidFill>
                  <a:schemeClr val="tx2"/>
                </a:solidFill>
                <a:latin typeface="Times New Roman" pitchFamily="18" charset="0"/>
              </a:defRPr>
            </a:lvl3pPr>
            <a:lvl4pPr marL="1600200" indent="-228600" eaLnBrk="0" hangingPunct="0">
              <a:defRPr sz="4400">
                <a:solidFill>
                  <a:schemeClr val="tx2"/>
                </a:solidFill>
                <a:latin typeface="Times New Roman" pitchFamily="18" charset="0"/>
              </a:defRPr>
            </a:lvl4pPr>
            <a:lvl5pPr marL="2057400" indent="-228600" eaLnBrk="0" hangingPunct="0">
              <a:defRPr sz="4400">
                <a:solidFill>
                  <a:schemeClr val="tx2"/>
                </a:solidFill>
                <a:latin typeface="Times New Roman" pitchFamily="18" charset="0"/>
              </a:defRPr>
            </a:lvl5pPr>
            <a:lvl6pPr marL="2514600" indent="-228600" algn="ctr" eaLnBrk="0" fontAlgn="base" hangingPunct="0">
              <a:spcBef>
                <a:spcPct val="0"/>
              </a:spcBef>
              <a:spcAft>
                <a:spcPct val="0"/>
              </a:spcAft>
              <a:defRPr sz="4400">
                <a:solidFill>
                  <a:schemeClr val="tx2"/>
                </a:solidFill>
                <a:latin typeface="Times New Roman" pitchFamily="18" charset="0"/>
              </a:defRPr>
            </a:lvl6pPr>
            <a:lvl7pPr marL="2971800" indent="-228600" algn="ctr" eaLnBrk="0" fontAlgn="base" hangingPunct="0">
              <a:spcBef>
                <a:spcPct val="0"/>
              </a:spcBef>
              <a:spcAft>
                <a:spcPct val="0"/>
              </a:spcAft>
              <a:defRPr sz="4400">
                <a:solidFill>
                  <a:schemeClr val="tx2"/>
                </a:solidFill>
                <a:latin typeface="Times New Roman" pitchFamily="18" charset="0"/>
              </a:defRPr>
            </a:lvl7pPr>
            <a:lvl8pPr marL="3429000" indent="-228600" algn="ctr" eaLnBrk="0" fontAlgn="base" hangingPunct="0">
              <a:spcBef>
                <a:spcPct val="0"/>
              </a:spcBef>
              <a:spcAft>
                <a:spcPct val="0"/>
              </a:spcAft>
              <a:defRPr sz="4400">
                <a:solidFill>
                  <a:schemeClr val="tx2"/>
                </a:solidFill>
                <a:latin typeface="Times New Roman" pitchFamily="18" charset="0"/>
              </a:defRPr>
            </a:lvl8pPr>
            <a:lvl9pPr marL="3886200" indent="-228600" algn="ctr" eaLnBrk="0" fontAlgn="base" hangingPunct="0">
              <a:spcBef>
                <a:spcPct val="0"/>
              </a:spcBef>
              <a:spcAft>
                <a:spcPct val="0"/>
              </a:spcAft>
              <a:defRPr sz="4400">
                <a:solidFill>
                  <a:schemeClr val="tx2"/>
                </a:solidFill>
                <a:latin typeface="Times New Roman" pitchFamily="18" charset="0"/>
              </a:defRPr>
            </a:lvl9pPr>
          </a:lstStyle>
          <a:p>
            <a:pPr algn="ctr" eaLnBrk="1" hangingPunct="1">
              <a:defRPr/>
            </a:pPr>
            <a:endParaRPr lang="nl-NL" altLang="nl-NL" sz="1800">
              <a:solidFill>
                <a:srgbClr val="FFFFFF"/>
              </a:solidFill>
              <a:latin typeface="Verdana" pitchFamily="34" charset="0"/>
            </a:endParaRPr>
          </a:p>
        </p:txBody>
      </p:sp>
      <p:sp>
        <p:nvSpPr>
          <p:cNvPr id="1029" name="shpTekst"/>
          <p:cNvSpPr>
            <a:spLocks noChangeArrowheads="1"/>
          </p:cNvSpPr>
          <p:nvPr/>
        </p:nvSpPr>
        <p:spPr bwMode="auto">
          <a:xfrm>
            <a:off x="0" y="1"/>
            <a:ext cx="12192000" cy="1071563"/>
          </a:xfrm>
          <a:prstGeom prst="rect">
            <a:avLst/>
          </a:prstGeom>
          <a:solidFill>
            <a:srgbClr val="9ACCD4"/>
          </a:solidFill>
          <a:ln>
            <a:noFill/>
          </a:ln>
        </p:spPr>
        <p:txBody>
          <a:bodyPr anchor="ctr"/>
          <a:lstStyle>
            <a:lvl1pPr eaLnBrk="0" hangingPunct="0">
              <a:defRPr sz="4400">
                <a:solidFill>
                  <a:schemeClr val="tx2"/>
                </a:solidFill>
                <a:latin typeface="Times New Roman" pitchFamily="18" charset="0"/>
              </a:defRPr>
            </a:lvl1pPr>
            <a:lvl2pPr marL="742950" indent="-285750" eaLnBrk="0" hangingPunct="0">
              <a:defRPr sz="4400">
                <a:solidFill>
                  <a:schemeClr val="tx2"/>
                </a:solidFill>
                <a:latin typeface="Times New Roman" pitchFamily="18" charset="0"/>
              </a:defRPr>
            </a:lvl2pPr>
            <a:lvl3pPr marL="1143000" indent="-228600" eaLnBrk="0" hangingPunct="0">
              <a:defRPr sz="4400">
                <a:solidFill>
                  <a:schemeClr val="tx2"/>
                </a:solidFill>
                <a:latin typeface="Times New Roman" pitchFamily="18" charset="0"/>
              </a:defRPr>
            </a:lvl3pPr>
            <a:lvl4pPr marL="1600200" indent="-228600" eaLnBrk="0" hangingPunct="0">
              <a:defRPr sz="4400">
                <a:solidFill>
                  <a:schemeClr val="tx2"/>
                </a:solidFill>
                <a:latin typeface="Times New Roman" pitchFamily="18" charset="0"/>
              </a:defRPr>
            </a:lvl4pPr>
            <a:lvl5pPr marL="2057400" indent="-228600" eaLnBrk="0" hangingPunct="0">
              <a:defRPr sz="4400">
                <a:solidFill>
                  <a:schemeClr val="tx2"/>
                </a:solidFill>
                <a:latin typeface="Times New Roman" pitchFamily="18" charset="0"/>
              </a:defRPr>
            </a:lvl5pPr>
            <a:lvl6pPr marL="2514600" indent="-228600" algn="ctr" eaLnBrk="0" fontAlgn="base" hangingPunct="0">
              <a:spcBef>
                <a:spcPct val="0"/>
              </a:spcBef>
              <a:spcAft>
                <a:spcPct val="0"/>
              </a:spcAft>
              <a:defRPr sz="4400">
                <a:solidFill>
                  <a:schemeClr val="tx2"/>
                </a:solidFill>
                <a:latin typeface="Times New Roman" pitchFamily="18" charset="0"/>
              </a:defRPr>
            </a:lvl6pPr>
            <a:lvl7pPr marL="2971800" indent="-228600" algn="ctr" eaLnBrk="0" fontAlgn="base" hangingPunct="0">
              <a:spcBef>
                <a:spcPct val="0"/>
              </a:spcBef>
              <a:spcAft>
                <a:spcPct val="0"/>
              </a:spcAft>
              <a:defRPr sz="4400">
                <a:solidFill>
                  <a:schemeClr val="tx2"/>
                </a:solidFill>
                <a:latin typeface="Times New Roman" pitchFamily="18" charset="0"/>
              </a:defRPr>
            </a:lvl7pPr>
            <a:lvl8pPr marL="3429000" indent="-228600" algn="ctr" eaLnBrk="0" fontAlgn="base" hangingPunct="0">
              <a:spcBef>
                <a:spcPct val="0"/>
              </a:spcBef>
              <a:spcAft>
                <a:spcPct val="0"/>
              </a:spcAft>
              <a:defRPr sz="4400">
                <a:solidFill>
                  <a:schemeClr val="tx2"/>
                </a:solidFill>
                <a:latin typeface="Times New Roman" pitchFamily="18" charset="0"/>
              </a:defRPr>
            </a:lvl8pPr>
            <a:lvl9pPr marL="3886200" indent="-228600" algn="ctr" eaLnBrk="0" fontAlgn="base" hangingPunct="0">
              <a:spcBef>
                <a:spcPct val="0"/>
              </a:spcBef>
              <a:spcAft>
                <a:spcPct val="0"/>
              </a:spcAft>
              <a:defRPr sz="4400">
                <a:solidFill>
                  <a:schemeClr val="tx2"/>
                </a:solidFill>
                <a:latin typeface="Times New Roman" pitchFamily="18" charset="0"/>
              </a:defRPr>
            </a:lvl9pPr>
          </a:lstStyle>
          <a:p>
            <a:pPr algn="ctr" eaLnBrk="1" hangingPunct="1">
              <a:defRPr/>
            </a:pPr>
            <a:endParaRPr lang="en-US" altLang="nl-NL" sz="1800">
              <a:solidFill>
                <a:srgbClr val="000066"/>
              </a:solidFill>
              <a:latin typeface="Verdana" pitchFamily="34" charset="0"/>
              <a:cs typeface="Arial" charset="0"/>
            </a:endParaRPr>
          </a:p>
        </p:txBody>
      </p:sp>
      <p:sp>
        <p:nvSpPr>
          <p:cNvPr id="30724" name="Rectangle 2"/>
          <p:cNvSpPr>
            <a:spLocks noGrp="1" noChangeArrowheads="1"/>
          </p:cNvSpPr>
          <p:nvPr>
            <p:ph type="title"/>
          </p:nvPr>
        </p:nvSpPr>
        <p:spPr bwMode="auto">
          <a:xfrm>
            <a:off x="527051" y="138114"/>
            <a:ext cx="11664949"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NL" dirty="0"/>
              <a:t>Klik om het opmaakprofiel te bewerken</a:t>
            </a:r>
          </a:p>
        </p:txBody>
      </p:sp>
      <p:sp>
        <p:nvSpPr>
          <p:cNvPr id="30725" name="Rectangle 3"/>
          <p:cNvSpPr>
            <a:spLocks noGrp="1" noChangeArrowheads="1"/>
          </p:cNvSpPr>
          <p:nvPr>
            <p:ph type="body" idx="1"/>
          </p:nvPr>
        </p:nvSpPr>
        <p:spPr bwMode="auto">
          <a:xfrm>
            <a:off x="609600" y="1268413"/>
            <a:ext cx="1097280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a:t>Klik om de opmaakprofielen van de modeltekst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pic>
        <p:nvPicPr>
          <p:cNvPr id="30726" name="Picture 7" descr="knmilogo_new_nederlands"/>
          <p:cNvPicPr>
            <a:picLocks noChangeAspect="1" noChangeArrowheads="1"/>
          </p:cNvPicPr>
          <p:nvPr/>
        </p:nvPicPr>
        <p:blipFill>
          <a:blip r:embed="rId15">
            <a:extLst>
              <a:ext uri="{28A0092B-C50C-407E-A947-70E740481C1C}">
                <a14:useLocalDpi xmlns:a14="http://schemas.microsoft.com/office/drawing/2010/main" val="0"/>
              </a:ext>
            </a:extLst>
          </a:blip>
          <a:srcRect r="80974"/>
          <a:stretch>
            <a:fillRect/>
          </a:stretch>
        </p:blipFill>
        <p:spPr bwMode="auto">
          <a:xfrm>
            <a:off x="1" y="1"/>
            <a:ext cx="478367"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8530071"/>
      </p:ext>
    </p:extLst>
  </p:cSld>
  <p:clrMap bg1="lt1" tx1="dk1" bg2="lt2" tx2="dk2" accent1="accent1" accent2="accent2" accent3="accent3" accent4="accent4" accent5="accent5" accent6="accent6" hlink="hlink" folHlink="folHlink"/>
  <p:sldLayoutIdLst>
    <p:sldLayoutId id="2147485367" r:id="rId1"/>
    <p:sldLayoutId id="2147485368" r:id="rId2"/>
    <p:sldLayoutId id="2147485369" r:id="rId3"/>
    <p:sldLayoutId id="2147485370" r:id="rId4"/>
    <p:sldLayoutId id="2147485371" r:id="rId5"/>
    <p:sldLayoutId id="2147485372" r:id="rId6"/>
    <p:sldLayoutId id="2147485373" r:id="rId7"/>
    <p:sldLayoutId id="2147485374" r:id="rId8"/>
    <p:sldLayoutId id="2147485375" r:id="rId9"/>
    <p:sldLayoutId id="2147485376" r:id="rId10"/>
    <p:sldLayoutId id="2147485377" r:id="rId11"/>
    <p:sldLayoutId id="2147485378" r:id="rId12"/>
    <p:sldLayoutId id="2147485379" r:id="rId13"/>
  </p:sldLayoutIdLst>
  <p:hf hdr="0" dt="0"/>
  <p:txStyles>
    <p:titleStyle>
      <a:lvl1pPr algn="ctr" rtl="0" eaLnBrk="0" fontAlgn="base" hangingPunct="0">
        <a:spcBef>
          <a:spcPct val="0"/>
        </a:spcBef>
        <a:spcAft>
          <a:spcPct val="0"/>
        </a:spcAft>
        <a:defRPr sz="4400" b="1">
          <a:solidFill>
            <a:srgbClr val="000066"/>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b="1">
          <a:solidFill>
            <a:srgbClr val="000066"/>
          </a:solidFill>
          <a:latin typeface="Verdana" pitchFamily="34" charset="0"/>
        </a:defRPr>
      </a:lvl2pPr>
      <a:lvl3pPr algn="ctr" rtl="0" eaLnBrk="0" fontAlgn="base" hangingPunct="0">
        <a:spcBef>
          <a:spcPct val="0"/>
        </a:spcBef>
        <a:spcAft>
          <a:spcPct val="0"/>
        </a:spcAft>
        <a:defRPr sz="4400" b="1">
          <a:solidFill>
            <a:srgbClr val="000066"/>
          </a:solidFill>
          <a:latin typeface="Verdana" pitchFamily="34" charset="0"/>
        </a:defRPr>
      </a:lvl3pPr>
      <a:lvl4pPr algn="ctr" rtl="0" eaLnBrk="0" fontAlgn="base" hangingPunct="0">
        <a:spcBef>
          <a:spcPct val="0"/>
        </a:spcBef>
        <a:spcAft>
          <a:spcPct val="0"/>
        </a:spcAft>
        <a:defRPr sz="4400" b="1">
          <a:solidFill>
            <a:srgbClr val="000066"/>
          </a:solidFill>
          <a:latin typeface="Verdana" pitchFamily="34" charset="0"/>
        </a:defRPr>
      </a:lvl4pPr>
      <a:lvl5pPr algn="ctr" rtl="0" eaLnBrk="0" fontAlgn="base" hangingPunct="0">
        <a:spcBef>
          <a:spcPct val="0"/>
        </a:spcBef>
        <a:spcAft>
          <a:spcPct val="0"/>
        </a:spcAft>
        <a:defRPr sz="4400" b="1">
          <a:solidFill>
            <a:srgbClr val="000066"/>
          </a:solidFill>
          <a:latin typeface="Verdana" pitchFamily="34" charset="0"/>
        </a:defRPr>
      </a:lvl5pPr>
      <a:lvl6pPr marL="457200" algn="ctr" rtl="0" fontAlgn="base">
        <a:spcBef>
          <a:spcPct val="0"/>
        </a:spcBef>
        <a:spcAft>
          <a:spcPct val="0"/>
        </a:spcAft>
        <a:defRPr sz="4400" b="1">
          <a:solidFill>
            <a:srgbClr val="000066"/>
          </a:solidFill>
          <a:latin typeface="Verdana" pitchFamily="34" charset="0"/>
        </a:defRPr>
      </a:lvl6pPr>
      <a:lvl7pPr marL="914400" algn="ctr" rtl="0" fontAlgn="base">
        <a:spcBef>
          <a:spcPct val="0"/>
        </a:spcBef>
        <a:spcAft>
          <a:spcPct val="0"/>
        </a:spcAft>
        <a:defRPr sz="4400" b="1">
          <a:solidFill>
            <a:srgbClr val="000066"/>
          </a:solidFill>
          <a:latin typeface="Verdana" pitchFamily="34" charset="0"/>
        </a:defRPr>
      </a:lvl7pPr>
      <a:lvl8pPr marL="1371600" algn="ctr" rtl="0" fontAlgn="base">
        <a:spcBef>
          <a:spcPct val="0"/>
        </a:spcBef>
        <a:spcAft>
          <a:spcPct val="0"/>
        </a:spcAft>
        <a:defRPr sz="4400" b="1">
          <a:solidFill>
            <a:srgbClr val="000066"/>
          </a:solidFill>
          <a:latin typeface="Verdana" pitchFamily="34" charset="0"/>
        </a:defRPr>
      </a:lvl8pPr>
      <a:lvl9pPr marL="1828800" algn="ctr" rtl="0" fontAlgn="base">
        <a:spcBef>
          <a:spcPct val="0"/>
        </a:spcBef>
        <a:spcAft>
          <a:spcPct val="0"/>
        </a:spcAft>
        <a:defRPr sz="4400" b="1">
          <a:solidFill>
            <a:srgbClr val="000066"/>
          </a:solidFill>
          <a:latin typeface="Verdana" pitchFamily="34" charset="0"/>
        </a:defRPr>
      </a:lvl9pPr>
    </p:titleStyle>
    <p:bodyStyle>
      <a:lvl1pPr marL="342900" indent="-342900" algn="l" rtl="0" eaLnBrk="0" fontAlgn="base" hangingPunct="0">
        <a:spcBef>
          <a:spcPct val="20000"/>
        </a:spcBef>
        <a:spcAft>
          <a:spcPct val="0"/>
        </a:spcAft>
        <a:buFont typeface="Wingdings" pitchFamily="2" charset="2"/>
        <a:buChar char="Ø"/>
        <a:defRPr sz="3200">
          <a:solidFill>
            <a:srgbClr val="000066"/>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800">
          <a:solidFill>
            <a:srgbClr val="000066"/>
          </a:solidFill>
          <a:latin typeface="Calibri" panose="020F0502020204030204" pitchFamily="34" charset="0"/>
          <a:cs typeface="Calibri" panose="020F0502020204030204" pitchFamily="34" charset="0"/>
        </a:defRPr>
      </a:lvl2pPr>
      <a:lvl3pPr marL="1143000" indent="-228600" algn="l" rtl="0" eaLnBrk="0" fontAlgn="base" hangingPunct="0">
        <a:spcBef>
          <a:spcPct val="20000"/>
        </a:spcBef>
        <a:spcAft>
          <a:spcPct val="0"/>
        </a:spcAft>
        <a:buChar char="•"/>
        <a:defRPr sz="2400">
          <a:solidFill>
            <a:srgbClr val="000066"/>
          </a:solidFill>
          <a:latin typeface="Calibri" panose="020F0502020204030204" pitchFamily="34" charset="0"/>
          <a:cs typeface="Calibri" panose="020F0502020204030204" pitchFamily="34" charset="0"/>
        </a:defRPr>
      </a:lvl3pPr>
      <a:lvl4pPr marL="1600200" indent="-228600" algn="l" rtl="0" eaLnBrk="0" fontAlgn="base" hangingPunct="0">
        <a:spcBef>
          <a:spcPct val="20000"/>
        </a:spcBef>
        <a:spcAft>
          <a:spcPct val="0"/>
        </a:spcAft>
        <a:buChar char="–"/>
        <a:defRPr sz="2000">
          <a:solidFill>
            <a:srgbClr val="000066"/>
          </a:solidFill>
          <a:latin typeface="Calibri" panose="020F0502020204030204" pitchFamily="34" charset="0"/>
          <a:cs typeface="Calibri" panose="020F0502020204030204" pitchFamily="34" charset="0"/>
        </a:defRPr>
      </a:lvl4pPr>
      <a:lvl5pPr marL="2057400" indent="-228600" algn="l" rtl="0" eaLnBrk="0" fontAlgn="base" hangingPunct="0">
        <a:spcBef>
          <a:spcPct val="20000"/>
        </a:spcBef>
        <a:spcAft>
          <a:spcPct val="0"/>
        </a:spcAft>
        <a:buChar char="»"/>
        <a:defRPr sz="2000">
          <a:solidFill>
            <a:srgbClr val="000066"/>
          </a:solidFill>
          <a:latin typeface="Calibri" panose="020F0502020204030204" pitchFamily="34" charset="0"/>
          <a:cs typeface="Calibri" panose="020F0502020204030204" pitchFamily="34" charset="0"/>
        </a:defRPr>
      </a:lvl5pPr>
      <a:lvl6pPr marL="2514600" indent="-228600" algn="l" rtl="0" fontAlgn="base">
        <a:spcBef>
          <a:spcPct val="20000"/>
        </a:spcBef>
        <a:spcAft>
          <a:spcPct val="0"/>
        </a:spcAft>
        <a:buChar char="»"/>
        <a:defRPr sz="2000">
          <a:solidFill>
            <a:srgbClr val="000066"/>
          </a:solidFill>
          <a:latin typeface="+mn-lt"/>
        </a:defRPr>
      </a:lvl6pPr>
      <a:lvl7pPr marL="2971800" indent="-228600" algn="l" rtl="0" fontAlgn="base">
        <a:spcBef>
          <a:spcPct val="20000"/>
        </a:spcBef>
        <a:spcAft>
          <a:spcPct val="0"/>
        </a:spcAft>
        <a:buChar char="»"/>
        <a:defRPr sz="2000">
          <a:solidFill>
            <a:srgbClr val="000066"/>
          </a:solidFill>
          <a:latin typeface="+mn-lt"/>
        </a:defRPr>
      </a:lvl7pPr>
      <a:lvl8pPr marL="3429000" indent="-228600" algn="l" rtl="0" fontAlgn="base">
        <a:spcBef>
          <a:spcPct val="20000"/>
        </a:spcBef>
        <a:spcAft>
          <a:spcPct val="0"/>
        </a:spcAft>
        <a:buChar char="»"/>
        <a:defRPr sz="2000">
          <a:solidFill>
            <a:srgbClr val="000066"/>
          </a:solidFill>
          <a:latin typeface="+mn-lt"/>
        </a:defRPr>
      </a:lvl8pPr>
      <a:lvl9pPr marL="3886200" indent="-228600" algn="l" rtl="0" fontAlgn="base">
        <a:spcBef>
          <a:spcPct val="20000"/>
        </a:spcBef>
        <a:spcAft>
          <a:spcPct val="0"/>
        </a:spcAft>
        <a:buChar char="»"/>
        <a:defRPr sz="2000">
          <a:solidFill>
            <a:srgbClr val="000066"/>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Box 6"/>
          <p:cNvSpPr txBox="1"/>
          <p:nvPr userDrawn="1"/>
        </p:nvSpPr>
        <p:spPr>
          <a:xfrm>
            <a:off x="133317" y="6616700"/>
            <a:ext cx="4810555" cy="215444"/>
          </a:xfrm>
          <a:prstGeom prst="rect">
            <a:avLst/>
          </a:prstGeom>
          <a:noFill/>
        </p:spPr>
        <p:txBody>
          <a:bodyPr wrap="square">
            <a:spAutoFit/>
          </a:bodyPr>
          <a:lstStyle/>
          <a:p>
            <a:pPr>
              <a:defRPr/>
            </a:pPr>
            <a:r>
              <a:rPr lang="en-GB" sz="800" dirty="0">
                <a:solidFill>
                  <a:srgbClr val="002569"/>
                </a:solidFill>
              </a:rPr>
              <a:t>Agency xxx, version</a:t>
            </a:r>
            <a:r>
              <a:rPr lang="en-GB" sz="800" baseline="0" dirty="0">
                <a:solidFill>
                  <a:srgbClr val="002569"/>
                </a:solidFill>
              </a:rPr>
              <a:t> xx</a:t>
            </a:r>
            <a:r>
              <a:rPr lang="en-GB" sz="800" dirty="0">
                <a:solidFill>
                  <a:srgbClr val="002569"/>
                </a:solidFill>
              </a:rPr>
              <a:t>,  Date</a:t>
            </a:r>
            <a:r>
              <a:rPr lang="en-GB" sz="800" baseline="0" dirty="0">
                <a:solidFill>
                  <a:srgbClr val="002569"/>
                </a:solidFill>
              </a:rPr>
              <a:t> xx 2021 [update in the slide master]</a:t>
            </a:r>
            <a:endParaRPr lang="en-GB" sz="800" dirty="0">
              <a:solidFill>
                <a:srgbClr val="002569"/>
              </a:solidFill>
            </a:endParaRPr>
          </a:p>
        </p:txBody>
      </p:sp>
      <p:pic>
        <p:nvPicPr>
          <p:cNvPr id="8" name="Picture 2" descr="cgmsletter"/>
          <p:cNvPicPr>
            <a:picLocks noChangeAspect="1" noChangeArrowheads="1"/>
          </p:cNvPicPr>
          <p:nvPr userDrawn="1"/>
        </p:nvPicPr>
        <p:blipFill>
          <a:blip r:embed="rId8" cstate="print"/>
          <a:srcRect/>
          <a:stretch>
            <a:fillRect/>
          </a:stretch>
        </p:blipFill>
        <p:spPr bwMode="auto">
          <a:xfrm>
            <a:off x="239349" y="5686426"/>
            <a:ext cx="11785600" cy="976313"/>
          </a:xfrm>
          <a:prstGeom prst="rect">
            <a:avLst/>
          </a:prstGeom>
          <a:noFill/>
          <a:ln w="9525">
            <a:noFill/>
            <a:miter lim="800000"/>
            <a:headEnd/>
            <a:tailEnd/>
          </a:ln>
        </p:spPr>
      </p:pic>
      <p:sp>
        <p:nvSpPr>
          <p:cNvPr id="9" name="Rectangle 65"/>
          <p:cNvSpPr>
            <a:spLocks noGrp="1" noChangeArrowheads="1"/>
          </p:cNvSpPr>
          <p:nvPr>
            <p:ph type="sldNum" sz="quarter" idx="4"/>
          </p:nvPr>
        </p:nvSpPr>
        <p:spPr>
          <a:xfrm>
            <a:off x="11479279" y="6610350"/>
            <a:ext cx="761404" cy="247650"/>
          </a:xfrm>
          <a:prstGeom prst="rect">
            <a:avLst/>
          </a:prstGeom>
        </p:spPr>
        <p:txBody>
          <a:bodyPr/>
          <a:lstStyle>
            <a:lvl1pPr>
              <a:defRPr sz="800">
                <a:solidFill>
                  <a:schemeClr val="tx2"/>
                </a:solidFill>
              </a:defRPr>
            </a:lvl1pPr>
          </a:lstStyle>
          <a:p>
            <a:pPr>
              <a:defRPr/>
            </a:pPr>
            <a:r>
              <a:rPr lang="en-GB" dirty="0"/>
              <a:t>Slide: </a:t>
            </a:r>
            <a:fld id="{8AE4F5B3-C86E-48F7-90B4-22A3CA5B476D}" type="slidenum">
              <a:rPr lang="en-GB"/>
              <a:pPr>
                <a:defRPr/>
              </a:pPr>
              <a:t>‹#›</a:t>
            </a:fld>
            <a:endParaRPr lang="en-GB" dirty="0"/>
          </a:p>
        </p:txBody>
      </p:sp>
      <p:sp>
        <p:nvSpPr>
          <p:cNvPr id="10" name="TextBox 9"/>
          <p:cNvSpPr txBox="1"/>
          <p:nvPr userDrawn="1"/>
        </p:nvSpPr>
        <p:spPr>
          <a:xfrm>
            <a:off x="0" y="1"/>
            <a:ext cx="12192000" cy="461665"/>
          </a:xfrm>
          <a:prstGeom prst="rect">
            <a:avLst/>
          </a:prstGeom>
          <a:solidFill>
            <a:schemeClr val="accent1">
              <a:lumMod val="75000"/>
            </a:schemeClr>
          </a:solidFill>
        </p:spPr>
        <p:txBody>
          <a:bodyPr wrap="square" rtlCol="0">
            <a:spAutoFit/>
          </a:bodyPr>
          <a:lstStyle/>
          <a:p>
            <a:pPr algn="ctr"/>
            <a:r>
              <a:rPr lang="en-GB" sz="2400" b="1" dirty="0">
                <a:solidFill>
                  <a:schemeClr val="bg1"/>
                </a:solidFill>
              </a:rPr>
              <a:t>Coordination Group for Meteorological Satellites - CGMS</a:t>
            </a:r>
          </a:p>
        </p:txBody>
      </p:sp>
      <p:sp>
        <p:nvSpPr>
          <p:cNvPr id="11" name="TextBox 10"/>
          <p:cNvSpPr txBox="1"/>
          <p:nvPr userDrawn="1"/>
        </p:nvSpPr>
        <p:spPr>
          <a:xfrm>
            <a:off x="8976320" y="6165304"/>
            <a:ext cx="1728192" cy="338554"/>
          </a:xfrm>
          <a:prstGeom prst="rect">
            <a:avLst/>
          </a:prstGeom>
          <a:noFill/>
        </p:spPr>
        <p:txBody>
          <a:bodyPr wrap="square">
            <a:spAutoFit/>
          </a:bodyPr>
          <a:lstStyle/>
          <a:p>
            <a:pPr>
              <a:defRPr/>
            </a:pPr>
            <a:r>
              <a:rPr lang="en-GB" sz="800" dirty="0">
                <a:solidFill>
                  <a:srgbClr val="002569"/>
                </a:solidFill>
              </a:rPr>
              <a:t>Add CGMS agency logo here (in the slide master)</a:t>
            </a:r>
          </a:p>
        </p:txBody>
      </p:sp>
    </p:spTree>
    <p:extLst>
      <p:ext uri="{BB962C8B-B14F-4D97-AF65-F5344CB8AC3E}">
        <p14:creationId xmlns:p14="http://schemas.microsoft.com/office/powerpoint/2010/main" val="777527704"/>
      </p:ext>
    </p:extLst>
  </p:cSld>
  <p:clrMap bg1="lt1" tx1="dk1" bg2="lt2" tx2="dk2" accent1="accent1" accent2="accent2" accent3="accent3" accent4="accent4" accent5="accent5" accent6="accent6" hlink="hlink" folHlink="folHlink"/>
  <p:sldLayoutIdLst>
    <p:sldLayoutId id="2147485382" r:id="rId1"/>
    <p:sldLayoutId id="2147485383" r:id="rId2"/>
    <p:sldLayoutId id="2147485384" r:id="rId3"/>
    <p:sldLayoutId id="2147485385" r:id="rId4"/>
    <p:sldLayoutId id="2147485386" r:id="rId5"/>
    <p:sldLayoutId id="2147485387"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530" name="shpVoettekst"/>
          <p:cNvSpPr>
            <a:spLocks noGrp="1" noChangeArrowheads="1"/>
          </p:cNvSpPr>
          <p:nvPr>
            <p:ph type="title"/>
          </p:nvPr>
        </p:nvSpPr>
        <p:spPr bwMode="auto">
          <a:xfrm>
            <a:off x="1164167" y="231775"/>
            <a:ext cx="10892367"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nl-NL" altLang="nl-NL"/>
              <a:t>Klik om het opmaakprofiel te bewerken</a:t>
            </a:r>
          </a:p>
        </p:txBody>
      </p:sp>
      <p:sp>
        <p:nvSpPr>
          <p:cNvPr id="22531" name="shpPagina"/>
          <p:cNvSpPr>
            <a:spLocks noGrp="1" noChangeArrowheads="1"/>
          </p:cNvSpPr>
          <p:nvPr>
            <p:ph type="body" idx="1"/>
          </p:nvPr>
        </p:nvSpPr>
        <p:spPr bwMode="auto">
          <a:xfrm>
            <a:off x="488951" y="1276350"/>
            <a:ext cx="10892367" cy="487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t" anchorCtr="0" compatLnSpc="1">
            <a:prstTxWarp prst="textNoShape">
              <a:avLst/>
            </a:prstTxWarp>
          </a:bodyPr>
          <a:lstStyle/>
          <a:p>
            <a:pPr lvl="0"/>
            <a:r>
              <a:rPr lang="nl-NL" altLang="nl-NL"/>
              <a:t>Klik om de opmaakprofielen van de modeltekst te bewerken</a:t>
            </a:r>
          </a:p>
          <a:p>
            <a:pPr lvl="1"/>
            <a:r>
              <a:rPr lang="nl-NL" altLang="nl-NL"/>
              <a:t>Tweede niveau</a:t>
            </a:r>
          </a:p>
          <a:p>
            <a:pPr lvl="2"/>
            <a:r>
              <a:rPr lang="nl-NL" altLang="nl-NL"/>
              <a:t>Derde niveau</a:t>
            </a:r>
          </a:p>
          <a:p>
            <a:pPr lvl="3"/>
            <a:r>
              <a:rPr lang="nl-NL" altLang="nl-NL"/>
              <a:t>Vierde niveau</a:t>
            </a:r>
          </a:p>
        </p:txBody>
      </p:sp>
    </p:spTree>
  </p:cSld>
  <p:clrMap bg1="lt1" tx1="dk1" bg2="lt2" tx2="dk2" accent1="accent1" accent2="accent2" accent3="accent3" accent4="accent4" accent5="accent5" accent6="accent6" hlink="hlink" folHlink="folHlink"/>
  <p:sldLayoutIdLst>
    <p:sldLayoutId id="2147484970" r:id="rId1"/>
    <p:sldLayoutId id="2147484971" r:id="rId2"/>
  </p:sldLayoutIdLst>
  <p:hf hdr="0"/>
  <p:txStyles>
    <p:titleStyle>
      <a:lvl1pPr algn="ctr" rtl="0" eaLnBrk="0" fontAlgn="base" hangingPunct="0">
        <a:spcBef>
          <a:spcPct val="0"/>
        </a:spcBef>
        <a:spcAft>
          <a:spcPct val="0"/>
        </a:spcAft>
        <a:defRPr sz="4000" b="1" kern="1200">
          <a:solidFill>
            <a:srgbClr val="900079"/>
          </a:solidFill>
          <a:latin typeface="+mj-lt"/>
          <a:ea typeface="+mj-ea"/>
          <a:cs typeface="+mj-cs"/>
        </a:defRPr>
      </a:lvl1pPr>
      <a:lvl2pPr algn="ctr" rtl="0" eaLnBrk="0" fontAlgn="base" hangingPunct="0">
        <a:spcBef>
          <a:spcPct val="0"/>
        </a:spcBef>
        <a:spcAft>
          <a:spcPct val="0"/>
        </a:spcAft>
        <a:defRPr sz="4000" b="1">
          <a:solidFill>
            <a:srgbClr val="900079"/>
          </a:solidFill>
          <a:latin typeface="Verdana" pitchFamily="34" charset="0"/>
          <a:ea typeface="Verdana" pitchFamily="34" charset="0"/>
          <a:cs typeface="Verdana" pitchFamily="34" charset="0"/>
        </a:defRPr>
      </a:lvl2pPr>
      <a:lvl3pPr algn="ctr" rtl="0" eaLnBrk="0" fontAlgn="base" hangingPunct="0">
        <a:spcBef>
          <a:spcPct val="0"/>
        </a:spcBef>
        <a:spcAft>
          <a:spcPct val="0"/>
        </a:spcAft>
        <a:defRPr sz="4000" b="1">
          <a:solidFill>
            <a:srgbClr val="900079"/>
          </a:solidFill>
          <a:latin typeface="Verdana" pitchFamily="34" charset="0"/>
          <a:ea typeface="Verdana" pitchFamily="34" charset="0"/>
          <a:cs typeface="Verdana" pitchFamily="34" charset="0"/>
        </a:defRPr>
      </a:lvl3pPr>
      <a:lvl4pPr algn="ctr" rtl="0" eaLnBrk="0" fontAlgn="base" hangingPunct="0">
        <a:spcBef>
          <a:spcPct val="0"/>
        </a:spcBef>
        <a:spcAft>
          <a:spcPct val="0"/>
        </a:spcAft>
        <a:defRPr sz="4000" b="1">
          <a:solidFill>
            <a:srgbClr val="900079"/>
          </a:solidFill>
          <a:latin typeface="Verdana" pitchFamily="34" charset="0"/>
          <a:ea typeface="Verdana" pitchFamily="34" charset="0"/>
          <a:cs typeface="Verdana" pitchFamily="34" charset="0"/>
        </a:defRPr>
      </a:lvl4pPr>
      <a:lvl5pPr algn="ctr" rtl="0" eaLnBrk="0" fontAlgn="base" hangingPunct="0">
        <a:spcBef>
          <a:spcPct val="0"/>
        </a:spcBef>
        <a:spcAft>
          <a:spcPct val="0"/>
        </a:spcAft>
        <a:defRPr sz="4000" b="1">
          <a:solidFill>
            <a:srgbClr val="900079"/>
          </a:solidFill>
          <a:latin typeface="Verdana" pitchFamily="34" charset="0"/>
          <a:ea typeface="Verdana" pitchFamily="34" charset="0"/>
          <a:cs typeface="Verdana" pitchFamily="34" charset="0"/>
        </a:defRPr>
      </a:lvl5pPr>
      <a:lvl6pPr marL="457200" algn="l" rtl="0" eaLnBrk="1" fontAlgn="base" hangingPunct="1">
        <a:spcBef>
          <a:spcPct val="0"/>
        </a:spcBef>
        <a:spcAft>
          <a:spcPct val="0"/>
        </a:spcAft>
        <a:defRPr sz="2600">
          <a:solidFill>
            <a:schemeClr val="tx1"/>
          </a:solidFill>
          <a:latin typeface="Verdana" pitchFamily="34" charset="0"/>
          <a:ea typeface="Verdana" pitchFamily="34" charset="0"/>
          <a:cs typeface="Verdana" pitchFamily="34" charset="0"/>
        </a:defRPr>
      </a:lvl6pPr>
      <a:lvl7pPr marL="914400" algn="l" rtl="0" eaLnBrk="1" fontAlgn="base" hangingPunct="1">
        <a:spcBef>
          <a:spcPct val="0"/>
        </a:spcBef>
        <a:spcAft>
          <a:spcPct val="0"/>
        </a:spcAft>
        <a:defRPr sz="2600">
          <a:solidFill>
            <a:schemeClr val="tx1"/>
          </a:solidFill>
          <a:latin typeface="Verdana" pitchFamily="34" charset="0"/>
          <a:ea typeface="Verdana" pitchFamily="34" charset="0"/>
          <a:cs typeface="Verdana" pitchFamily="34" charset="0"/>
        </a:defRPr>
      </a:lvl7pPr>
      <a:lvl8pPr marL="1371600" algn="l" rtl="0" eaLnBrk="1" fontAlgn="base" hangingPunct="1">
        <a:spcBef>
          <a:spcPct val="0"/>
        </a:spcBef>
        <a:spcAft>
          <a:spcPct val="0"/>
        </a:spcAft>
        <a:defRPr sz="2600">
          <a:solidFill>
            <a:schemeClr val="tx1"/>
          </a:solidFill>
          <a:latin typeface="Verdana" pitchFamily="34" charset="0"/>
          <a:ea typeface="Verdana" pitchFamily="34" charset="0"/>
          <a:cs typeface="Verdana" pitchFamily="34" charset="0"/>
        </a:defRPr>
      </a:lvl8pPr>
      <a:lvl9pPr marL="1828800" algn="l" rtl="0" eaLnBrk="1" fontAlgn="base" hangingPunct="1">
        <a:spcBef>
          <a:spcPct val="0"/>
        </a:spcBef>
        <a:spcAft>
          <a:spcPct val="0"/>
        </a:spcAft>
        <a:defRPr sz="2600">
          <a:solidFill>
            <a:schemeClr val="tx1"/>
          </a:solidFill>
          <a:latin typeface="Verdana" pitchFamily="34" charset="0"/>
          <a:ea typeface="Verdana" pitchFamily="34" charset="0"/>
          <a:cs typeface="Verdana" pitchFamily="34" charset="0"/>
        </a:defRPr>
      </a:lvl9pPr>
    </p:titleStyle>
    <p:bodyStyle>
      <a:lvl1pPr algn="l" rtl="0" eaLnBrk="0" fontAlgn="base" hangingPunct="0">
        <a:spcBef>
          <a:spcPct val="20000"/>
        </a:spcBef>
        <a:spcAft>
          <a:spcPct val="0"/>
        </a:spcAft>
        <a:buFont typeface="Arial" pitchFamily="34" charset="0"/>
        <a:defRPr sz="2000" kern="1200">
          <a:solidFill>
            <a:srgbClr val="000000"/>
          </a:solidFill>
          <a:latin typeface="+mn-lt"/>
          <a:ea typeface="+mn-ea"/>
          <a:cs typeface="+mn-cs"/>
        </a:defRPr>
      </a:lvl1pPr>
      <a:lvl2pPr marL="152400" indent="-150813" algn="l" rtl="0" eaLnBrk="0" fontAlgn="base" hangingPunct="0">
        <a:spcBef>
          <a:spcPct val="20000"/>
        </a:spcBef>
        <a:spcAft>
          <a:spcPct val="0"/>
        </a:spcAft>
        <a:buFont typeface="Arial" pitchFamily="34" charset="0"/>
        <a:buBlip>
          <a:blip r:embed="rId4"/>
        </a:buBlip>
        <a:defRPr sz="2000" kern="1200">
          <a:solidFill>
            <a:srgbClr val="000000"/>
          </a:solidFill>
          <a:latin typeface="+mn-lt"/>
          <a:ea typeface="+mn-ea"/>
          <a:cs typeface="+mn-cs"/>
        </a:defRPr>
      </a:lvl2pPr>
      <a:lvl3pPr marL="406400" indent="-252413" algn="l" rtl="0" eaLnBrk="0" fontAlgn="base" hangingPunct="0">
        <a:spcBef>
          <a:spcPct val="20000"/>
        </a:spcBef>
        <a:spcAft>
          <a:spcPct val="0"/>
        </a:spcAft>
        <a:buFont typeface="Arial" pitchFamily="34" charset="0"/>
        <a:buBlip>
          <a:blip r:embed="rId5"/>
        </a:buBlip>
        <a:defRPr sz="2000" kern="1200">
          <a:solidFill>
            <a:srgbClr val="000000"/>
          </a:solidFill>
          <a:latin typeface="+mn-lt"/>
          <a:ea typeface="+mn-ea"/>
          <a:cs typeface="+mn-cs"/>
        </a:defRPr>
      </a:lvl3pPr>
      <a:lvl4pPr marL="633413" indent="-225425" algn="l" rtl="0" eaLnBrk="0" fontAlgn="base" hangingPunct="0">
        <a:spcBef>
          <a:spcPct val="20000"/>
        </a:spcBef>
        <a:spcAft>
          <a:spcPct val="0"/>
        </a:spcAft>
        <a:buFont typeface="Arial" pitchFamily="34" charset="0"/>
        <a:buBlip>
          <a:blip r:embed="rId6"/>
        </a:buBlip>
        <a:defRPr sz="2000" kern="1200">
          <a:solidFill>
            <a:srgbClr val="000000"/>
          </a:solidFill>
          <a:latin typeface="+mn-lt"/>
          <a:ea typeface="+mn-ea"/>
          <a:cs typeface="+mn-cs"/>
        </a:defRPr>
      </a:lvl4pPr>
      <a:lvl5pPr marL="811213" indent="-176213" algn="l" rtl="0" eaLnBrk="0" fontAlgn="base" hangingPunct="0">
        <a:spcBef>
          <a:spcPct val="20000"/>
        </a:spcBef>
        <a:spcAft>
          <a:spcPct val="0"/>
        </a:spcAft>
        <a:buFont typeface="Arial" pitchFamily="34" charset="0"/>
        <a:buChar char="»"/>
        <a:defRPr kern="1200">
          <a:solidFill>
            <a:schemeClr val="tx1"/>
          </a:solidFill>
          <a:latin typeface="Arial"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0" y="1"/>
            <a:ext cx="11472333"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nl-NL"/>
              <a:t>Click to edit Master title style</a:t>
            </a:r>
          </a:p>
        </p:txBody>
      </p:sp>
      <p:sp>
        <p:nvSpPr>
          <p:cNvPr id="24579" name="Rectangle 3"/>
          <p:cNvSpPr>
            <a:spLocks noGrp="1" noChangeArrowheads="1"/>
          </p:cNvSpPr>
          <p:nvPr>
            <p:ph type="body" idx="1"/>
          </p:nvPr>
        </p:nvSpPr>
        <p:spPr bwMode="auto">
          <a:xfrm>
            <a:off x="423333" y="141287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nl-NL"/>
              <a:t>Click to edit Master text styles</a:t>
            </a:r>
          </a:p>
          <a:p>
            <a:pPr lvl="1"/>
            <a:r>
              <a:rPr lang="en-GB" altLang="nl-NL"/>
              <a:t>Second level</a:t>
            </a:r>
          </a:p>
          <a:p>
            <a:pPr lvl="2"/>
            <a:r>
              <a:rPr lang="en-GB" altLang="nl-NL"/>
              <a:t>Third level</a:t>
            </a:r>
          </a:p>
          <a:p>
            <a:pPr lvl="3"/>
            <a:r>
              <a:rPr lang="en-GB" altLang="nl-NL"/>
              <a:t>Fourth level</a:t>
            </a:r>
          </a:p>
          <a:p>
            <a:pPr lvl="4"/>
            <a:r>
              <a:rPr lang="en-GB" altLang="nl-NL"/>
              <a:t>Fifth level</a:t>
            </a:r>
          </a:p>
        </p:txBody>
      </p:sp>
      <p:sp>
        <p:nvSpPr>
          <p:cNvPr id="24580" name="Rectangle 5"/>
          <p:cNvSpPr>
            <a:spLocks noChangeArrowheads="1"/>
          </p:cNvSpPr>
          <p:nvPr/>
        </p:nvSpPr>
        <p:spPr bwMode="auto">
          <a:xfrm>
            <a:off x="4233334" y="6477000"/>
            <a:ext cx="635211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rIns="36000"/>
          <a:lstStyle>
            <a:lvl1pPr eaLnBrk="0" hangingPunct="0">
              <a:tabLst>
                <a:tab pos="7048500" algn="r"/>
              </a:tabLst>
              <a:defRPr sz="2400">
                <a:solidFill>
                  <a:schemeClr val="tx1"/>
                </a:solidFill>
                <a:latin typeface="Times New Roman" pitchFamily="18" charset="0"/>
              </a:defRPr>
            </a:lvl1pPr>
            <a:lvl2pPr marL="742950" indent="-285750" eaLnBrk="0" hangingPunct="0">
              <a:tabLst>
                <a:tab pos="7048500" algn="r"/>
              </a:tabLst>
              <a:defRPr sz="2400">
                <a:solidFill>
                  <a:schemeClr val="tx1"/>
                </a:solidFill>
                <a:latin typeface="Times New Roman" pitchFamily="18" charset="0"/>
              </a:defRPr>
            </a:lvl2pPr>
            <a:lvl3pPr marL="1143000" indent="-228600" eaLnBrk="0" hangingPunct="0">
              <a:tabLst>
                <a:tab pos="7048500" algn="r"/>
              </a:tabLst>
              <a:defRPr sz="2400">
                <a:solidFill>
                  <a:schemeClr val="tx1"/>
                </a:solidFill>
                <a:latin typeface="Times New Roman" pitchFamily="18" charset="0"/>
              </a:defRPr>
            </a:lvl3pPr>
            <a:lvl4pPr marL="1600200" indent="-228600" eaLnBrk="0" hangingPunct="0">
              <a:tabLst>
                <a:tab pos="7048500" algn="r"/>
              </a:tabLst>
              <a:defRPr sz="2400">
                <a:solidFill>
                  <a:schemeClr val="tx1"/>
                </a:solidFill>
                <a:latin typeface="Times New Roman" pitchFamily="18" charset="0"/>
              </a:defRPr>
            </a:lvl4pPr>
            <a:lvl5pPr marL="2057400" indent="-228600" eaLnBrk="0" hangingPunct="0">
              <a:tabLst>
                <a:tab pos="7048500" algn="r"/>
              </a:tabLst>
              <a:defRPr sz="2400">
                <a:solidFill>
                  <a:schemeClr val="tx1"/>
                </a:solidFill>
                <a:latin typeface="Times New Roman" pitchFamily="18" charset="0"/>
              </a:defRPr>
            </a:lvl5pPr>
            <a:lvl6pPr marL="2514600" indent="-228600" eaLnBrk="0" fontAlgn="base" hangingPunct="0">
              <a:spcBef>
                <a:spcPct val="0"/>
              </a:spcBef>
              <a:spcAft>
                <a:spcPct val="0"/>
              </a:spcAft>
              <a:tabLst>
                <a:tab pos="7048500" algn="r"/>
              </a:tabLst>
              <a:defRPr sz="2400">
                <a:solidFill>
                  <a:schemeClr val="tx1"/>
                </a:solidFill>
                <a:latin typeface="Times New Roman" pitchFamily="18" charset="0"/>
              </a:defRPr>
            </a:lvl6pPr>
            <a:lvl7pPr marL="2971800" indent="-228600" eaLnBrk="0" fontAlgn="base" hangingPunct="0">
              <a:spcBef>
                <a:spcPct val="0"/>
              </a:spcBef>
              <a:spcAft>
                <a:spcPct val="0"/>
              </a:spcAft>
              <a:tabLst>
                <a:tab pos="7048500" algn="r"/>
              </a:tabLst>
              <a:defRPr sz="2400">
                <a:solidFill>
                  <a:schemeClr val="tx1"/>
                </a:solidFill>
                <a:latin typeface="Times New Roman" pitchFamily="18" charset="0"/>
              </a:defRPr>
            </a:lvl7pPr>
            <a:lvl8pPr marL="3429000" indent="-228600" eaLnBrk="0" fontAlgn="base" hangingPunct="0">
              <a:spcBef>
                <a:spcPct val="0"/>
              </a:spcBef>
              <a:spcAft>
                <a:spcPct val="0"/>
              </a:spcAft>
              <a:tabLst>
                <a:tab pos="7048500" algn="r"/>
              </a:tabLst>
              <a:defRPr sz="2400">
                <a:solidFill>
                  <a:schemeClr val="tx1"/>
                </a:solidFill>
                <a:latin typeface="Times New Roman" pitchFamily="18" charset="0"/>
              </a:defRPr>
            </a:lvl8pPr>
            <a:lvl9pPr marL="3886200" indent="-228600" eaLnBrk="0" fontAlgn="base" hangingPunct="0">
              <a:spcBef>
                <a:spcPct val="0"/>
              </a:spcBef>
              <a:spcAft>
                <a:spcPct val="0"/>
              </a:spcAft>
              <a:tabLst>
                <a:tab pos="7048500" algn="r"/>
              </a:tabLst>
              <a:defRPr sz="2400">
                <a:solidFill>
                  <a:schemeClr val="tx1"/>
                </a:solidFill>
                <a:latin typeface="Times New Roman" pitchFamily="18" charset="0"/>
              </a:defRPr>
            </a:lvl9pPr>
          </a:lstStyle>
          <a:p>
            <a:pPr eaLnBrk="1" hangingPunct="1">
              <a:spcBef>
                <a:spcPct val="50000"/>
              </a:spcBef>
              <a:defRPr/>
            </a:pPr>
            <a:endParaRPr lang="en-GB" altLang="nl-NL" sz="1400" b="1" i="1">
              <a:solidFill>
                <a:srgbClr val="336699"/>
              </a:solidFill>
              <a:latin typeface="Arial" pitchFamily="34" charset="0"/>
            </a:endParaRPr>
          </a:p>
        </p:txBody>
      </p:sp>
      <p:sp>
        <p:nvSpPr>
          <p:cNvPr id="24581" name="Rectangle 6"/>
          <p:cNvSpPr>
            <a:spLocks noChangeArrowheads="1"/>
          </p:cNvSpPr>
          <p:nvPr/>
        </p:nvSpPr>
        <p:spPr bwMode="auto">
          <a:xfrm>
            <a:off x="4500034" y="6692900"/>
            <a:ext cx="635211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rIns="36000"/>
          <a:lstStyle>
            <a:lvl1pPr eaLnBrk="0" hangingPunct="0">
              <a:tabLst>
                <a:tab pos="7048500" algn="r"/>
              </a:tabLst>
              <a:defRPr sz="2400">
                <a:solidFill>
                  <a:schemeClr val="tx1"/>
                </a:solidFill>
                <a:latin typeface="Times New Roman" pitchFamily="18" charset="0"/>
              </a:defRPr>
            </a:lvl1pPr>
            <a:lvl2pPr marL="742950" indent="-285750" eaLnBrk="0" hangingPunct="0">
              <a:tabLst>
                <a:tab pos="7048500" algn="r"/>
              </a:tabLst>
              <a:defRPr sz="2400">
                <a:solidFill>
                  <a:schemeClr val="tx1"/>
                </a:solidFill>
                <a:latin typeface="Times New Roman" pitchFamily="18" charset="0"/>
              </a:defRPr>
            </a:lvl2pPr>
            <a:lvl3pPr marL="1143000" indent="-228600" eaLnBrk="0" hangingPunct="0">
              <a:tabLst>
                <a:tab pos="7048500" algn="r"/>
              </a:tabLst>
              <a:defRPr sz="2400">
                <a:solidFill>
                  <a:schemeClr val="tx1"/>
                </a:solidFill>
                <a:latin typeface="Times New Roman" pitchFamily="18" charset="0"/>
              </a:defRPr>
            </a:lvl3pPr>
            <a:lvl4pPr marL="1600200" indent="-228600" eaLnBrk="0" hangingPunct="0">
              <a:tabLst>
                <a:tab pos="7048500" algn="r"/>
              </a:tabLst>
              <a:defRPr sz="2400">
                <a:solidFill>
                  <a:schemeClr val="tx1"/>
                </a:solidFill>
                <a:latin typeface="Times New Roman" pitchFamily="18" charset="0"/>
              </a:defRPr>
            </a:lvl4pPr>
            <a:lvl5pPr marL="2057400" indent="-228600" eaLnBrk="0" hangingPunct="0">
              <a:tabLst>
                <a:tab pos="7048500" algn="r"/>
              </a:tabLst>
              <a:defRPr sz="2400">
                <a:solidFill>
                  <a:schemeClr val="tx1"/>
                </a:solidFill>
                <a:latin typeface="Times New Roman" pitchFamily="18" charset="0"/>
              </a:defRPr>
            </a:lvl5pPr>
            <a:lvl6pPr marL="2514600" indent="-228600" eaLnBrk="0" fontAlgn="base" hangingPunct="0">
              <a:spcBef>
                <a:spcPct val="0"/>
              </a:spcBef>
              <a:spcAft>
                <a:spcPct val="0"/>
              </a:spcAft>
              <a:tabLst>
                <a:tab pos="7048500" algn="r"/>
              </a:tabLst>
              <a:defRPr sz="2400">
                <a:solidFill>
                  <a:schemeClr val="tx1"/>
                </a:solidFill>
                <a:latin typeface="Times New Roman" pitchFamily="18" charset="0"/>
              </a:defRPr>
            </a:lvl6pPr>
            <a:lvl7pPr marL="2971800" indent="-228600" eaLnBrk="0" fontAlgn="base" hangingPunct="0">
              <a:spcBef>
                <a:spcPct val="0"/>
              </a:spcBef>
              <a:spcAft>
                <a:spcPct val="0"/>
              </a:spcAft>
              <a:tabLst>
                <a:tab pos="7048500" algn="r"/>
              </a:tabLst>
              <a:defRPr sz="2400">
                <a:solidFill>
                  <a:schemeClr val="tx1"/>
                </a:solidFill>
                <a:latin typeface="Times New Roman" pitchFamily="18" charset="0"/>
              </a:defRPr>
            </a:lvl7pPr>
            <a:lvl8pPr marL="3429000" indent="-228600" eaLnBrk="0" fontAlgn="base" hangingPunct="0">
              <a:spcBef>
                <a:spcPct val="0"/>
              </a:spcBef>
              <a:spcAft>
                <a:spcPct val="0"/>
              </a:spcAft>
              <a:tabLst>
                <a:tab pos="7048500" algn="r"/>
              </a:tabLst>
              <a:defRPr sz="2400">
                <a:solidFill>
                  <a:schemeClr val="tx1"/>
                </a:solidFill>
                <a:latin typeface="Times New Roman" pitchFamily="18" charset="0"/>
              </a:defRPr>
            </a:lvl8pPr>
            <a:lvl9pPr marL="3886200" indent="-228600" eaLnBrk="0" fontAlgn="base" hangingPunct="0">
              <a:spcBef>
                <a:spcPct val="0"/>
              </a:spcBef>
              <a:spcAft>
                <a:spcPct val="0"/>
              </a:spcAft>
              <a:tabLst>
                <a:tab pos="7048500" algn="r"/>
              </a:tabLst>
              <a:defRPr sz="2400">
                <a:solidFill>
                  <a:schemeClr val="tx1"/>
                </a:solidFill>
                <a:latin typeface="Times New Roman" pitchFamily="18" charset="0"/>
              </a:defRPr>
            </a:lvl9pPr>
          </a:lstStyle>
          <a:p>
            <a:pPr eaLnBrk="1" hangingPunct="1">
              <a:spcBef>
                <a:spcPct val="50000"/>
              </a:spcBef>
              <a:defRPr/>
            </a:pPr>
            <a:endParaRPr lang="en-GB" altLang="nl-NL" sz="1400" b="1" i="1">
              <a:solidFill>
                <a:srgbClr val="336699"/>
              </a:solidFill>
              <a:latin typeface="Arial" pitchFamily="34" charset="0"/>
            </a:endParaRPr>
          </a:p>
        </p:txBody>
      </p:sp>
      <p:sp>
        <p:nvSpPr>
          <p:cNvPr id="24582" name="Rectangle 7"/>
          <p:cNvSpPr>
            <a:spLocks noChangeArrowheads="1"/>
          </p:cNvSpPr>
          <p:nvPr/>
        </p:nvSpPr>
        <p:spPr bwMode="auto">
          <a:xfrm>
            <a:off x="4764618" y="6908800"/>
            <a:ext cx="635211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rIns="36000"/>
          <a:lstStyle>
            <a:lvl1pPr eaLnBrk="0" hangingPunct="0">
              <a:tabLst>
                <a:tab pos="7048500" algn="r"/>
              </a:tabLst>
              <a:defRPr sz="2400">
                <a:solidFill>
                  <a:schemeClr val="tx1"/>
                </a:solidFill>
                <a:latin typeface="Times New Roman" pitchFamily="18" charset="0"/>
              </a:defRPr>
            </a:lvl1pPr>
            <a:lvl2pPr marL="742950" indent="-285750" eaLnBrk="0" hangingPunct="0">
              <a:tabLst>
                <a:tab pos="7048500" algn="r"/>
              </a:tabLst>
              <a:defRPr sz="2400">
                <a:solidFill>
                  <a:schemeClr val="tx1"/>
                </a:solidFill>
                <a:latin typeface="Times New Roman" pitchFamily="18" charset="0"/>
              </a:defRPr>
            </a:lvl2pPr>
            <a:lvl3pPr marL="1143000" indent="-228600" eaLnBrk="0" hangingPunct="0">
              <a:tabLst>
                <a:tab pos="7048500" algn="r"/>
              </a:tabLst>
              <a:defRPr sz="2400">
                <a:solidFill>
                  <a:schemeClr val="tx1"/>
                </a:solidFill>
                <a:latin typeface="Times New Roman" pitchFamily="18" charset="0"/>
              </a:defRPr>
            </a:lvl3pPr>
            <a:lvl4pPr marL="1600200" indent="-228600" eaLnBrk="0" hangingPunct="0">
              <a:tabLst>
                <a:tab pos="7048500" algn="r"/>
              </a:tabLst>
              <a:defRPr sz="2400">
                <a:solidFill>
                  <a:schemeClr val="tx1"/>
                </a:solidFill>
                <a:latin typeface="Times New Roman" pitchFamily="18" charset="0"/>
              </a:defRPr>
            </a:lvl4pPr>
            <a:lvl5pPr marL="2057400" indent="-228600" eaLnBrk="0" hangingPunct="0">
              <a:tabLst>
                <a:tab pos="7048500" algn="r"/>
              </a:tabLst>
              <a:defRPr sz="2400">
                <a:solidFill>
                  <a:schemeClr val="tx1"/>
                </a:solidFill>
                <a:latin typeface="Times New Roman" pitchFamily="18" charset="0"/>
              </a:defRPr>
            </a:lvl5pPr>
            <a:lvl6pPr marL="2514600" indent="-228600" eaLnBrk="0" fontAlgn="base" hangingPunct="0">
              <a:spcBef>
                <a:spcPct val="0"/>
              </a:spcBef>
              <a:spcAft>
                <a:spcPct val="0"/>
              </a:spcAft>
              <a:tabLst>
                <a:tab pos="7048500" algn="r"/>
              </a:tabLst>
              <a:defRPr sz="2400">
                <a:solidFill>
                  <a:schemeClr val="tx1"/>
                </a:solidFill>
                <a:latin typeface="Times New Roman" pitchFamily="18" charset="0"/>
              </a:defRPr>
            </a:lvl6pPr>
            <a:lvl7pPr marL="2971800" indent="-228600" eaLnBrk="0" fontAlgn="base" hangingPunct="0">
              <a:spcBef>
                <a:spcPct val="0"/>
              </a:spcBef>
              <a:spcAft>
                <a:spcPct val="0"/>
              </a:spcAft>
              <a:tabLst>
                <a:tab pos="7048500" algn="r"/>
              </a:tabLst>
              <a:defRPr sz="2400">
                <a:solidFill>
                  <a:schemeClr val="tx1"/>
                </a:solidFill>
                <a:latin typeface="Times New Roman" pitchFamily="18" charset="0"/>
              </a:defRPr>
            </a:lvl7pPr>
            <a:lvl8pPr marL="3429000" indent="-228600" eaLnBrk="0" fontAlgn="base" hangingPunct="0">
              <a:spcBef>
                <a:spcPct val="0"/>
              </a:spcBef>
              <a:spcAft>
                <a:spcPct val="0"/>
              </a:spcAft>
              <a:tabLst>
                <a:tab pos="7048500" algn="r"/>
              </a:tabLst>
              <a:defRPr sz="2400">
                <a:solidFill>
                  <a:schemeClr val="tx1"/>
                </a:solidFill>
                <a:latin typeface="Times New Roman" pitchFamily="18" charset="0"/>
              </a:defRPr>
            </a:lvl8pPr>
            <a:lvl9pPr marL="3886200" indent="-228600" eaLnBrk="0" fontAlgn="base" hangingPunct="0">
              <a:spcBef>
                <a:spcPct val="0"/>
              </a:spcBef>
              <a:spcAft>
                <a:spcPct val="0"/>
              </a:spcAft>
              <a:tabLst>
                <a:tab pos="7048500" algn="r"/>
              </a:tabLst>
              <a:defRPr sz="2400">
                <a:solidFill>
                  <a:schemeClr val="tx1"/>
                </a:solidFill>
                <a:latin typeface="Times New Roman" pitchFamily="18" charset="0"/>
              </a:defRPr>
            </a:lvl9pPr>
          </a:lstStyle>
          <a:p>
            <a:pPr eaLnBrk="1" hangingPunct="1">
              <a:spcBef>
                <a:spcPct val="50000"/>
              </a:spcBef>
              <a:defRPr/>
            </a:pPr>
            <a:endParaRPr lang="en-GB" altLang="nl-NL" sz="1400" b="1" i="1">
              <a:solidFill>
                <a:srgbClr val="336699"/>
              </a:solidFill>
              <a:latin typeface="Arial" pitchFamily="34" charset="0"/>
            </a:endParaRPr>
          </a:p>
        </p:txBody>
      </p:sp>
      <p:sp>
        <p:nvSpPr>
          <p:cNvPr id="24583" name="Rectangle 8"/>
          <p:cNvSpPr>
            <a:spLocks noChangeArrowheads="1"/>
          </p:cNvSpPr>
          <p:nvPr/>
        </p:nvSpPr>
        <p:spPr bwMode="auto">
          <a:xfrm>
            <a:off x="5031318" y="7124700"/>
            <a:ext cx="635211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rIns="36000"/>
          <a:lstStyle>
            <a:lvl1pPr eaLnBrk="0" hangingPunct="0">
              <a:tabLst>
                <a:tab pos="7048500" algn="r"/>
              </a:tabLst>
              <a:defRPr sz="2400">
                <a:solidFill>
                  <a:schemeClr val="tx1"/>
                </a:solidFill>
                <a:latin typeface="Times New Roman" pitchFamily="18" charset="0"/>
              </a:defRPr>
            </a:lvl1pPr>
            <a:lvl2pPr marL="742950" indent="-285750" eaLnBrk="0" hangingPunct="0">
              <a:tabLst>
                <a:tab pos="7048500" algn="r"/>
              </a:tabLst>
              <a:defRPr sz="2400">
                <a:solidFill>
                  <a:schemeClr val="tx1"/>
                </a:solidFill>
                <a:latin typeface="Times New Roman" pitchFamily="18" charset="0"/>
              </a:defRPr>
            </a:lvl2pPr>
            <a:lvl3pPr marL="1143000" indent="-228600" eaLnBrk="0" hangingPunct="0">
              <a:tabLst>
                <a:tab pos="7048500" algn="r"/>
              </a:tabLst>
              <a:defRPr sz="2400">
                <a:solidFill>
                  <a:schemeClr val="tx1"/>
                </a:solidFill>
                <a:latin typeface="Times New Roman" pitchFamily="18" charset="0"/>
              </a:defRPr>
            </a:lvl3pPr>
            <a:lvl4pPr marL="1600200" indent="-228600" eaLnBrk="0" hangingPunct="0">
              <a:tabLst>
                <a:tab pos="7048500" algn="r"/>
              </a:tabLst>
              <a:defRPr sz="2400">
                <a:solidFill>
                  <a:schemeClr val="tx1"/>
                </a:solidFill>
                <a:latin typeface="Times New Roman" pitchFamily="18" charset="0"/>
              </a:defRPr>
            </a:lvl4pPr>
            <a:lvl5pPr marL="2057400" indent="-228600" eaLnBrk="0" hangingPunct="0">
              <a:tabLst>
                <a:tab pos="7048500" algn="r"/>
              </a:tabLst>
              <a:defRPr sz="2400">
                <a:solidFill>
                  <a:schemeClr val="tx1"/>
                </a:solidFill>
                <a:latin typeface="Times New Roman" pitchFamily="18" charset="0"/>
              </a:defRPr>
            </a:lvl5pPr>
            <a:lvl6pPr marL="2514600" indent="-228600" eaLnBrk="0" fontAlgn="base" hangingPunct="0">
              <a:spcBef>
                <a:spcPct val="0"/>
              </a:spcBef>
              <a:spcAft>
                <a:spcPct val="0"/>
              </a:spcAft>
              <a:tabLst>
                <a:tab pos="7048500" algn="r"/>
              </a:tabLst>
              <a:defRPr sz="2400">
                <a:solidFill>
                  <a:schemeClr val="tx1"/>
                </a:solidFill>
                <a:latin typeface="Times New Roman" pitchFamily="18" charset="0"/>
              </a:defRPr>
            </a:lvl6pPr>
            <a:lvl7pPr marL="2971800" indent="-228600" eaLnBrk="0" fontAlgn="base" hangingPunct="0">
              <a:spcBef>
                <a:spcPct val="0"/>
              </a:spcBef>
              <a:spcAft>
                <a:spcPct val="0"/>
              </a:spcAft>
              <a:tabLst>
                <a:tab pos="7048500" algn="r"/>
              </a:tabLst>
              <a:defRPr sz="2400">
                <a:solidFill>
                  <a:schemeClr val="tx1"/>
                </a:solidFill>
                <a:latin typeface="Times New Roman" pitchFamily="18" charset="0"/>
              </a:defRPr>
            </a:lvl7pPr>
            <a:lvl8pPr marL="3429000" indent="-228600" eaLnBrk="0" fontAlgn="base" hangingPunct="0">
              <a:spcBef>
                <a:spcPct val="0"/>
              </a:spcBef>
              <a:spcAft>
                <a:spcPct val="0"/>
              </a:spcAft>
              <a:tabLst>
                <a:tab pos="7048500" algn="r"/>
              </a:tabLst>
              <a:defRPr sz="2400">
                <a:solidFill>
                  <a:schemeClr val="tx1"/>
                </a:solidFill>
                <a:latin typeface="Times New Roman" pitchFamily="18" charset="0"/>
              </a:defRPr>
            </a:lvl8pPr>
            <a:lvl9pPr marL="3886200" indent="-228600" eaLnBrk="0" fontAlgn="base" hangingPunct="0">
              <a:spcBef>
                <a:spcPct val="0"/>
              </a:spcBef>
              <a:spcAft>
                <a:spcPct val="0"/>
              </a:spcAft>
              <a:tabLst>
                <a:tab pos="7048500" algn="r"/>
              </a:tabLst>
              <a:defRPr sz="2400">
                <a:solidFill>
                  <a:schemeClr val="tx1"/>
                </a:solidFill>
                <a:latin typeface="Times New Roman" pitchFamily="18" charset="0"/>
              </a:defRPr>
            </a:lvl9pPr>
          </a:lstStyle>
          <a:p>
            <a:pPr eaLnBrk="1" hangingPunct="1">
              <a:spcBef>
                <a:spcPct val="50000"/>
              </a:spcBef>
              <a:defRPr/>
            </a:pPr>
            <a:endParaRPr lang="en-GB" altLang="nl-NL" sz="1400" b="1" i="1">
              <a:solidFill>
                <a:srgbClr val="336699"/>
              </a:solidFill>
              <a:latin typeface="Arial" pitchFamily="34" charset="0"/>
            </a:endParaRPr>
          </a:p>
        </p:txBody>
      </p:sp>
      <p:sp>
        <p:nvSpPr>
          <p:cNvPr id="24584" name="Rectangle 9"/>
          <p:cNvSpPr>
            <a:spLocks noChangeArrowheads="1"/>
          </p:cNvSpPr>
          <p:nvPr/>
        </p:nvSpPr>
        <p:spPr bwMode="auto">
          <a:xfrm>
            <a:off x="5295900" y="7340600"/>
            <a:ext cx="635211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rIns="36000"/>
          <a:lstStyle>
            <a:lvl1pPr eaLnBrk="0" hangingPunct="0">
              <a:tabLst>
                <a:tab pos="7048500" algn="r"/>
              </a:tabLst>
              <a:defRPr sz="2400">
                <a:solidFill>
                  <a:schemeClr val="tx1"/>
                </a:solidFill>
                <a:latin typeface="Times New Roman" pitchFamily="18" charset="0"/>
              </a:defRPr>
            </a:lvl1pPr>
            <a:lvl2pPr marL="742950" indent="-285750" eaLnBrk="0" hangingPunct="0">
              <a:tabLst>
                <a:tab pos="7048500" algn="r"/>
              </a:tabLst>
              <a:defRPr sz="2400">
                <a:solidFill>
                  <a:schemeClr val="tx1"/>
                </a:solidFill>
                <a:latin typeface="Times New Roman" pitchFamily="18" charset="0"/>
              </a:defRPr>
            </a:lvl2pPr>
            <a:lvl3pPr marL="1143000" indent="-228600" eaLnBrk="0" hangingPunct="0">
              <a:tabLst>
                <a:tab pos="7048500" algn="r"/>
              </a:tabLst>
              <a:defRPr sz="2400">
                <a:solidFill>
                  <a:schemeClr val="tx1"/>
                </a:solidFill>
                <a:latin typeface="Times New Roman" pitchFamily="18" charset="0"/>
              </a:defRPr>
            </a:lvl3pPr>
            <a:lvl4pPr marL="1600200" indent="-228600" eaLnBrk="0" hangingPunct="0">
              <a:tabLst>
                <a:tab pos="7048500" algn="r"/>
              </a:tabLst>
              <a:defRPr sz="2400">
                <a:solidFill>
                  <a:schemeClr val="tx1"/>
                </a:solidFill>
                <a:latin typeface="Times New Roman" pitchFamily="18" charset="0"/>
              </a:defRPr>
            </a:lvl4pPr>
            <a:lvl5pPr marL="2057400" indent="-228600" eaLnBrk="0" hangingPunct="0">
              <a:tabLst>
                <a:tab pos="7048500" algn="r"/>
              </a:tabLst>
              <a:defRPr sz="2400">
                <a:solidFill>
                  <a:schemeClr val="tx1"/>
                </a:solidFill>
                <a:latin typeface="Times New Roman" pitchFamily="18" charset="0"/>
              </a:defRPr>
            </a:lvl5pPr>
            <a:lvl6pPr marL="2514600" indent="-228600" eaLnBrk="0" fontAlgn="base" hangingPunct="0">
              <a:spcBef>
                <a:spcPct val="0"/>
              </a:spcBef>
              <a:spcAft>
                <a:spcPct val="0"/>
              </a:spcAft>
              <a:tabLst>
                <a:tab pos="7048500" algn="r"/>
              </a:tabLst>
              <a:defRPr sz="2400">
                <a:solidFill>
                  <a:schemeClr val="tx1"/>
                </a:solidFill>
                <a:latin typeface="Times New Roman" pitchFamily="18" charset="0"/>
              </a:defRPr>
            </a:lvl6pPr>
            <a:lvl7pPr marL="2971800" indent="-228600" eaLnBrk="0" fontAlgn="base" hangingPunct="0">
              <a:spcBef>
                <a:spcPct val="0"/>
              </a:spcBef>
              <a:spcAft>
                <a:spcPct val="0"/>
              </a:spcAft>
              <a:tabLst>
                <a:tab pos="7048500" algn="r"/>
              </a:tabLst>
              <a:defRPr sz="2400">
                <a:solidFill>
                  <a:schemeClr val="tx1"/>
                </a:solidFill>
                <a:latin typeface="Times New Roman" pitchFamily="18" charset="0"/>
              </a:defRPr>
            </a:lvl7pPr>
            <a:lvl8pPr marL="3429000" indent="-228600" eaLnBrk="0" fontAlgn="base" hangingPunct="0">
              <a:spcBef>
                <a:spcPct val="0"/>
              </a:spcBef>
              <a:spcAft>
                <a:spcPct val="0"/>
              </a:spcAft>
              <a:tabLst>
                <a:tab pos="7048500" algn="r"/>
              </a:tabLst>
              <a:defRPr sz="2400">
                <a:solidFill>
                  <a:schemeClr val="tx1"/>
                </a:solidFill>
                <a:latin typeface="Times New Roman" pitchFamily="18" charset="0"/>
              </a:defRPr>
            </a:lvl8pPr>
            <a:lvl9pPr marL="3886200" indent="-228600" eaLnBrk="0" fontAlgn="base" hangingPunct="0">
              <a:spcBef>
                <a:spcPct val="0"/>
              </a:spcBef>
              <a:spcAft>
                <a:spcPct val="0"/>
              </a:spcAft>
              <a:tabLst>
                <a:tab pos="7048500" algn="r"/>
              </a:tabLst>
              <a:defRPr sz="2400">
                <a:solidFill>
                  <a:schemeClr val="tx1"/>
                </a:solidFill>
                <a:latin typeface="Times New Roman" pitchFamily="18" charset="0"/>
              </a:defRPr>
            </a:lvl9pPr>
          </a:lstStyle>
          <a:p>
            <a:pPr eaLnBrk="1" hangingPunct="1">
              <a:spcBef>
                <a:spcPct val="50000"/>
              </a:spcBef>
              <a:defRPr/>
            </a:pPr>
            <a:endParaRPr lang="en-GB" altLang="nl-NL" sz="1400" b="1" i="1">
              <a:solidFill>
                <a:srgbClr val="336699"/>
              </a:solidFill>
              <a:latin typeface="Arial" pitchFamily="34" charset="0"/>
            </a:endParaRPr>
          </a:p>
        </p:txBody>
      </p:sp>
      <p:sp>
        <p:nvSpPr>
          <p:cNvPr id="24585" name="Rectangle 14"/>
          <p:cNvSpPr>
            <a:spLocks noChangeArrowheads="1"/>
          </p:cNvSpPr>
          <p:nvPr userDrawn="1"/>
        </p:nvSpPr>
        <p:spPr bwMode="auto">
          <a:xfrm>
            <a:off x="4233334" y="6477000"/>
            <a:ext cx="635211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rIns="36000"/>
          <a:lstStyle>
            <a:lvl1pPr eaLnBrk="0" hangingPunct="0">
              <a:tabLst>
                <a:tab pos="7048500" algn="r"/>
              </a:tabLst>
              <a:defRPr sz="2400">
                <a:solidFill>
                  <a:schemeClr val="tx1"/>
                </a:solidFill>
                <a:latin typeface="Times New Roman" pitchFamily="18" charset="0"/>
              </a:defRPr>
            </a:lvl1pPr>
            <a:lvl2pPr marL="742950" indent="-285750" eaLnBrk="0" hangingPunct="0">
              <a:tabLst>
                <a:tab pos="7048500" algn="r"/>
              </a:tabLst>
              <a:defRPr sz="2400">
                <a:solidFill>
                  <a:schemeClr val="tx1"/>
                </a:solidFill>
                <a:latin typeface="Times New Roman" pitchFamily="18" charset="0"/>
              </a:defRPr>
            </a:lvl2pPr>
            <a:lvl3pPr marL="1143000" indent="-228600" eaLnBrk="0" hangingPunct="0">
              <a:tabLst>
                <a:tab pos="7048500" algn="r"/>
              </a:tabLst>
              <a:defRPr sz="2400">
                <a:solidFill>
                  <a:schemeClr val="tx1"/>
                </a:solidFill>
                <a:latin typeface="Times New Roman" pitchFamily="18" charset="0"/>
              </a:defRPr>
            </a:lvl3pPr>
            <a:lvl4pPr marL="1600200" indent="-228600" eaLnBrk="0" hangingPunct="0">
              <a:tabLst>
                <a:tab pos="7048500" algn="r"/>
              </a:tabLst>
              <a:defRPr sz="2400">
                <a:solidFill>
                  <a:schemeClr val="tx1"/>
                </a:solidFill>
                <a:latin typeface="Times New Roman" pitchFamily="18" charset="0"/>
              </a:defRPr>
            </a:lvl4pPr>
            <a:lvl5pPr marL="2057400" indent="-228600" eaLnBrk="0" hangingPunct="0">
              <a:tabLst>
                <a:tab pos="7048500" algn="r"/>
              </a:tabLst>
              <a:defRPr sz="2400">
                <a:solidFill>
                  <a:schemeClr val="tx1"/>
                </a:solidFill>
                <a:latin typeface="Times New Roman" pitchFamily="18" charset="0"/>
              </a:defRPr>
            </a:lvl5pPr>
            <a:lvl6pPr marL="2514600" indent="-228600" eaLnBrk="0" fontAlgn="base" hangingPunct="0">
              <a:spcBef>
                <a:spcPct val="0"/>
              </a:spcBef>
              <a:spcAft>
                <a:spcPct val="0"/>
              </a:spcAft>
              <a:tabLst>
                <a:tab pos="7048500" algn="r"/>
              </a:tabLst>
              <a:defRPr sz="2400">
                <a:solidFill>
                  <a:schemeClr val="tx1"/>
                </a:solidFill>
                <a:latin typeface="Times New Roman" pitchFamily="18" charset="0"/>
              </a:defRPr>
            </a:lvl6pPr>
            <a:lvl7pPr marL="2971800" indent="-228600" eaLnBrk="0" fontAlgn="base" hangingPunct="0">
              <a:spcBef>
                <a:spcPct val="0"/>
              </a:spcBef>
              <a:spcAft>
                <a:spcPct val="0"/>
              </a:spcAft>
              <a:tabLst>
                <a:tab pos="7048500" algn="r"/>
              </a:tabLst>
              <a:defRPr sz="2400">
                <a:solidFill>
                  <a:schemeClr val="tx1"/>
                </a:solidFill>
                <a:latin typeface="Times New Roman" pitchFamily="18" charset="0"/>
              </a:defRPr>
            </a:lvl7pPr>
            <a:lvl8pPr marL="3429000" indent="-228600" eaLnBrk="0" fontAlgn="base" hangingPunct="0">
              <a:spcBef>
                <a:spcPct val="0"/>
              </a:spcBef>
              <a:spcAft>
                <a:spcPct val="0"/>
              </a:spcAft>
              <a:tabLst>
                <a:tab pos="7048500" algn="r"/>
              </a:tabLst>
              <a:defRPr sz="2400">
                <a:solidFill>
                  <a:schemeClr val="tx1"/>
                </a:solidFill>
                <a:latin typeface="Times New Roman" pitchFamily="18" charset="0"/>
              </a:defRPr>
            </a:lvl8pPr>
            <a:lvl9pPr marL="3886200" indent="-228600" eaLnBrk="0" fontAlgn="base" hangingPunct="0">
              <a:spcBef>
                <a:spcPct val="0"/>
              </a:spcBef>
              <a:spcAft>
                <a:spcPct val="0"/>
              </a:spcAft>
              <a:tabLst>
                <a:tab pos="7048500" algn="r"/>
              </a:tabLst>
              <a:defRPr sz="2400">
                <a:solidFill>
                  <a:schemeClr val="tx1"/>
                </a:solidFill>
                <a:latin typeface="Times New Roman" pitchFamily="18" charset="0"/>
              </a:defRPr>
            </a:lvl9pPr>
          </a:lstStyle>
          <a:p>
            <a:pPr eaLnBrk="1" hangingPunct="1">
              <a:spcBef>
                <a:spcPct val="50000"/>
              </a:spcBef>
              <a:defRPr/>
            </a:pPr>
            <a:endParaRPr lang="en-GB" altLang="nl-NL" sz="1400" b="1" i="1">
              <a:solidFill>
                <a:srgbClr val="336699"/>
              </a:solidFill>
              <a:latin typeface="Arial" pitchFamily="34" charset="0"/>
            </a:endParaRPr>
          </a:p>
        </p:txBody>
      </p:sp>
      <p:sp>
        <p:nvSpPr>
          <p:cNvPr id="24587" name="Text Box 16"/>
          <p:cNvSpPr txBox="1">
            <a:spLocks noChangeArrowheads="1"/>
          </p:cNvSpPr>
          <p:nvPr userDrawn="1"/>
        </p:nvSpPr>
        <p:spPr bwMode="auto">
          <a:xfrm>
            <a:off x="9620251" y="6613526"/>
            <a:ext cx="53128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defRPr/>
            </a:pPr>
            <a:fld id="{387B3117-CF99-4907-AFBA-7880A629172E}" type="slidenum">
              <a:rPr lang="en-GB" altLang="nl-NL" sz="1000" smtClean="0">
                <a:solidFill>
                  <a:srgbClr val="000000"/>
                </a:solidFill>
                <a:latin typeface="Arial" pitchFamily="34" charset="0"/>
              </a:rPr>
              <a:pPr>
                <a:spcBef>
                  <a:spcPct val="50000"/>
                </a:spcBef>
                <a:defRPr/>
              </a:pPr>
              <a:t>‹#›</a:t>
            </a:fld>
            <a:endParaRPr lang="en-GB" altLang="nl-NL" sz="1000">
              <a:solidFill>
                <a:srgbClr val="000000"/>
              </a:solidFill>
              <a:latin typeface="Arial" pitchFamily="34" charset="0"/>
            </a:endParaRPr>
          </a:p>
        </p:txBody>
      </p:sp>
      <p:pic>
        <p:nvPicPr>
          <p:cNvPr id="24588" name="Afbeelding 17" descr="knmilogonew_large.png"/>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11588751" y="1"/>
            <a:ext cx="2859616"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983" r:id="rId1"/>
    <p:sldLayoutId id="2147484861" r:id="rId2"/>
    <p:sldLayoutId id="2147484862" r:id="rId3"/>
    <p:sldLayoutId id="2147484863" r:id="rId4"/>
    <p:sldLayoutId id="2147484864" r:id="rId5"/>
    <p:sldLayoutId id="2147484865" r:id="rId6"/>
    <p:sldLayoutId id="2147484866" r:id="rId7"/>
    <p:sldLayoutId id="2147484867" r:id="rId8"/>
    <p:sldLayoutId id="2147484868" r:id="rId9"/>
    <p:sldLayoutId id="2147484869" r:id="rId10"/>
    <p:sldLayoutId id="2147484870" r:id="rId11"/>
    <p:sldLayoutId id="2147484871" r:id="rId12"/>
    <p:sldLayoutId id="2147484872" r:id="rId13"/>
    <p:sldLayoutId id="2147484873" r:id="rId14"/>
    <p:sldLayoutId id="2147484874" r:id="rId15"/>
  </p:sldLayoutIdLst>
  <p:txStyles>
    <p:titleStyle>
      <a:lvl1pPr algn="ctr" rtl="0" eaLnBrk="0" fontAlgn="base" hangingPunct="0">
        <a:spcBef>
          <a:spcPct val="0"/>
        </a:spcBef>
        <a:spcAft>
          <a:spcPct val="0"/>
        </a:spcAft>
        <a:defRPr sz="3200" b="1">
          <a:solidFill>
            <a:srgbClr val="002060"/>
          </a:solidFill>
          <a:latin typeface="Verdana" panose="020B0604030504040204" pitchFamily="34" charset="0"/>
          <a:ea typeface="Verdana" panose="020B0604030504040204" pitchFamily="34" charset="0"/>
          <a:cs typeface="Verdana" panose="020B0604030504040204" pitchFamily="34" charset="0"/>
        </a:defRPr>
      </a:lvl1pPr>
      <a:lvl2pPr algn="ctr" rtl="0" eaLnBrk="0" fontAlgn="base" hangingPunct="0">
        <a:spcBef>
          <a:spcPct val="0"/>
        </a:spcBef>
        <a:spcAft>
          <a:spcPct val="0"/>
        </a:spcAft>
        <a:defRPr sz="3200" b="1">
          <a:solidFill>
            <a:srgbClr val="002060"/>
          </a:solidFill>
          <a:latin typeface="Verdana" pitchFamily="34" charset="0"/>
          <a:ea typeface="Verdana" pitchFamily="34" charset="0"/>
          <a:cs typeface="Verdana" pitchFamily="34" charset="0"/>
        </a:defRPr>
      </a:lvl2pPr>
      <a:lvl3pPr algn="ctr" rtl="0" eaLnBrk="0" fontAlgn="base" hangingPunct="0">
        <a:spcBef>
          <a:spcPct val="0"/>
        </a:spcBef>
        <a:spcAft>
          <a:spcPct val="0"/>
        </a:spcAft>
        <a:defRPr sz="3200" b="1">
          <a:solidFill>
            <a:srgbClr val="002060"/>
          </a:solidFill>
          <a:latin typeface="Verdana" pitchFamily="34" charset="0"/>
          <a:ea typeface="Verdana" pitchFamily="34" charset="0"/>
          <a:cs typeface="Verdana" pitchFamily="34" charset="0"/>
        </a:defRPr>
      </a:lvl3pPr>
      <a:lvl4pPr algn="ctr" rtl="0" eaLnBrk="0" fontAlgn="base" hangingPunct="0">
        <a:spcBef>
          <a:spcPct val="0"/>
        </a:spcBef>
        <a:spcAft>
          <a:spcPct val="0"/>
        </a:spcAft>
        <a:defRPr sz="3200" b="1">
          <a:solidFill>
            <a:srgbClr val="002060"/>
          </a:solidFill>
          <a:latin typeface="Verdana" pitchFamily="34" charset="0"/>
          <a:ea typeface="Verdana" pitchFamily="34" charset="0"/>
          <a:cs typeface="Verdana" pitchFamily="34" charset="0"/>
        </a:defRPr>
      </a:lvl4pPr>
      <a:lvl5pPr algn="ctr" rtl="0" eaLnBrk="0" fontAlgn="base" hangingPunct="0">
        <a:spcBef>
          <a:spcPct val="0"/>
        </a:spcBef>
        <a:spcAft>
          <a:spcPct val="0"/>
        </a:spcAft>
        <a:defRPr sz="3200" b="1">
          <a:solidFill>
            <a:srgbClr val="002060"/>
          </a:solidFill>
          <a:latin typeface="Verdana" pitchFamily="34" charset="0"/>
          <a:ea typeface="Verdana" pitchFamily="34" charset="0"/>
          <a:cs typeface="Verdana" pitchFamily="34" charset="0"/>
        </a:defRPr>
      </a:lvl5pPr>
      <a:lvl6pPr marL="457200" algn="ctr" rtl="0" fontAlgn="base">
        <a:spcBef>
          <a:spcPct val="0"/>
        </a:spcBef>
        <a:spcAft>
          <a:spcPct val="0"/>
        </a:spcAft>
        <a:defRPr sz="3200" b="1">
          <a:solidFill>
            <a:srgbClr val="CC0000"/>
          </a:solidFill>
          <a:latin typeface="Comic Sans MS" pitchFamily="66" charset="0"/>
        </a:defRPr>
      </a:lvl6pPr>
      <a:lvl7pPr marL="914400" algn="ctr" rtl="0" fontAlgn="base">
        <a:spcBef>
          <a:spcPct val="0"/>
        </a:spcBef>
        <a:spcAft>
          <a:spcPct val="0"/>
        </a:spcAft>
        <a:defRPr sz="3200" b="1">
          <a:solidFill>
            <a:srgbClr val="CC0000"/>
          </a:solidFill>
          <a:latin typeface="Comic Sans MS" pitchFamily="66" charset="0"/>
        </a:defRPr>
      </a:lvl7pPr>
      <a:lvl8pPr marL="1371600" algn="ctr" rtl="0" fontAlgn="base">
        <a:spcBef>
          <a:spcPct val="0"/>
        </a:spcBef>
        <a:spcAft>
          <a:spcPct val="0"/>
        </a:spcAft>
        <a:defRPr sz="3200" b="1">
          <a:solidFill>
            <a:srgbClr val="CC0000"/>
          </a:solidFill>
          <a:latin typeface="Comic Sans MS" pitchFamily="66" charset="0"/>
        </a:defRPr>
      </a:lvl8pPr>
      <a:lvl9pPr marL="1828800" algn="ctr" rtl="0" fontAlgn="base">
        <a:spcBef>
          <a:spcPct val="0"/>
        </a:spcBef>
        <a:spcAft>
          <a:spcPct val="0"/>
        </a:spcAft>
        <a:defRPr sz="3200" b="1">
          <a:solidFill>
            <a:srgbClr val="CC0000"/>
          </a:solidFill>
          <a:latin typeface="Comic Sans MS" pitchFamily="66" charset="0"/>
        </a:defRPr>
      </a:lvl9pPr>
    </p:titleStyle>
    <p:bodyStyle>
      <a:lvl1pPr marL="342900" indent="-342900" algn="l" rtl="0" eaLnBrk="0" fontAlgn="base" hangingPunct="0">
        <a:spcBef>
          <a:spcPct val="20000"/>
        </a:spcBef>
        <a:spcAft>
          <a:spcPct val="0"/>
        </a:spcAft>
        <a:buChar char="•"/>
        <a:defRPr sz="2800">
          <a:solidFill>
            <a:srgbClr val="336699"/>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rtl="0" eaLnBrk="0" fontAlgn="base" hangingPunct="0">
        <a:spcBef>
          <a:spcPct val="20000"/>
        </a:spcBef>
        <a:spcAft>
          <a:spcPct val="0"/>
        </a:spcAft>
        <a:buChar char="–"/>
        <a:defRPr sz="2400">
          <a:solidFill>
            <a:srgbClr val="336699"/>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rtl="0" eaLnBrk="0" fontAlgn="base" hangingPunct="0">
        <a:spcBef>
          <a:spcPct val="20000"/>
        </a:spcBef>
        <a:spcAft>
          <a:spcPct val="0"/>
        </a:spcAft>
        <a:buChar char="•"/>
        <a:defRPr sz="2000">
          <a:solidFill>
            <a:srgbClr val="336699"/>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rtl="0" eaLnBrk="0" fontAlgn="base" hangingPunct="0">
        <a:spcBef>
          <a:spcPct val="20000"/>
        </a:spcBef>
        <a:spcAft>
          <a:spcPct val="0"/>
        </a:spcAft>
        <a:buChar char="–"/>
        <a:defRPr>
          <a:solidFill>
            <a:srgbClr val="336699"/>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rtl="0" eaLnBrk="0" fontAlgn="base" hangingPunct="0">
        <a:spcBef>
          <a:spcPct val="20000"/>
        </a:spcBef>
        <a:spcAft>
          <a:spcPct val="0"/>
        </a:spcAft>
        <a:buChar char="»"/>
        <a:defRPr sz="1600">
          <a:solidFill>
            <a:srgbClr val="336699"/>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rtl="0" fontAlgn="base">
        <a:spcBef>
          <a:spcPct val="20000"/>
        </a:spcBef>
        <a:spcAft>
          <a:spcPct val="0"/>
        </a:spcAft>
        <a:buChar char="»"/>
        <a:defRPr sz="1600">
          <a:solidFill>
            <a:srgbClr val="336699"/>
          </a:solidFill>
          <a:latin typeface="+mn-lt"/>
        </a:defRPr>
      </a:lvl6pPr>
      <a:lvl7pPr marL="2971800" indent="-228600" algn="l" rtl="0" fontAlgn="base">
        <a:spcBef>
          <a:spcPct val="20000"/>
        </a:spcBef>
        <a:spcAft>
          <a:spcPct val="0"/>
        </a:spcAft>
        <a:buChar char="»"/>
        <a:defRPr sz="1600">
          <a:solidFill>
            <a:srgbClr val="336699"/>
          </a:solidFill>
          <a:latin typeface="+mn-lt"/>
        </a:defRPr>
      </a:lvl7pPr>
      <a:lvl8pPr marL="3429000" indent="-228600" algn="l" rtl="0" fontAlgn="base">
        <a:spcBef>
          <a:spcPct val="20000"/>
        </a:spcBef>
        <a:spcAft>
          <a:spcPct val="0"/>
        </a:spcAft>
        <a:buChar char="»"/>
        <a:defRPr sz="1600">
          <a:solidFill>
            <a:srgbClr val="336699"/>
          </a:solidFill>
          <a:latin typeface="+mn-lt"/>
        </a:defRPr>
      </a:lvl8pPr>
      <a:lvl9pPr marL="3886200" indent="-228600" algn="l" rtl="0" fontAlgn="base">
        <a:spcBef>
          <a:spcPct val="20000"/>
        </a:spcBef>
        <a:spcAft>
          <a:spcPct val="0"/>
        </a:spcAft>
        <a:buChar char="»"/>
        <a:defRPr sz="1600">
          <a:solidFill>
            <a:srgbClr val="336699"/>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shpKleurvlakOnder"/>
          <p:cNvSpPr>
            <a:spLocks noChangeArrowheads="1"/>
          </p:cNvSpPr>
          <p:nvPr/>
        </p:nvSpPr>
        <p:spPr bwMode="auto">
          <a:xfrm>
            <a:off x="0" y="6318250"/>
            <a:ext cx="12192000" cy="539750"/>
          </a:xfrm>
          <a:prstGeom prst="rect">
            <a:avLst/>
          </a:prstGeom>
          <a:solidFill>
            <a:srgbClr val="9ACCD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lang="en-GB" altLang="nl-NL" sz="1800">
              <a:solidFill>
                <a:srgbClr val="FFFFFF"/>
              </a:solidFill>
              <a:latin typeface="Verdana" pitchFamily="34" charset="0"/>
              <a:cs typeface="Arial" pitchFamily="34" charset="0"/>
            </a:endParaRPr>
          </a:p>
        </p:txBody>
      </p:sp>
      <p:sp>
        <p:nvSpPr>
          <p:cNvPr id="26627" name="shpTekst"/>
          <p:cNvSpPr>
            <a:spLocks noChangeArrowheads="1"/>
          </p:cNvSpPr>
          <p:nvPr/>
        </p:nvSpPr>
        <p:spPr bwMode="auto">
          <a:xfrm>
            <a:off x="0" y="1"/>
            <a:ext cx="12192000" cy="1071563"/>
          </a:xfrm>
          <a:prstGeom prst="rect">
            <a:avLst/>
          </a:prstGeom>
          <a:solidFill>
            <a:srgbClr val="9ACCD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lang="nl-NL" altLang="nl-NL" sz="1800">
              <a:solidFill>
                <a:srgbClr val="FFFFFF"/>
              </a:solidFill>
              <a:latin typeface="Verdana" pitchFamily="34" charset="0"/>
            </a:endParaRPr>
          </a:p>
        </p:txBody>
      </p:sp>
      <p:pic>
        <p:nvPicPr>
          <p:cNvPr id="26629" name="Picture 24" descr="ROe_IM_KNMI_Logo_Powerpoint_pos"/>
          <p:cNvPicPr>
            <a:picLocks noChangeAspect="1" noChangeArrowheads="1"/>
          </p:cNvPicPr>
          <p:nvPr userDrawn="1"/>
        </p:nvPicPr>
        <p:blipFill>
          <a:blip r:embed="rId13">
            <a:extLst>
              <a:ext uri="{28A0092B-C50C-407E-A947-70E740481C1C}">
                <a14:useLocalDpi xmlns:a14="http://schemas.microsoft.com/office/drawing/2010/main" val="0"/>
              </a:ext>
            </a:extLst>
          </a:blip>
          <a:srcRect l="46475" r="46477"/>
          <a:stretch>
            <a:fillRect/>
          </a:stretch>
        </p:blipFill>
        <p:spPr bwMode="auto">
          <a:xfrm>
            <a:off x="-16933" y="1"/>
            <a:ext cx="584200"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shpVoettekst"/>
          <p:cNvSpPr>
            <a:spLocks noGrp="1" noChangeArrowheads="1"/>
          </p:cNvSpPr>
          <p:nvPr>
            <p:ph type="title"/>
          </p:nvPr>
        </p:nvSpPr>
        <p:spPr bwMode="auto">
          <a:xfrm>
            <a:off x="558800" y="1"/>
            <a:ext cx="11633200"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NL" dirty="0"/>
              <a:t>Klik om het opmaakprofiel te bewerken</a:t>
            </a:r>
          </a:p>
        </p:txBody>
      </p:sp>
      <p:sp>
        <p:nvSpPr>
          <p:cNvPr id="26631" name="shpPagina"/>
          <p:cNvSpPr>
            <a:spLocks noGrp="1" noChangeArrowheads="1"/>
          </p:cNvSpPr>
          <p:nvPr>
            <p:ph type="body" idx="1"/>
          </p:nvPr>
        </p:nvSpPr>
        <p:spPr bwMode="auto">
          <a:xfrm>
            <a:off x="488951" y="1206500"/>
            <a:ext cx="10892367" cy="494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a:t>Klik om de opmaakprofielen van de modeltekst te bewerken</a:t>
            </a:r>
          </a:p>
          <a:p>
            <a:pPr lvl="1"/>
            <a:r>
              <a:rPr lang="nl-NL" altLang="nl-NL"/>
              <a:t>Tweede niveau</a:t>
            </a:r>
          </a:p>
          <a:p>
            <a:pPr lvl="2"/>
            <a:r>
              <a:rPr lang="nl-NL" altLang="nl-NL"/>
              <a:t>Derde niveau</a:t>
            </a:r>
          </a:p>
          <a:p>
            <a:pPr lvl="3"/>
            <a:r>
              <a:rPr lang="nl-NL" altLang="nl-NL"/>
              <a:t>Vierde niveau</a:t>
            </a:r>
          </a:p>
        </p:txBody>
      </p:sp>
      <p:sp>
        <p:nvSpPr>
          <p:cNvPr id="10" name="shpBeeldmerk"/>
          <p:cNvSpPr>
            <a:spLocks noGrp="1" noChangeArrowheads="1"/>
          </p:cNvSpPr>
          <p:nvPr>
            <p:ph type="sldNum" sz="quarter" idx="4"/>
          </p:nvPr>
        </p:nvSpPr>
        <p:spPr bwMode="auto">
          <a:xfrm>
            <a:off x="0" y="6494464"/>
            <a:ext cx="950384" cy="363537"/>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hangingPunct="0">
              <a:defRPr sz="1000" b="1">
                <a:solidFill>
                  <a:srgbClr val="FFFFFF"/>
                </a:solidFill>
              </a:defRPr>
            </a:lvl1pPr>
          </a:lstStyle>
          <a:p>
            <a:pPr>
              <a:defRPr/>
            </a:pPr>
            <a:fld id="{C5781A49-E1AD-4CD5-8FCA-4523C814A656}" type="slidenum">
              <a:rPr lang="nl-NL"/>
              <a:pPr>
                <a:defRPr/>
              </a:pPr>
              <a:t>‹#›</a:t>
            </a:fld>
            <a:endParaRPr lang="nl-NL"/>
          </a:p>
        </p:txBody>
      </p:sp>
    </p:spTree>
  </p:cSld>
  <p:clrMap bg1="lt1" tx1="dk1" bg2="lt2" tx2="dk2" accent1="accent1" accent2="accent2" accent3="accent3" accent4="accent4" accent5="accent5" accent6="accent6" hlink="hlink" folHlink="folHlink"/>
  <p:sldLayoutIdLst>
    <p:sldLayoutId id="2147484886" r:id="rId1"/>
    <p:sldLayoutId id="2147484887" r:id="rId2"/>
    <p:sldLayoutId id="2147484888" r:id="rId3"/>
    <p:sldLayoutId id="2147484889" r:id="rId4"/>
    <p:sldLayoutId id="2147484890" r:id="rId5"/>
    <p:sldLayoutId id="2147484891" r:id="rId6"/>
    <p:sldLayoutId id="2147484892" r:id="rId7"/>
    <p:sldLayoutId id="2147484893" r:id="rId8"/>
    <p:sldLayoutId id="2147484894" r:id="rId9"/>
    <p:sldLayoutId id="2147484895" r:id="rId10"/>
    <p:sldLayoutId id="2147484896" r:id="rId11"/>
  </p:sldLayoutIdLst>
  <p:hf sldNum="0" hdr="0"/>
  <p:txStyles>
    <p:titleStyle>
      <a:lvl1pPr algn="ctr" rtl="0" eaLnBrk="0" fontAlgn="base" hangingPunct="0">
        <a:spcBef>
          <a:spcPct val="0"/>
        </a:spcBef>
        <a:spcAft>
          <a:spcPct val="0"/>
        </a:spcAft>
        <a:defRPr sz="4000" b="1">
          <a:solidFill>
            <a:srgbClr val="000066"/>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000" b="1">
          <a:solidFill>
            <a:srgbClr val="000066"/>
          </a:solidFill>
          <a:latin typeface="Verdana" pitchFamily="34" charset="0"/>
        </a:defRPr>
      </a:lvl2pPr>
      <a:lvl3pPr algn="ctr" rtl="0" eaLnBrk="0" fontAlgn="base" hangingPunct="0">
        <a:spcBef>
          <a:spcPct val="0"/>
        </a:spcBef>
        <a:spcAft>
          <a:spcPct val="0"/>
        </a:spcAft>
        <a:defRPr sz="4000" b="1">
          <a:solidFill>
            <a:srgbClr val="000066"/>
          </a:solidFill>
          <a:latin typeface="Verdana" pitchFamily="34" charset="0"/>
        </a:defRPr>
      </a:lvl3pPr>
      <a:lvl4pPr algn="ctr" rtl="0" eaLnBrk="0" fontAlgn="base" hangingPunct="0">
        <a:spcBef>
          <a:spcPct val="0"/>
        </a:spcBef>
        <a:spcAft>
          <a:spcPct val="0"/>
        </a:spcAft>
        <a:defRPr sz="4000" b="1">
          <a:solidFill>
            <a:srgbClr val="000066"/>
          </a:solidFill>
          <a:latin typeface="Verdana" pitchFamily="34" charset="0"/>
        </a:defRPr>
      </a:lvl4pPr>
      <a:lvl5pPr algn="ctr" rtl="0" eaLnBrk="0" fontAlgn="base" hangingPunct="0">
        <a:spcBef>
          <a:spcPct val="0"/>
        </a:spcBef>
        <a:spcAft>
          <a:spcPct val="0"/>
        </a:spcAft>
        <a:defRPr sz="4000" b="1">
          <a:solidFill>
            <a:srgbClr val="000066"/>
          </a:solidFill>
          <a:latin typeface="Verdana" pitchFamily="34" charset="0"/>
        </a:defRPr>
      </a:lvl5pPr>
      <a:lvl6pPr marL="457200" algn="ctr" rtl="0" eaLnBrk="0" fontAlgn="base" hangingPunct="0">
        <a:spcBef>
          <a:spcPct val="0"/>
        </a:spcBef>
        <a:spcAft>
          <a:spcPct val="0"/>
        </a:spcAft>
        <a:defRPr sz="4000" b="1">
          <a:solidFill>
            <a:srgbClr val="000066"/>
          </a:solidFill>
          <a:latin typeface="Verdana" pitchFamily="34" charset="0"/>
        </a:defRPr>
      </a:lvl6pPr>
      <a:lvl7pPr marL="914400" algn="ctr" rtl="0" eaLnBrk="0" fontAlgn="base" hangingPunct="0">
        <a:spcBef>
          <a:spcPct val="0"/>
        </a:spcBef>
        <a:spcAft>
          <a:spcPct val="0"/>
        </a:spcAft>
        <a:defRPr sz="4000" b="1">
          <a:solidFill>
            <a:srgbClr val="000066"/>
          </a:solidFill>
          <a:latin typeface="Verdana" pitchFamily="34" charset="0"/>
        </a:defRPr>
      </a:lvl7pPr>
      <a:lvl8pPr marL="1371600" algn="ctr" rtl="0" eaLnBrk="0" fontAlgn="base" hangingPunct="0">
        <a:spcBef>
          <a:spcPct val="0"/>
        </a:spcBef>
        <a:spcAft>
          <a:spcPct val="0"/>
        </a:spcAft>
        <a:defRPr sz="4000" b="1">
          <a:solidFill>
            <a:srgbClr val="000066"/>
          </a:solidFill>
          <a:latin typeface="Verdana" pitchFamily="34" charset="0"/>
        </a:defRPr>
      </a:lvl8pPr>
      <a:lvl9pPr marL="1828800" algn="ctr" rtl="0" eaLnBrk="0" fontAlgn="base" hangingPunct="0">
        <a:spcBef>
          <a:spcPct val="0"/>
        </a:spcBef>
        <a:spcAft>
          <a:spcPct val="0"/>
        </a:spcAft>
        <a:defRPr sz="4000" b="1">
          <a:solidFill>
            <a:srgbClr val="000066"/>
          </a:solidFill>
          <a:latin typeface="Verdana" pitchFamily="34" charset="0"/>
        </a:defRPr>
      </a:lvl9pPr>
    </p:titleStyle>
    <p:bodyStyle>
      <a:lvl1pPr marL="342900" indent="-342900" algn="l" rtl="0" eaLnBrk="0" fontAlgn="base" hangingPunct="0">
        <a:spcBef>
          <a:spcPct val="20000"/>
        </a:spcBef>
        <a:spcAft>
          <a:spcPct val="0"/>
        </a:spcAft>
        <a:buFont typeface="Arial" pitchFamily="34" charset="0"/>
        <a:buChar char="•"/>
        <a:defRPr sz="2000">
          <a:solidFill>
            <a:srgbClr val="000066"/>
          </a:solidFill>
          <a:latin typeface="Calibri" panose="020F0502020204030204" pitchFamily="34" charset="0"/>
          <a:ea typeface="+mn-ea"/>
          <a:cs typeface="Calibri" panose="020F0502020204030204" pitchFamily="34" charset="0"/>
        </a:defRPr>
      </a:lvl1pPr>
      <a:lvl2pPr marL="152400" indent="-150813" algn="l" rtl="0" eaLnBrk="0" fontAlgn="base" hangingPunct="0">
        <a:spcBef>
          <a:spcPct val="20000"/>
        </a:spcBef>
        <a:spcAft>
          <a:spcPct val="0"/>
        </a:spcAft>
        <a:buFont typeface="Arial" pitchFamily="34" charset="0"/>
        <a:buBlip>
          <a:blip r:embed="rId14"/>
        </a:buBlip>
        <a:defRPr sz="2800">
          <a:solidFill>
            <a:srgbClr val="000066"/>
          </a:solidFill>
          <a:latin typeface="Calibri" panose="020F0502020204030204" pitchFamily="34" charset="0"/>
          <a:cs typeface="Calibri" panose="020F0502020204030204" pitchFamily="34" charset="0"/>
        </a:defRPr>
      </a:lvl2pPr>
      <a:lvl3pPr marL="406400" indent="-252413" algn="l" rtl="0" eaLnBrk="0" fontAlgn="base" hangingPunct="0">
        <a:spcBef>
          <a:spcPct val="20000"/>
        </a:spcBef>
        <a:spcAft>
          <a:spcPct val="0"/>
        </a:spcAft>
        <a:buFont typeface="Arial" pitchFamily="34" charset="0"/>
        <a:buBlip>
          <a:blip r:embed="rId15"/>
        </a:buBlip>
        <a:defRPr sz="2400">
          <a:solidFill>
            <a:srgbClr val="000000"/>
          </a:solidFill>
          <a:latin typeface="Calibri" panose="020F0502020204030204" pitchFamily="34" charset="0"/>
          <a:cs typeface="Calibri" panose="020F0502020204030204" pitchFamily="34" charset="0"/>
        </a:defRPr>
      </a:lvl3pPr>
      <a:lvl4pPr marL="633413" indent="-225425" algn="l" rtl="0" eaLnBrk="0" fontAlgn="base" hangingPunct="0">
        <a:spcBef>
          <a:spcPct val="20000"/>
        </a:spcBef>
        <a:spcAft>
          <a:spcPct val="0"/>
        </a:spcAft>
        <a:buFont typeface="Arial" pitchFamily="34" charset="0"/>
        <a:buBlip>
          <a:blip r:embed="rId16"/>
        </a:buBlip>
        <a:defRPr sz="2000">
          <a:solidFill>
            <a:srgbClr val="000000"/>
          </a:solidFill>
          <a:latin typeface="Calibri" panose="020F0502020204030204" pitchFamily="34" charset="0"/>
          <a:cs typeface="Calibri" panose="020F0502020204030204" pitchFamily="34" charset="0"/>
        </a:defRPr>
      </a:lvl4pPr>
      <a:lvl5pPr marL="811213" indent="-176213" algn="l" rtl="0" eaLnBrk="0" fontAlgn="base" hangingPunct="0">
        <a:spcBef>
          <a:spcPct val="20000"/>
        </a:spcBef>
        <a:spcAft>
          <a:spcPct val="0"/>
        </a:spcAft>
        <a:buFont typeface="Arial" pitchFamily="34" charset="0"/>
        <a:buChar char="»"/>
        <a:defRPr sz="2000">
          <a:solidFill>
            <a:schemeClr val="tx1"/>
          </a:solidFill>
          <a:latin typeface="+mn-lt"/>
        </a:defRPr>
      </a:lvl5pPr>
      <a:lvl6pPr marL="1268413" indent="-176213" algn="l" rtl="0" eaLnBrk="0" fontAlgn="base" hangingPunct="0">
        <a:spcBef>
          <a:spcPct val="20000"/>
        </a:spcBef>
        <a:spcAft>
          <a:spcPct val="0"/>
        </a:spcAft>
        <a:buFont typeface="Arial" pitchFamily="34" charset="0"/>
        <a:buChar char="»"/>
        <a:defRPr sz="2000">
          <a:solidFill>
            <a:schemeClr val="tx1"/>
          </a:solidFill>
          <a:latin typeface="+mn-lt"/>
        </a:defRPr>
      </a:lvl6pPr>
      <a:lvl7pPr marL="1725613" indent="-176213" algn="l" rtl="0" eaLnBrk="0" fontAlgn="base" hangingPunct="0">
        <a:spcBef>
          <a:spcPct val="20000"/>
        </a:spcBef>
        <a:spcAft>
          <a:spcPct val="0"/>
        </a:spcAft>
        <a:buFont typeface="Arial" pitchFamily="34" charset="0"/>
        <a:buChar char="»"/>
        <a:defRPr sz="2000">
          <a:solidFill>
            <a:schemeClr val="tx1"/>
          </a:solidFill>
          <a:latin typeface="+mn-lt"/>
        </a:defRPr>
      </a:lvl7pPr>
      <a:lvl8pPr marL="2182813" indent="-176213" algn="l" rtl="0" eaLnBrk="0" fontAlgn="base" hangingPunct="0">
        <a:spcBef>
          <a:spcPct val="20000"/>
        </a:spcBef>
        <a:spcAft>
          <a:spcPct val="0"/>
        </a:spcAft>
        <a:buFont typeface="Arial" pitchFamily="34" charset="0"/>
        <a:buChar char="»"/>
        <a:defRPr sz="2000">
          <a:solidFill>
            <a:schemeClr val="tx1"/>
          </a:solidFill>
          <a:latin typeface="+mn-lt"/>
        </a:defRPr>
      </a:lvl8pPr>
      <a:lvl9pPr marL="2640013" indent="-176213" algn="l" rtl="0" eaLnBrk="0" fontAlgn="base" hangingPunct="0">
        <a:spcBef>
          <a:spcPct val="20000"/>
        </a:spcBef>
        <a:spcAft>
          <a:spcPct val="0"/>
        </a:spcAft>
        <a:buFont typeface="Arial" pitchFamily="34" charset="0"/>
        <a:buChar char="»"/>
        <a:defRPr sz="20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shpKleurvlakOnder"/>
          <p:cNvSpPr>
            <a:spLocks noChangeArrowheads="1"/>
          </p:cNvSpPr>
          <p:nvPr/>
        </p:nvSpPr>
        <p:spPr bwMode="auto">
          <a:xfrm>
            <a:off x="0" y="6318250"/>
            <a:ext cx="12192000" cy="539750"/>
          </a:xfrm>
          <a:prstGeom prst="rect">
            <a:avLst/>
          </a:prstGeom>
          <a:solidFill>
            <a:srgbClr val="9ACCD4"/>
          </a:solidFill>
          <a:ln>
            <a:noFill/>
          </a:ln>
        </p:spPr>
        <p:txBody>
          <a:bodyPr anchor="ctr"/>
          <a:lstStyle>
            <a:lvl1pPr eaLnBrk="0" hangingPunct="0">
              <a:defRPr sz="4400">
                <a:solidFill>
                  <a:schemeClr val="tx2"/>
                </a:solidFill>
                <a:latin typeface="Times New Roman" pitchFamily="18" charset="0"/>
              </a:defRPr>
            </a:lvl1pPr>
            <a:lvl2pPr marL="742950" indent="-285750" eaLnBrk="0" hangingPunct="0">
              <a:defRPr sz="4400">
                <a:solidFill>
                  <a:schemeClr val="tx2"/>
                </a:solidFill>
                <a:latin typeface="Times New Roman" pitchFamily="18" charset="0"/>
              </a:defRPr>
            </a:lvl2pPr>
            <a:lvl3pPr marL="1143000" indent="-228600" eaLnBrk="0" hangingPunct="0">
              <a:defRPr sz="4400">
                <a:solidFill>
                  <a:schemeClr val="tx2"/>
                </a:solidFill>
                <a:latin typeface="Times New Roman" pitchFamily="18" charset="0"/>
              </a:defRPr>
            </a:lvl3pPr>
            <a:lvl4pPr marL="1600200" indent="-228600" eaLnBrk="0" hangingPunct="0">
              <a:defRPr sz="4400">
                <a:solidFill>
                  <a:schemeClr val="tx2"/>
                </a:solidFill>
                <a:latin typeface="Times New Roman" pitchFamily="18" charset="0"/>
              </a:defRPr>
            </a:lvl4pPr>
            <a:lvl5pPr marL="2057400" indent="-228600" eaLnBrk="0" hangingPunct="0">
              <a:defRPr sz="4400">
                <a:solidFill>
                  <a:schemeClr val="tx2"/>
                </a:solidFill>
                <a:latin typeface="Times New Roman" pitchFamily="18" charset="0"/>
              </a:defRPr>
            </a:lvl5pPr>
            <a:lvl6pPr marL="2514600" indent="-228600" algn="ctr" eaLnBrk="0" fontAlgn="base" hangingPunct="0">
              <a:spcBef>
                <a:spcPct val="0"/>
              </a:spcBef>
              <a:spcAft>
                <a:spcPct val="0"/>
              </a:spcAft>
              <a:defRPr sz="4400">
                <a:solidFill>
                  <a:schemeClr val="tx2"/>
                </a:solidFill>
                <a:latin typeface="Times New Roman" pitchFamily="18" charset="0"/>
              </a:defRPr>
            </a:lvl6pPr>
            <a:lvl7pPr marL="2971800" indent="-228600" algn="ctr" eaLnBrk="0" fontAlgn="base" hangingPunct="0">
              <a:spcBef>
                <a:spcPct val="0"/>
              </a:spcBef>
              <a:spcAft>
                <a:spcPct val="0"/>
              </a:spcAft>
              <a:defRPr sz="4400">
                <a:solidFill>
                  <a:schemeClr val="tx2"/>
                </a:solidFill>
                <a:latin typeface="Times New Roman" pitchFamily="18" charset="0"/>
              </a:defRPr>
            </a:lvl7pPr>
            <a:lvl8pPr marL="3429000" indent="-228600" algn="ctr" eaLnBrk="0" fontAlgn="base" hangingPunct="0">
              <a:spcBef>
                <a:spcPct val="0"/>
              </a:spcBef>
              <a:spcAft>
                <a:spcPct val="0"/>
              </a:spcAft>
              <a:defRPr sz="4400">
                <a:solidFill>
                  <a:schemeClr val="tx2"/>
                </a:solidFill>
                <a:latin typeface="Times New Roman" pitchFamily="18" charset="0"/>
              </a:defRPr>
            </a:lvl8pPr>
            <a:lvl9pPr marL="3886200" indent="-228600" algn="ctr" eaLnBrk="0" fontAlgn="base" hangingPunct="0">
              <a:spcBef>
                <a:spcPct val="0"/>
              </a:spcBef>
              <a:spcAft>
                <a:spcPct val="0"/>
              </a:spcAft>
              <a:defRPr sz="4400">
                <a:solidFill>
                  <a:schemeClr val="tx2"/>
                </a:solidFill>
                <a:latin typeface="Times New Roman" pitchFamily="18" charset="0"/>
              </a:defRPr>
            </a:lvl9pPr>
          </a:lstStyle>
          <a:p>
            <a:pPr algn="ctr" eaLnBrk="1" hangingPunct="1">
              <a:defRPr/>
            </a:pPr>
            <a:endParaRPr lang="nl-NL" altLang="nl-NL" sz="1800">
              <a:solidFill>
                <a:srgbClr val="FFFFFF"/>
              </a:solidFill>
              <a:latin typeface="Verdana" pitchFamily="34" charset="0"/>
            </a:endParaRPr>
          </a:p>
        </p:txBody>
      </p:sp>
      <p:sp>
        <p:nvSpPr>
          <p:cNvPr id="1029" name="shpTekst"/>
          <p:cNvSpPr>
            <a:spLocks noChangeArrowheads="1"/>
          </p:cNvSpPr>
          <p:nvPr/>
        </p:nvSpPr>
        <p:spPr bwMode="auto">
          <a:xfrm>
            <a:off x="0" y="1"/>
            <a:ext cx="12192000" cy="1071563"/>
          </a:xfrm>
          <a:prstGeom prst="rect">
            <a:avLst/>
          </a:prstGeom>
          <a:solidFill>
            <a:srgbClr val="9ACCD4"/>
          </a:solidFill>
          <a:ln>
            <a:noFill/>
          </a:ln>
        </p:spPr>
        <p:txBody>
          <a:bodyPr anchor="ctr"/>
          <a:lstStyle>
            <a:lvl1pPr eaLnBrk="0" hangingPunct="0">
              <a:defRPr sz="4400">
                <a:solidFill>
                  <a:schemeClr val="tx2"/>
                </a:solidFill>
                <a:latin typeface="Times New Roman" pitchFamily="18" charset="0"/>
              </a:defRPr>
            </a:lvl1pPr>
            <a:lvl2pPr marL="742950" indent="-285750" eaLnBrk="0" hangingPunct="0">
              <a:defRPr sz="4400">
                <a:solidFill>
                  <a:schemeClr val="tx2"/>
                </a:solidFill>
                <a:latin typeface="Times New Roman" pitchFamily="18" charset="0"/>
              </a:defRPr>
            </a:lvl2pPr>
            <a:lvl3pPr marL="1143000" indent="-228600" eaLnBrk="0" hangingPunct="0">
              <a:defRPr sz="4400">
                <a:solidFill>
                  <a:schemeClr val="tx2"/>
                </a:solidFill>
                <a:latin typeface="Times New Roman" pitchFamily="18" charset="0"/>
              </a:defRPr>
            </a:lvl3pPr>
            <a:lvl4pPr marL="1600200" indent="-228600" eaLnBrk="0" hangingPunct="0">
              <a:defRPr sz="4400">
                <a:solidFill>
                  <a:schemeClr val="tx2"/>
                </a:solidFill>
                <a:latin typeface="Times New Roman" pitchFamily="18" charset="0"/>
              </a:defRPr>
            </a:lvl4pPr>
            <a:lvl5pPr marL="2057400" indent="-228600" eaLnBrk="0" hangingPunct="0">
              <a:defRPr sz="4400">
                <a:solidFill>
                  <a:schemeClr val="tx2"/>
                </a:solidFill>
                <a:latin typeface="Times New Roman" pitchFamily="18" charset="0"/>
              </a:defRPr>
            </a:lvl5pPr>
            <a:lvl6pPr marL="2514600" indent="-228600" algn="ctr" eaLnBrk="0" fontAlgn="base" hangingPunct="0">
              <a:spcBef>
                <a:spcPct val="0"/>
              </a:spcBef>
              <a:spcAft>
                <a:spcPct val="0"/>
              </a:spcAft>
              <a:defRPr sz="4400">
                <a:solidFill>
                  <a:schemeClr val="tx2"/>
                </a:solidFill>
                <a:latin typeface="Times New Roman" pitchFamily="18" charset="0"/>
              </a:defRPr>
            </a:lvl6pPr>
            <a:lvl7pPr marL="2971800" indent="-228600" algn="ctr" eaLnBrk="0" fontAlgn="base" hangingPunct="0">
              <a:spcBef>
                <a:spcPct val="0"/>
              </a:spcBef>
              <a:spcAft>
                <a:spcPct val="0"/>
              </a:spcAft>
              <a:defRPr sz="4400">
                <a:solidFill>
                  <a:schemeClr val="tx2"/>
                </a:solidFill>
                <a:latin typeface="Times New Roman" pitchFamily="18" charset="0"/>
              </a:defRPr>
            </a:lvl7pPr>
            <a:lvl8pPr marL="3429000" indent="-228600" algn="ctr" eaLnBrk="0" fontAlgn="base" hangingPunct="0">
              <a:spcBef>
                <a:spcPct val="0"/>
              </a:spcBef>
              <a:spcAft>
                <a:spcPct val="0"/>
              </a:spcAft>
              <a:defRPr sz="4400">
                <a:solidFill>
                  <a:schemeClr val="tx2"/>
                </a:solidFill>
                <a:latin typeface="Times New Roman" pitchFamily="18" charset="0"/>
              </a:defRPr>
            </a:lvl8pPr>
            <a:lvl9pPr marL="3886200" indent="-228600" algn="ctr" eaLnBrk="0" fontAlgn="base" hangingPunct="0">
              <a:spcBef>
                <a:spcPct val="0"/>
              </a:spcBef>
              <a:spcAft>
                <a:spcPct val="0"/>
              </a:spcAft>
              <a:defRPr sz="4400">
                <a:solidFill>
                  <a:schemeClr val="tx2"/>
                </a:solidFill>
                <a:latin typeface="Times New Roman" pitchFamily="18" charset="0"/>
              </a:defRPr>
            </a:lvl9pPr>
          </a:lstStyle>
          <a:p>
            <a:pPr algn="ctr" eaLnBrk="1" hangingPunct="1">
              <a:defRPr/>
            </a:pPr>
            <a:endParaRPr lang="en-US" altLang="nl-NL" sz="1800">
              <a:solidFill>
                <a:srgbClr val="000066"/>
              </a:solidFill>
              <a:latin typeface="Verdana" pitchFamily="34" charset="0"/>
              <a:cs typeface="Arial" charset="0"/>
            </a:endParaRPr>
          </a:p>
        </p:txBody>
      </p:sp>
      <p:sp>
        <p:nvSpPr>
          <p:cNvPr id="27652" name="Rectangle 2"/>
          <p:cNvSpPr>
            <a:spLocks noGrp="1" noChangeArrowheads="1"/>
          </p:cNvSpPr>
          <p:nvPr>
            <p:ph type="title"/>
          </p:nvPr>
        </p:nvSpPr>
        <p:spPr bwMode="auto">
          <a:xfrm>
            <a:off x="527051" y="138114"/>
            <a:ext cx="11664949"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NL" dirty="0"/>
              <a:t>Klik om het opmaakprofiel te bewerken</a:t>
            </a:r>
          </a:p>
        </p:txBody>
      </p:sp>
      <p:sp>
        <p:nvSpPr>
          <p:cNvPr id="27653" name="Rectangle 3"/>
          <p:cNvSpPr>
            <a:spLocks noGrp="1" noChangeArrowheads="1"/>
          </p:cNvSpPr>
          <p:nvPr>
            <p:ph type="body" idx="1"/>
          </p:nvPr>
        </p:nvSpPr>
        <p:spPr bwMode="auto">
          <a:xfrm>
            <a:off x="609600" y="1268413"/>
            <a:ext cx="1097280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a:t>Klik om de opmaakprofielen van de modeltekst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pic>
        <p:nvPicPr>
          <p:cNvPr id="27654" name="Picture 7" descr="knmilogo_new_nederlands"/>
          <p:cNvPicPr>
            <a:picLocks noChangeAspect="1" noChangeArrowheads="1"/>
          </p:cNvPicPr>
          <p:nvPr/>
        </p:nvPicPr>
        <p:blipFill>
          <a:blip r:embed="rId13">
            <a:extLst>
              <a:ext uri="{28A0092B-C50C-407E-A947-70E740481C1C}">
                <a14:useLocalDpi xmlns:a14="http://schemas.microsoft.com/office/drawing/2010/main" val="0"/>
              </a:ext>
            </a:extLst>
          </a:blip>
          <a:srcRect r="80974"/>
          <a:stretch>
            <a:fillRect/>
          </a:stretch>
        </p:blipFill>
        <p:spPr bwMode="auto">
          <a:xfrm>
            <a:off x="1" y="1"/>
            <a:ext cx="478367"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897" r:id="rId1"/>
    <p:sldLayoutId id="2147484898" r:id="rId2"/>
    <p:sldLayoutId id="2147484899" r:id="rId3"/>
    <p:sldLayoutId id="2147484900" r:id="rId4"/>
    <p:sldLayoutId id="2147484901" r:id="rId5"/>
    <p:sldLayoutId id="2147484902" r:id="rId6"/>
    <p:sldLayoutId id="2147484903" r:id="rId7"/>
    <p:sldLayoutId id="2147484904" r:id="rId8"/>
    <p:sldLayoutId id="2147484905" r:id="rId9"/>
    <p:sldLayoutId id="2147484906" r:id="rId10"/>
    <p:sldLayoutId id="2147484907" r:id="rId11"/>
  </p:sldLayoutIdLst>
  <p:hf hdr="0" dt="0"/>
  <p:txStyles>
    <p:titleStyle>
      <a:lvl1pPr algn="ctr" rtl="0" eaLnBrk="0" fontAlgn="base" hangingPunct="0">
        <a:spcBef>
          <a:spcPct val="0"/>
        </a:spcBef>
        <a:spcAft>
          <a:spcPct val="0"/>
        </a:spcAft>
        <a:defRPr sz="4400" b="1">
          <a:solidFill>
            <a:srgbClr val="000066"/>
          </a:solidFill>
          <a:latin typeface="+mj-lt"/>
          <a:ea typeface="+mj-ea"/>
          <a:cs typeface="+mj-cs"/>
        </a:defRPr>
      </a:lvl1pPr>
      <a:lvl2pPr algn="ctr" rtl="0" eaLnBrk="0" fontAlgn="base" hangingPunct="0">
        <a:spcBef>
          <a:spcPct val="0"/>
        </a:spcBef>
        <a:spcAft>
          <a:spcPct val="0"/>
        </a:spcAft>
        <a:defRPr sz="4400" b="1">
          <a:solidFill>
            <a:srgbClr val="000066"/>
          </a:solidFill>
          <a:latin typeface="Verdana" pitchFamily="34" charset="0"/>
        </a:defRPr>
      </a:lvl2pPr>
      <a:lvl3pPr algn="ctr" rtl="0" eaLnBrk="0" fontAlgn="base" hangingPunct="0">
        <a:spcBef>
          <a:spcPct val="0"/>
        </a:spcBef>
        <a:spcAft>
          <a:spcPct val="0"/>
        </a:spcAft>
        <a:defRPr sz="4400" b="1">
          <a:solidFill>
            <a:srgbClr val="000066"/>
          </a:solidFill>
          <a:latin typeface="Verdana" pitchFamily="34" charset="0"/>
        </a:defRPr>
      </a:lvl3pPr>
      <a:lvl4pPr algn="ctr" rtl="0" eaLnBrk="0" fontAlgn="base" hangingPunct="0">
        <a:spcBef>
          <a:spcPct val="0"/>
        </a:spcBef>
        <a:spcAft>
          <a:spcPct val="0"/>
        </a:spcAft>
        <a:defRPr sz="4400" b="1">
          <a:solidFill>
            <a:srgbClr val="000066"/>
          </a:solidFill>
          <a:latin typeface="Verdana" pitchFamily="34" charset="0"/>
        </a:defRPr>
      </a:lvl4pPr>
      <a:lvl5pPr algn="ctr" rtl="0" eaLnBrk="0" fontAlgn="base" hangingPunct="0">
        <a:spcBef>
          <a:spcPct val="0"/>
        </a:spcBef>
        <a:spcAft>
          <a:spcPct val="0"/>
        </a:spcAft>
        <a:defRPr sz="4400" b="1">
          <a:solidFill>
            <a:srgbClr val="000066"/>
          </a:solidFill>
          <a:latin typeface="Verdana" pitchFamily="34" charset="0"/>
        </a:defRPr>
      </a:lvl5pPr>
      <a:lvl6pPr marL="457200" algn="ctr" rtl="0" fontAlgn="base">
        <a:spcBef>
          <a:spcPct val="0"/>
        </a:spcBef>
        <a:spcAft>
          <a:spcPct val="0"/>
        </a:spcAft>
        <a:defRPr sz="4400" b="1">
          <a:solidFill>
            <a:srgbClr val="000066"/>
          </a:solidFill>
          <a:latin typeface="Verdana" pitchFamily="34" charset="0"/>
        </a:defRPr>
      </a:lvl6pPr>
      <a:lvl7pPr marL="914400" algn="ctr" rtl="0" fontAlgn="base">
        <a:spcBef>
          <a:spcPct val="0"/>
        </a:spcBef>
        <a:spcAft>
          <a:spcPct val="0"/>
        </a:spcAft>
        <a:defRPr sz="4400" b="1">
          <a:solidFill>
            <a:srgbClr val="000066"/>
          </a:solidFill>
          <a:latin typeface="Verdana" pitchFamily="34" charset="0"/>
        </a:defRPr>
      </a:lvl7pPr>
      <a:lvl8pPr marL="1371600" algn="ctr" rtl="0" fontAlgn="base">
        <a:spcBef>
          <a:spcPct val="0"/>
        </a:spcBef>
        <a:spcAft>
          <a:spcPct val="0"/>
        </a:spcAft>
        <a:defRPr sz="4400" b="1">
          <a:solidFill>
            <a:srgbClr val="000066"/>
          </a:solidFill>
          <a:latin typeface="Verdana" pitchFamily="34" charset="0"/>
        </a:defRPr>
      </a:lvl8pPr>
      <a:lvl9pPr marL="1828800" algn="ctr" rtl="0" fontAlgn="base">
        <a:spcBef>
          <a:spcPct val="0"/>
        </a:spcBef>
        <a:spcAft>
          <a:spcPct val="0"/>
        </a:spcAft>
        <a:defRPr sz="4400" b="1">
          <a:solidFill>
            <a:srgbClr val="000066"/>
          </a:solidFill>
          <a:latin typeface="Verdana" pitchFamily="34" charset="0"/>
        </a:defRPr>
      </a:lvl9pPr>
    </p:titleStyle>
    <p:bodyStyle>
      <a:lvl1pPr marL="342900" indent="-342900" algn="l" rtl="0" eaLnBrk="0" fontAlgn="base" hangingPunct="0">
        <a:spcBef>
          <a:spcPct val="20000"/>
        </a:spcBef>
        <a:spcAft>
          <a:spcPct val="0"/>
        </a:spcAft>
        <a:buFont typeface="Wingdings" pitchFamily="2" charset="2"/>
        <a:buChar char="Ø"/>
        <a:defRPr sz="3200">
          <a:solidFill>
            <a:srgbClr val="000066"/>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800">
          <a:solidFill>
            <a:srgbClr val="000066"/>
          </a:solidFill>
          <a:latin typeface="Calibri" panose="020F0502020204030204" pitchFamily="34" charset="0"/>
          <a:cs typeface="Calibri" panose="020F0502020204030204" pitchFamily="34" charset="0"/>
        </a:defRPr>
      </a:lvl2pPr>
      <a:lvl3pPr marL="1143000" indent="-228600" algn="l" rtl="0" eaLnBrk="0" fontAlgn="base" hangingPunct="0">
        <a:spcBef>
          <a:spcPct val="20000"/>
        </a:spcBef>
        <a:spcAft>
          <a:spcPct val="0"/>
        </a:spcAft>
        <a:buChar char="•"/>
        <a:defRPr sz="2400">
          <a:solidFill>
            <a:srgbClr val="000066"/>
          </a:solidFill>
          <a:latin typeface="Calibri" panose="020F0502020204030204" pitchFamily="34" charset="0"/>
          <a:cs typeface="Calibri" panose="020F0502020204030204" pitchFamily="34" charset="0"/>
        </a:defRPr>
      </a:lvl3pPr>
      <a:lvl4pPr marL="1600200" indent="-228600" algn="l" rtl="0" eaLnBrk="0" fontAlgn="base" hangingPunct="0">
        <a:spcBef>
          <a:spcPct val="20000"/>
        </a:spcBef>
        <a:spcAft>
          <a:spcPct val="0"/>
        </a:spcAft>
        <a:buChar char="–"/>
        <a:defRPr sz="2000">
          <a:solidFill>
            <a:srgbClr val="000066"/>
          </a:solidFill>
          <a:latin typeface="Calibri" panose="020F0502020204030204" pitchFamily="34" charset="0"/>
          <a:cs typeface="Calibri" panose="020F0502020204030204" pitchFamily="34" charset="0"/>
        </a:defRPr>
      </a:lvl4pPr>
      <a:lvl5pPr marL="2057400" indent="-228600" algn="l" rtl="0" eaLnBrk="0" fontAlgn="base" hangingPunct="0">
        <a:spcBef>
          <a:spcPct val="20000"/>
        </a:spcBef>
        <a:spcAft>
          <a:spcPct val="0"/>
        </a:spcAft>
        <a:buChar char="»"/>
        <a:defRPr sz="2000">
          <a:solidFill>
            <a:srgbClr val="000066"/>
          </a:solidFill>
          <a:latin typeface="Calibri" panose="020F0502020204030204" pitchFamily="34" charset="0"/>
          <a:cs typeface="Calibri" panose="020F0502020204030204" pitchFamily="34" charset="0"/>
        </a:defRPr>
      </a:lvl5pPr>
      <a:lvl6pPr marL="2514600" indent="-228600" algn="l" rtl="0" fontAlgn="base">
        <a:spcBef>
          <a:spcPct val="20000"/>
        </a:spcBef>
        <a:spcAft>
          <a:spcPct val="0"/>
        </a:spcAft>
        <a:buChar char="»"/>
        <a:defRPr sz="2000">
          <a:solidFill>
            <a:srgbClr val="000066"/>
          </a:solidFill>
          <a:latin typeface="+mn-lt"/>
        </a:defRPr>
      </a:lvl6pPr>
      <a:lvl7pPr marL="2971800" indent="-228600" algn="l" rtl="0" fontAlgn="base">
        <a:spcBef>
          <a:spcPct val="20000"/>
        </a:spcBef>
        <a:spcAft>
          <a:spcPct val="0"/>
        </a:spcAft>
        <a:buChar char="»"/>
        <a:defRPr sz="2000">
          <a:solidFill>
            <a:srgbClr val="000066"/>
          </a:solidFill>
          <a:latin typeface="+mn-lt"/>
        </a:defRPr>
      </a:lvl7pPr>
      <a:lvl8pPr marL="3429000" indent="-228600" algn="l" rtl="0" fontAlgn="base">
        <a:spcBef>
          <a:spcPct val="20000"/>
        </a:spcBef>
        <a:spcAft>
          <a:spcPct val="0"/>
        </a:spcAft>
        <a:buChar char="»"/>
        <a:defRPr sz="2000">
          <a:solidFill>
            <a:srgbClr val="000066"/>
          </a:solidFill>
          <a:latin typeface="+mn-lt"/>
        </a:defRPr>
      </a:lvl8pPr>
      <a:lvl9pPr marL="3886200" indent="-228600" algn="l" rtl="0" fontAlgn="base">
        <a:spcBef>
          <a:spcPct val="20000"/>
        </a:spcBef>
        <a:spcAft>
          <a:spcPct val="0"/>
        </a:spcAft>
        <a:buChar char="»"/>
        <a:defRPr sz="2000">
          <a:solidFill>
            <a:srgbClr val="000066"/>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shpKleurvlakOnder"/>
          <p:cNvSpPr>
            <a:spLocks noChangeArrowheads="1"/>
          </p:cNvSpPr>
          <p:nvPr/>
        </p:nvSpPr>
        <p:spPr bwMode="auto">
          <a:xfrm>
            <a:off x="0" y="6318250"/>
            <a:ext cx="12192000" cy="539750"/>
          </a:xfrm>
          <a:prstGeom prst="rect">
            <a:avLst/>
          </a:prstGeom>
          <a:solidFill>
            <a:srgbClr val="9ACCD4"/>
          </a:solidFill>
          <a:ln>
            <a:noFill/>
          </a:ln>
        </p:spPr>
        <p:txBody>
          <a:bodyPr anchor="ctr"/>
          <a:lstStyle>
            <a:lvl1pPr eaLnBrk="0" hangingPunct="0">
              <a:defRPr sz="4400">
                <a:solidFill>
                  <a:schemeClr val="tx2"/>
                </a:solidFill>
                <a:latin typeface="Times New Roman" pitchFamily="18" charset="0"/>
              </a:defRPr>
            </a:lvl1pPr>
            <a:lvl2pPr marL="742950" indent="-285750" eaLnBrk="0" hangingPunct="0">
              <a:defRPr sz="4400">
                <a:solidFill>
                  <a:schemeClr val="tx2"/>
                </a:solidFill>
                <a:latin typeface="Times New Roman" pitchFamily="18" charset="0"/>
              </a:defRPr>
            </a:lvl2pPr>
            <a:lvl3pPr marL="1143000" indent="-228600" eaLnBrk="0" hangingPunct="0">
              <a:defRPr sz="4400">
                <a:solidFill>
                  <a:schemeClr val="tx2"/>
                </a:solidFill>
                <a:latin typeface="Times New Roman" pitchFamily="18" charset="0"/>
              </a:defRPr>
            </a:lvl3pPr>
            <a:lvl4pPr marL="1600200" indent="-228600" eaLnBrk="0" hangingPunct="0">
              <a:defRPr sz="4400">
                <a:solidFill>
                  <a:schemeClr val="tx2"/>
                </a:solidFill>
                <a:latin typeface="Times New Roman" pitchFamily="18" charset="0"/>
              </a:defRPr>
            </a:lvl4pPr>
            <a:lvl5pPr marL="2057400" indent="-228600" eaLnBrk="0" hangingPunct="0">
              <a:defRPr sz="4400">
                <a:solidFill>
                  <a:schemeClr val="tx2"/>
                </a:solidFill>
                <a:latin typeface="Times New Roman" pitchFamily="18" charset="0"/>
              </a:defRPr>
            </a:lvl5pPr>
            <a:lvl6pPr marL="2514600" indent="-228600" algn="ctr" eaLnBrk="0" fontAlgn="base" hangingPunct="0">
              <a:spcBef>
                <a:spcPct val="0"/>
              </a:spcBef>
              <a:spcAft>
                <a:spcPct val="0"/>
              </a:spcAft>
              <a:defRPr sz="4400">
                <a:solidFill>
                  <a:schemeClr val="tx2"/>
                </a:solidFill>
                <a:latin typeface="Times New Roman" pitchFamily="18" charset="0"/>
              </a:defRPr>
            </a:lvl6pPr>
            <a:lvl7pPr marL="2971800" indent="-228600" algn="ctr" eaLnBrk="0" fontAlgn="base" hangingPunct="0">
              <a:spcBef>
                <a:spcPct val="0"/>
              </a:spcBef>
              <a:spcAft>
                <a:spcPct val="0"/>
              </a:spcAft>
              <a:defRPr sz="4400">
                <a:solidFill>
                  <a:schemeClr val="tx2"/>
                </a:solidFill>
                <a:latin typeface="Times New Roman" pitchFamily="18" charset="0"/>
              </a:defRPr>
            </a:lvl7pPr>
            <a:lvl8pPr marL="3429000" indent="-228600" algn="ctr" eaLnBrk="0" fontAlgn="base" hangingPunct="0">
              <a:spcBef>
                <a:spcPct val="0"/>
              </a:spcBef>
              <a:spcAft>
                <a:spcPct val="0"/>
              </a:spcAft>
              <a:defRPr sz="4400">
                <a:solidFill>
                  <a:schemeClr val="tx2"/>
                </a:solidFill>
                <a:latin typeface="Times New Roman" pitchFamily="18" charset="0"/>
              </a:defRPr>
            </a:lvl8pPr>
            <a:lvl9pPr marL="3886200" indent="-228600" algn="ctr" eaLnBrk="0" fontAlgn="base" hangingPunct="0">
              <a:spcBef>
                <a:spcPct val="0"/>
              </a:spcBef>
              <a:spcAft>
                <a:spcPct val="0"/>
              </a:spcAft>
              <a:defRPr sz="4400">
                <a:solidFill>
                  <a:schemeClr val="tx2"/>
                </a:solidFill>
                <a:latin typeface="Times New Roman" pitchFamily="18" charset="0"/>
              </a:defRPr>
            </a:lvl9pPr>
          </a:lstStyle>
          <a:p>
            <a:pPr algn="ctr" eaLnBrk="1" hangingPunct="1">
              <a:defRPr/>
            </a:pPr>
            <a:endParaRPr lang="nl-NL" altLang="nl-NL" sz="1800">
              <a:solidFill>
                <a:srgbClr val="FFFFFF"/>
              </a:solidFill>
              <a:latin typeface="Verdana" pitchFamily="34" charset="0"/>
            </a:endParaRPr>
          </a:p>
        </p:txBody>
      </p:sp>
      <p:sp>
        <p:nvSpPr>
          <p:cNvPr id="1029" name="shpTekst"/>
          <p:cNvSpPr>
            <a:spLocks noChangeArrowheads="1"/>
          </p:cNvSpPr>
          <p:nvPr/>
        </p:nvSpPr>
        <p:spPr bwMode="auto">
          <a:xfrm>
            <a:off x="0" y="5"/>
            <a:ext cx="12192000" cy="1071563"/>
          </a:xfrm>
          <a:prstGeom prst="rect">
            <a:avLst/>
          </a:prstGeom>
          <a:solidFill>
            <a:srgbClr val="9ACCD4"/>
          </a:solidFill>
          <a:ln>
            <a:noFill/>
          </a:ln>
        </p:spPr>
        <p:txBody>
          <a:bodyPr anchor="ctr"/>
          <a:lstStyle>
            <a:lvl1pPr eaLnBrk="0" hangingPunct="0">
              <a:defRPr sz="4400">
                <a:solidFill>
                  <a:schemeClr val="tx2"/>
                </a:solidFill>
                <a:latin typeface="Times New Roman" pitchFamily="18" charset="0"/>
              </a:defRPr>
            </a:lvl1pPr>
            <a:lvl2pPr marL="742950" indent="-285750" eaLnBrk="0" hangingPunct="0">
              <a:defRPr sz="4400">
                <a:solidFill>
                  <a:schemeClr val="tx2"/>
                </a:solidFill>
                <a:latin typeface="Times New Roman" pitchFamily="18" charset="0"/>
              </a:defRPr>
            </a:lvl2pPr>
            <a:lvl3pPr marL="1143000" indent="-228600" eaLnBrk="0" hangingPunct="0">
              <a:defRPr sz="4400">
                <a:solidFill>
                  <a:schemeClr val="tx2"/>
                </a:solidFill>
                <a:latin typeface="Times New Roman" pitchFamily="18" charset="0"/>
              </a:defRPr>
            </a:lvl3pPr>
            <a:lvl4pPr marL="1600200" indent="-228600" eaLnBrk="0" hangingPunct="0">
              <a:defRPr sz="4400">
                <a:solidFill>
                  <a:schemeClr val="tx2"/>
                </a:solidFill>
                <a:latin typeface="Times New Roman" pitchFamily="18" charset="0"/>
              </a:defRPr>
            </a:lvl4pPr>
            <a:lvl5pPr marL="2057400" indent="-228600" eaLnBrk="0" hangingPunct="0">
              <a:defRPr sz="4400">
                <a:solidFill>
                  <a:schemeClr val="tx2"/>
                </a:solidFill>
                <a:latin typeface="Times New Roman" pitchFamily="18" charset="0"/>
              </a:defRPr>
            </a:lvl5pPr>
            <a:lvl6pPr marL="2514600" indent="-228600" algn="ctr" eaLnBrk="0" fontAlgn="base" hangingPunct="0">
              <a:spcBef>
                <a:spcPct val="0"/>
              </a:spcBef>
              <a:spcAft>
                <a:spcPct val="0"/>
              </a:spcAft>
              <a:defRPr sz="4400">
                <a:solidFill>
                  <a:schemeClr val="tx2"/>
                </a:solidFill>
                <a:latin typeface="Times New Roman" pitchFamily="18" charset="0"/>
              </a:defRPr>
            </a:lvl6pPr>
            <a:lvl7pPr marL="2971800" indent="-228600" algn="ctr" eaLnBrk="0" fontAlgn="base" hangingPunct="0">
              <a:spcBef>
                <a:spcPct val="0"/>
              </a:spcBef>
              <a:spcAft>
                <a:spcPct val="0"/>
              </a:spcAft>
              <a:defRPr sz="4400">
                <a:solidFill>
                  <a:schemeClr val="tx2"/>
                </a:solidFill>
                <a:latin typeface="Times New Roman" pitchFamily="18" charset="0"/>
              </a:defRPr>
            </a:lvl7pPr>
            <a:lvl8pPr marL="3429000" indent="-228600" algn="ctr" eaLnBrk="0" fontAlgn="base" hangingPunct="0">
              <a:spcBef>
                <a:spcPct val="0"/>
              </a:spcBef>
              <a:spcAft>
                <a:spcPct val="0"/>
              </a:spcAft>
              <a:defRPr sz="4400">
                <a:solidFill>
                  <a:schemeClr val="tx2"/>
                </a:solidFill>
                <a:latin typeface="Times New Roman" pitchFamily="18" charset="0"/>
              </a:defRPr>
            </a:lvl8pPr>
            <a:lvl9pPr marL="3886200" indent="-228600" algn="ctr" eaLnBrk="0" fontAlgn="base" hangingPunct="0">
              <a:spcBef>
                <a:spcPct val="0"/>
              </a:spcBef>
              <a:spcAft>
                <a:spcPct val="0"/>
              </a:spcAft>
              <a:defRPr sz="4400">
                <a:solidFill>
                  <a:schemeClr val="tx2"/>
                </a:solidFill>
                <a:latin typeface="Times New Roman" pitchFamily="18" charset="0"/>
              </a:defRPr>
            </a:lvl9pPr>
          </a:lstStyle>
          <a:p>
            <a:pPr algn="ctr" eaLnBrk="1" hangingPunct="1">
              <a:defRPr/>
            </a:pPr>
            <a:endParaRPr lang="en-US" altLang="nl-NL" sz="1800">
              <a:solidFill>
                <a:srgbClr val="000066"/>
              </a:solidFill>
              <a:latin typeface="Verdana" pitchFamily="34" charset="0"/>
              <a:cs typeface="Arial" charset="0"/>
            </a:endParaRPr>
          </a:p>
        </p:txBody>
      </p:sp>
      <p:pic>
        <p:nvPicPr>
          <p:cNvPr id="430082" name="Picture 2" descr="http://projects.knmi.nl/scatterometer/tile_prod/products/asc_a_20181104_09_41.gif"/>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495422" y="-459432"/>
            <a:ext cx="9842500" cy="8382000"/>
          </a:xfrm>
          <a:prstGeom prst="rect">
            <a:avLst/>
          </a:prstGeom>
          <a:noFill/>
          <a:extLst>
            <a:ext uri="{909E8E84-426E-40DD-AFC4-6F175D3DCCD1}">
              <a14:hiddenFill xmlns:a14="http://schemas.microsoft.com/office/drawing/2010/main">
                <a:solidFill>
                  <a:srgbClr val="FFFFFF"/>
                </a:solidFill>
              </a14:hiddenFill>
            </a:ext>
          </a:extLst>
        </p:spPr>
      </p:pic>
      <p:sp>
        <p:nvSpPr>
          <p:cNvPr id="9" name="shpKleurvlak"/>
          <p:cNvSpPr>
            <a:spLocks noChangeArrowheads="1"/>
          </p:cNvSpPr>
          <p:nvPr/>
        </p:nvSpPr>
        <p:spPr bwMode="auto">
          <a:xfrm>
            <a:off x="6096000" y="0"/>
            <a:ext cx="6096000" cy="6858000"/>
          </a:xfrm>
          <a:prstGeom prst="rect">
            <a:avLst/>
          </a:prstGeom>
          <a:solidFill>
            <a:srgbClr val="9ACCD4"/>
          </a:solidFill>
          <a:ln>
            <a:noFill/>
          </a:ln>
        </p:spPr>
        <p:txBody>
          <a:bodyPr anchor="ctr"/>
          <a:lstStyle>
            <a:lvl1pPr>
              <a:defRPr sz="1000">
                <a:solidFill>
                  <a:schemeClr val="tx1"/>
                </a:solidFill>
                <a:latin typeface="Verdana" panose="020B0604030504040204" pitchFamily="34" charset="0"/>
                <a:cs typeface="Arial" panose="020B0604020202020204" pitchFamily="34" charset="0"/>
              </a:defRPr>
            </a:lvl1pPr>
            <a:lvl2pPr marL="742950" indent="-285750">
              <a:defRPr sz="1000">
                <a:solidFill>
                  <a:schemeClr val="tx1"/>
                </a:solidFill>
                <a:latin typeface="Verdana" panose="020B0604030504040204" pitchFamily="34" charset="0"/>
                <a:cs typeface="Arial" panose="020B0604020202020204" pitchFamily="34" charset="0"/>
              </a:defRPr>
            </a:lvl2pPr>
            <a:lvl3pPr marL="1143000" indent="-228600">
              <a:defRPr sz="1000">
                <a:solidFill>
                  <a:schemeClr val="tx1"/>
                </a:solidFill>
                <a:latin typeface="Verdana" panose="020B0604030504040204" pitchFamily="34" charset="0"/>
                <a:cs typeface="Arial" panose="020B0604020202020204" pitchFamily="34" charset="0"/>
              </a:defRPr>
            </a:lvl3pPr>
            <a:lvl4pPr marL="1600200" indent="-228600">
              <a:defRPr sz="1000">
                <a:solidFill>
                  <a:schemeClr val="tx1"/>
                </a:solidFill>
                <a:latin typeface="Verdana" panose="020B0604030504040204" pitchFamily="34" charset="0"/>
                <a:cs typeface="Arial" panose="020B0604020202020204" pitchFamily="34" charset="0"/>
              </a:defRPr>
            </a:lvl4pPr>
            <a:lvl5pPr marL="2057400" indent="-228600">
              <a:defRPr sz="1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Verdana" panose="020B0604030504040204" pitchFamily="34" charset="0"/>
                <a:cs typeface="Arial" panose="020B0604020202020204" pitchFamily="34" charset="0"/>
              </a:defRPr>
            </a:lvl9pPr>
          </a:lstStyle>
          <a:p>
            <a:pPr algn="ctr">
              <a:defRPr/>
            </a:pPr>
            <a:endParaRPr lang="nl-NL" sz="1800">
              <a:solidFill>
                <a:srgbClr val="000000"/>
              </a:solidFill>
            </a:endParaRPr>
          </a:p>
        </p:txBody>
      </p:sp>
      <p:pic>
        <p:nvPicPr>
          <p:cNvPr id="387079" name="Picture 24" descr="ROe_IM_KNMI_Logo_Powerpoint_pos"/>
          <p:cNvPicPr>
            <a:picLocks noChangeAspect="1" noChangeArrowheads="1"/>
          </p:cNvPicPr>
          <p:nvPr/>
        </p:nvPicPr>
        <p:blipFill>
          <a:blip r:embed="rId14" cstate="print">
            <a:extLst>
              <a:ext uri="{28A0092B-C50C-407E-A947-70E740481C1C}">
                <a14:useLocalDpi xmlns:a14="http://schemas.microsoft.com/office/drawing/2010/main" val="0"/>
              </a:ext>
            </a:extLst>
          </a:blip>
          <a:srcRect l="46475" r="46477"/>
          <a:stretch>
            <a:fillRect/>
          </a:stretch>
        </p:blipFill>
        <p:spPr bwMode="auto">
          <a:xfrm>
            <a:off x="5666321" y="-6350"/>
            <a:ext cx="859367" cy="200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7080" name="Picture 24" descr="ROe_IM_KNMI_Logo_Powerpoint_pos"/>
          <p:cNvPicPr>
            <a:picLocks noChangeAspect="1" noChangeArrowheads="1"/>
          </p:cNvPicPr>
          <p:nvPr/>
        </p:nvPicPr>
        <p:blipFill>
          <a:blip r:embed="rId14">
            <a:extLst>
              <a:ext uri="{28A0092B-C50C-407E-A947-70E740481C1C}">
                <a14:useLocalDpi xmlns:a14="http://schemas.microsoft.com/office/drawing/2010/main" val="0"/>
              </a:ext>
            </a:extLst>
          </a:blip>
          <a:srcRect l="53801" r="15211"/>
          <a:stretch>
            <a:fillRect/>
          </a:stretch>
        </p:blipFill>
        <p:spPr bwMode="auto">
          <a:xfrm>
            <a:off x="6457954" y="-234950"/>
            <a:ext cx="3778249" cy="200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7081" name="Rectangle 2"/>
          <p:cNvSpPr>
            <a:spLocks noGrp="1" noChangeArrowheads="1"/>
          </p:cNvSpPr>
          <p:nvPr>
            <p:ph type="title"/>
          </p:nvPr>
        </p:nvSpPr>
        <p:spPr bwMode="auto">
          <a:xfrm>
            <a:off x="527051" y="138118"/>
            <a:ext cx="11664949"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NL" dirty="0"/>
              <a:t>Klik om het opmaakprofiel te bewerken</a:t>
            </a:r>
          </a:p>
        </p:txBody>
      </p:sp>
      <p:sp>
        <p:nvSpPr>
          <p:cNvPr id="387082" name="Rectangle 3"/>
          <p:cNvSpPr>
            <a:spLocks noGrp="1" noChangeArrowheads="1"/>
          </p:cNvSpPr>
          <p:nvPr>
            <p:ph type="body" idx="1"/>
          </p:nvPr>
        </p:nvSpPr>
        <p:spPr bwMode="auto">
          <a:xfrm>
            <a:off x="609600" y="1268413"/>
            <a:ext cx="1097280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dirty="0"/>
              <a:t>Klik om de opmaakprofielen van de </a:t>
            </a:r>
            <a:r>
              <a:rPr lang="nl-NL" altLang="nl-NL" dirty="0" err="1"/>
              <a:t>modeltekst</a:t>
            </a:r>
            <a:r>
              <a:rPr lang="nl-NL" altLang="nl-NL" dirty="0"/>
              <a:t> te bewerken</a:t>
            </a:r>
          </a:p>
          <a:p>
            <a:pPr lvl="1"/>
            <a:r>
              <a:rPr lang="nl-NL" altLang="nl-NL" dirty="0"/>
              <a:t>Tweede niveau</a:t>
            </a:r>
          </a:p>
          <a:p>
            <a:pPr lvl="2"/>
            <a:r>
              <a:rPr lang="nl-NL" altLang="nl-NL" dirty="0"/>
              <a:t>Derde niveau</a:t>
            </a:r>
          </a:p>
          <a:p>
            <a:pPr lvl="3"/>
            <a:r>
              <a:rPr lang="nl-NL" altLang="nl-NL" dirty="0"/>
              <a:t>Vierde niveau</a:t>
            </a:r>
          </a:p>
          <a:p>
            <a:pPr lvl="4"/>
            <a:r>
              <a:rPr lang="nl-NL" altLang="nl-NL" dirty="0"/>
              <a:t>Vijfde niveau</a:t>
            </a:r>
          </a:p>
        </p:txBody>
      </p:sp>
    </p:spTree>
    <p:extLst>
      <p:ext uri="{BB962C8B-B14F-4D97-AF65-F5344CB8AC3E}">
        <p14:creationId xmlns:p14="http://schemas.microsoft.com/office/powerpoint/2010/main" val="1765335075"/>
      </p:ext>
    </p:extLst>
  </p:cSld>
  <p:clrMap bg1="lt1" tx1="dk1" bg2="lt2" tx2="dk2" accent1="accent1" accent2="accent2" accent3="accent3" accent4="accent4" accent5="accent5" accent6="accent6" hlink="hlink" folHlink="folHlink"/>
  <p:sldLayoutIdLst>
    <p:sldLayoutId id="2147485022" r:id="rId1"/>
    <p:sldLayoutId id="2147485023" r:id="rId2"/>
    <p:sldLayoutId id="2147485024" r:id="rId3"/>
    <p:sldLayoutId id="2147485025" r:id="rId4"/>
    <p:sldLayoutId id="2147485026" r:id="rId5"/>
    <p:sldLayoutId id="2147485027" r:id="rId6"/>
    <p:sldLayoutId id="2147485028" r:id="rId7"/>
    <p:sldLayoutId id="2147485029" r:id="rId8"/>
    <p:sldLayoutId id="2147485030" r:id="rId9"/>
    <p:sldLayoutId id="2147485031" r:id="rId10"/>
    <p:sldLayoutId id="2147485032" r:id="rId11"/>
  </p:sldLayoutIdLst>
  <p:hf hdr="0" dt="0"/>
  <p:txStyles>
    <p:titleStyle>
      <a:lvl1pPr algn="ctr" rtl="0" fontAlgn="base">
        <a:spcBef>
          <a:spcPct val="0"/>
        </a:spcBef>
        <a:spcAft>
          <a:spcPct val="0"/>
        </a:spcAft>
        <a:defRPr sz="4400" b="1">
          <a:solidFill>
            <a:srgbClr val="000066"/>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b="1">
          <a:solidFill>
            <a:srgbClr val="000066"/>
          </a:solidFill>
          <a:latin typeface="Verdana" pitchFamily="34" charset="0"/>
        </a:defRPr>
      </a:lvl2pPr>
      <a:lvl3pPr algn="ctr" rtl="0" fontAlgn="base">
        <a:spcBef>
          <a:spcPct val="0"/>
        </a:spcBef>
        <a:spcAft>
          <a:spcPct val="0"/>
        </a:spcAft>
        <a:defRPr sz="4400" b="1">
          <a:solidFill>
            <a:srgbClr val="000066"/>
          </a:solidFill>
          <a:latin typeface="Verdana" pitchFamily="34" charset="0"/>
        </a:defRPr>
      </a:lvl3pPr>
      <a:lvl4pPr algn="ctr" rtl="0" fontAlgn="base">
        <a:spcBef>
          <a:spcPct val="0"/>
        </a:spcBef>
        <a:spcAft>
          <a:spcPct val="0"/>
        </a:spcAft>
        <a:defRPr sz="4400" b="1">
          <a:solidFill>
            <a:srgbClr val="000066"/>
          </a:solidFill>
          <a:latin typeface="Verdana" pitchFamily="34" charset="0"/>
        </a:defRPr>
      </a:lvl4pPr>
      <a:lvl5pPr algn="ctr" rtl="0" fontAlgn="base">
        <a:spcBef>
          <a:spcPct val="0"/>
        </a:spcBef>
        <a:spcAft>
          <a:spcPct val="0"/>
        </a:spcAft>
        <a:defRPr sz="4400" b="1">
          <a:solidFill>
            <a:srgbClr val="000066"/>
          </a:solidFill>
          <a:latin typeface="Verdana" pitchFamily="34" charset="0"/>
        </a:defRPr>
      </a:lvl5pPr>
      <a:lvl6pPr marL="457200" algn="ctr" rtl="0" fontAlgn="base">
        <a:spcBef>
          <a:spcPct val="0"/>
        </a:spcBef>
        <a:spcAft>
          <a:spcPct val="0"/>
        </a:spcAft>
        <a:defRPr sz="4400" b="1">
          <a:solidFill>
            <a:srgbClr val="000066"/>
          </a:solidFill>
          <a:latin typeface="Verdana" pitchFamily="34" charset="0"/>
        </a:defRPr>
      </a:lvl6pPr>
      <a:lvl7pPr marL="914400" algn="ctr" rtl="0" fontAlgn="base">
        <a:spcBef>
          <a:spcPct val="0"/>
        </a:spcBef>
        <a:spcAft>
          <a:spcPct val="0"/>
        </a:spcAft>
        <a:defRPr sz="4400" b="1">
          <a:solidFill>
            <a:srgbClr val="000066"/>
          </a:solidFill>
          <a:latin typeface="Verdana" pitchFamily="34" charset="0"/>
        </a:defRPr>
      </a:lvl7pPr>
      <a:lvl8pPr marL="1371600" algn="ctr" rtl="0" fontAlgn="base">
        <a:spcBef>
          <a:spcPct val="0"/>
        </a:spcBef>
        <a:spcAft>
          <a:spcPct val="0"/>
        </a:spcAft>
        <a:defRPr sz="4400" b="1">
          <a:solidFill>
            <a:srgbClr val="000066"/>
          </a:solidFill>
          <a:latin typeface="Verdana" pitchFamily="34" charset="0"/>
        </a:defRPr>
      </a:lvl8pPr>
      <a:lvl9pPr marL="1828800" algn="ctr" rtl="0" fontAlgn="base">
        <a:spcBef>
          <a:spcPct val="0"/>
        </a:spcBef>
        <a:spcAft>
          <a:spcPct val="0"/>
        </a:spcAft>
        <a:defRPr sz="4400" b="1">
          <a:solidFill>
            <a:srgbClr val="000066"/>
          </a:solidFill>
          <a:latin typeface="Verdana" pitchFamily="34" charset="0"/>
        </a:defRPr>
      </a:lvl9pPr>
    </p:titleStyle>
    <p:bodyStyle>
      <a:lvl1pPr marL="342900" indent="-342900" algn="l" rtl="0" fontAlgn="base">
        <a:spcBef>
          <a:spcPct val="20000"/>
        </a:spcBef>
        <a:spcAft>
          <a:spcPct val="0"/>
        </a:spcAft>
        <a:buFont typeface="Wingdings" pitchFamily="2" charset="2"/>
        <a:buChar char="Ø"/>
        <a:defRPr sz="3200">
          <a:solidFill>
            <a:srgbClr val="000066"/>
          </a:solidFill>
          <a:latin typeface="Calibri" panose="020F0502020204030204" pitchFamily="34" charset="0"/>
          <a:ea typeface="+mn-ea"/>
          <a:cs typeface="Calibri" panose="020F0502020204030204" pitchFamily="34" charset="0"/>
        </a:defRPr>
      </a:lvl1pPr>
      <a:lvl2pPr marL="742950" indent="-285750" algn="l" rtl="0" fontAlgn="base">
        <a:spcBef>
          <a:spcPct val="20000"/>
        </a:spcBef>
        <a:spcAft>
          <a:spcPct val="0"/>
        </a:spcAft>
        <a:buChar char="–"/>
        <a:defRPr sz="2800">
          <a:solidFill>
            <a:srgbClr val="000066"/>
          </a:solidFill>
          <a:latin typeface="Calibri" panose="020F0502020204030204" pitchFamily="34" charset="0"/>
          <a:cs typeface="Calibri" panose="020F0502020204030204" pitchFamily="34" charset="0"/>
        </a:defRPr>
      </a:lvl2pPr>
      <a:lvl3pPr marL="1143000" indent="-228600" algn="l" rtl="0" fontAlgn="base">
        <a:spcBef>
          <a:spcPct val="20000"/>
        </a:spcBef>
        <a:spcAft>
          <a:spcPct val="0"/>
        </a:spcAft>
        <a:buChar char="•"/>
        <a:defRPr sz="2400">
          <a:solidFill>
            <a:srgbClr val="000066"/>
          </a:solidFill>
          <a:latin typeface="Calibri" panose="020F0502020204030204" pitchFamily="34" charset="0"/>
          <a:cs typeface="Calibri" panose="020F0502020204030204" pitchFamily="34" charset="0"/>
        </a:defRPr>
      </a:lvl3pPr>
      <a:lvl4pPr marL="1600200" indent="-228600" algn="l" rtl="0" fontAlgn="base">
        <a:spcBef>
          <a:spcPct val="20000"/>
        </a:spcBef>
        <a:spcAft>
          <a:spcPct val="0"/>
        </a:spcAft>
        <a:buChar char="–"/>
        <a:defRPr sz="2000">
          <a:solidFill>
            <a:srgbClr val="000066"/>
          </a:solidFill>
          <a:latin typeface="Calibri" panose="020F0502020204030204" pitchFamily="34" charset="0"/>
          <a:cs typeface="Calibri" panose="020F0502020204030204" pitchFamily="34" charset="0"/>
        </a:defRPr>
      </a:lvl4pPr>
      <a:lvl5pPr marL="2057400" indent="-228600" algn="l" rtl="0" fontAlgn="base">
        <a:spcBef>
          <a:spcPct val="20000"/>
        </a:spcBef>
        <a:spcAft>
          <a:spcPct val="0"/>
        </a:spcAft>
        <a:buChar char="»"/>
        <a:defRPr sz="2000">
          <a:solidFill>
            <a:srgbClr val="000066"/>
          </a:solidFill>
          <a:latin typeface="Calibri" panose="020F0502020204030204" pitchFamily="34" charset="0"/>
          <a:cs typeface="Calibri" panose="020F0502020204030204" pitchFamily="34" charset="0"/>
        </a:defRPr>
      </a:lvl5pPr>
      <a:lvl6pPr marL="2514600" indent="-228600" algn="l" rtl="0" fontAlgn="base">
        <a:spcBef>
          <a:spcPct val="20000"/>
        </a:spcBef>
        <a:spcAft>
          <a:spcPct val="0"/>
        </a:spcAft>
        <a:buChar char="»"/>
        <a:defRPr sz="2000">
          <a:solidFill>
            <a:srgbClr val="000066"/>
          </a:solidFill>
          <a:latin typeface="+mn-lt"/>
        </a:defRPr>
      </a:lvl6pPr>
      <a:lvl7pPr marL="2971800" indent="-228600" algn="l" rtl="0" fontAlgn="base">
        <a:spcBef>
          <a:spcPct val="20000"/>
        </a:spcBef>
        <a:spcAft>
          <a:spcPct val="0"/>
        </a:spcAft>
        <a:buChar char="»"/>
        <a:defRPr sz="2000">
          <a:solidFill>
            <a:srgbClr val="000066"/>
          </a:solidFill>
          <a:latin typeface="+mn-lt"/>
        </a:defRPr>
      </a:lvl7pPr>
      <a:lvl8pPr marL="3429000" indent="-228600" algn="l" rtl="0" fontAlgn="base">
        <a:spcBef>
          <a:spcPct val="20000"/>
        </a:spcBef>
        <a:spcAft>
          <a:spcPct val="0"/>
        </a:spcAft>
        <a:buChar char="»"/>
        <a:defRPr sz="2000">
          <a:solidFill>
            <a:srgbClr val="000066"/>
          </a:solidFill>
          <a:latin typeface="+mn-lt"/>
        </a:defRPr>
      </a:lvl8pPr>
      <a:lvl9pPr marL="3886200" indent="-228600" algn="l" rtl="0" fontAlgn="base">
        <a:spcBef>
          <a:spcPct val="20000"/>
        </a:spcBef>
        <a:spcAft>
          <a:spcPct val="0"/>
        </a:spcAft>
        <a:buChar char="»"/>
        <a:defRPr sz="2000">
          <a:solidFill>
            <a:srgbClr val="000066"/>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87076" name="Picture 7" descr="knmilogo_new_nederlands"/>
          <p:cNvPicPr>
            <a:picLocks noChangeAspect="1" noChangeArrowheads="1"/>
          </p:cNvPicPr>
          <p:nvPr/>
        </p:nvPicPr>
        <p:blipFill>
          <a:blip r:embed="rId13">
            <a:extLst>
              <a:ext uri="{28A0092B-C50C-407E-A947-70E740481C1C}">
                <a14:useLocalDpi xmlns:a14="http://schemas.microsoft.com/office/drawing/2010/main" val="0"/>
              </a:ext>
            </a:extLst>
          </a:blip>
          <a:srcRect r="80974"/>
          <a:stretch>
            <a:fillRect/>
          </a:stretch>
        </p:blipFill>
        <p:spPr bwMode="auto">
          <a:xfrm>
            <a:off x="1" y="1"/>
            <a:ext cx="478367"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 name="shpKleurvlakOnder"/>
          <p:cNvSpPr>
            <a:spLocks noChangeArrowheads="1"/>
          </p:cNvSpPr>
          <p:nvPr/>
        </p:nvSpPr>
        <p:spPr bwMode="auto">
          <a:xfrm>
            <a:off x="0" y="6318250"/>
            <a:ext cx="12192000" cy="539750"/>
          </a:xfrm>
          <a:prstGeom prst="rect">
            <a:avLst/>
          </a:prstGeom>
          <a:solidFill>
            <a:srgbClr val="9ACCD4"/>
          </a:solidFill>
          <a:ln>
            <a:noFill/>
          </a:ln>
        </p:spPr>
        <p:txBody>
          <a:bodyPr anchor="ctr"/>
          <a:lstStyle>
            <a:lvl1pPr eaLnBrk="0" hangingPunct="0">
              <a:defRPr sz="4400">
                <a:solidFill>
                  <a:schemeClr val="tx2"/>
                </a:solidFill>
                <a:latin typeface="Times New Roman" pitchFamily="18" charset="0"/>
              </a:defRPr>
            </a:lvl1pPr>
            <a:lvl2pPr marL="742950" indent="-285750" eaLnBrk="0" hangingPunct="0">
              <a:defRPr sz="4400">
                <a:solidFill>
                  <a:schemeClr val="tx2"/>
                </a:solidFill>
                <a:latin typeface="Times New Roman" pitchFamily="18" charset="0"/>
              </a:defRPr>
            </a:lvl2pPr>
            <a:lvl3pPr marL="1143000" indent="-228600" eaLnBrk="0" hangingPunct="0">
              <a:defRPr sz="4400">
                <a:solidFill>
                  <a:schemeClr val="tx2"/>
                </a:solidFill>
                <a:latin typeface="Times New Roman" pitchFamily="18" charset="0"/>
              </a:defRPr>
            </a:lvl3pPr>
            <a:lvl4pPr marL="1600200" indent="-228600" eaLnBrk="0" hangingPunct="0">
              <a:defRPr sz="4400">
                <a:solidFill>
                  <a:schemeClr val="tx2"/>
                </a:solidFill>
                <a:latin typeface="Times New Roman" pitchFamily="18" charset="0"/>
              </a:defRPr>
            </a:lvl4pPr>
            <a:lvl5pPr marL="2057400" indent="-228600" eaLnBrk="0" hangingPunct="0">
              <a:defRPr sz="4400">
                <a:solidFill>
                  <a:schemeClr val="tx2"/>
                </a:solidFill>
                <a:latin typeface="Times New Roman" pitchFamily="18" charset="0"/>
              </a:defRPr>
            </a:lvl5pPr>
            <a:lvl6pPr marL="2514600" indent="-228600" algn="ctr" eaLnBrk="0" fontAlgn="base" hangingPunct="0">
              <a:spcBef>
                <a:spcPct val="0"/>
              </a:spcBef>
              <a:spcAft>
                <a:spcPct val="0"/>
              </a:spcAft>
              <a:defRPr sz="4400">
                <a:solidFill>
                  <a:schemeClr val="tx2"/>
                </a:solidFill>
                <a:latin typeface="Times New Roman" pitchFamily="18" charset="0"/>
              </a:defRPr>
            </a:lvl6pPr>
            <a:lvl7pPr marL="2971800" indent="-228600" algn="ctr" eaLnBrk="0" fontAlgn="base" hangingPunct="0">
              <a:spcBef>
                <a:spcPct val="0"/>
              </a:spcBef>
              <a:spcAft>
                <a:spcPct val="0"/>
              </a:spcAft>
              <a:defRPr sz="4400">
                <a:solidFill>
                  <a:schemeClr val="tx2"/>
                </a:solidFill>
                <a:latin typeface="Times New Roman" pitchFamily="18" charset="0"/>
              </a:defRPr>
            </a:lvl7pPr>
            <a:lvl8pPr marL="3429000" indent="-228600" algn="ctr" eaLnBrk="0" fontAlgn="base" hangingPunct="0">
              <a:spcBef>
                <a:spcPct val="0"/>
              </a:spcBef>
              <a:spcAft>
                <a:spcPct val="0"/>
              </a:spcAft>
              <a:defRPr sz="4400">
                <a:solidFill>
                  <a:schemeClr val="tx2"/>
                </a:solidFill>
                <a:latin typeface="Times New Roman" pitchFamily="18" charset="0"/>
              </a:defRPr>
            </a:lvl8pPr>
            <a:lvl9pPr marL="3886200" indent="-228600" algn="ctr" eaLnBrk="0" fontAlgn="base" hangingPunct="0">
              <a:spcBef>
                <a:spcPct val="0"/>
              </a:spcBef>
              <a:spcAft>
                <a:spcPct val="0"/>
              </a:spcAft>
              <a:defRPr sz="4400">
                <a:solidFill>
                  <a:schemeClr val="tx2"/>
                </a:solidFill>
                <a:latin typeface="Times New Roman" pitchFamily="18" charset="0"/>
              </a:defRPr>
            </a:lvl9pPr>
          </a:lstStyle>
          <a:p>
            <a:pPr algn="ctr" eaLnBrk="1" hangingPunct="1">
              <a:defRPr/>
            </a:pPr>
            <a:endParaRPr lang="nl-NL" altLang="nl-NL" sz="1800">
              <a:solidFill>
                <a:srgbClr val="FFFFFF"/>
              </a:solidFill>
              <a:latin typeface="Verdana" pitchFamily="34" charset="0"/>
            </a:endParaRPr>
          </a:p>
        </p:txBody>
      </p:sp>
      <p:sp>
        <p:nvSpPr>
          <p:cNvPr id="1029" name="shpTekst"/>
          <p:cNvSpPr>
            <a:spLocks noChangeArrowheads="1"/>
          </p:cNvSpPr>
          <p:nvPr/>
        </p:nvSpPr>
        <p:spPr bwMode="auto">
          <a:xfrm>
            <a:off x="0" y="1"/>
            <a:ext cx="12192000" cy="1071563"/>
          </a:xfrm>
          <a:prstGeom prst="rect">
            <a:avLst/>
          </a:prstGeom>
          <a:solidFill>
            <a:srgbClr val="9ACCD4"/>
          </a:solidFill>
          <a:ln>
            <a:noFill/>
          </a:ln>
        </p:spPr>
        <p:txBody>
          <a:bodyPr anchor="ctr"/>
          <a:lstStyle>
            <a:lvl1pPr eaLnBrk="0" hangingPunct="0">
              <a:defRPr sz="4400">
                <a:solidFill>
                  <a:schemeClr val="tx2"/>
                </a:solidFill>
                <a:latin typeface="Times New Roman" pitchFamily="18" charset="0"/>
              </a:defRPr>
            </a:lvl1pPr>
            <a:lvl2pPr marL="742950" indent="-285750" eaLnBrk="0" hangingPunct="0">
              <a:defRPr sz="4400">
                <a:solidFill>
                  <a:schemeClr val="tx2"/>
                </a:solidFill>
                <a:latin typeface="Times New Roman" pitchFamily="18" charset="0"/>
              </a:defRPr>
            </a:lvl2pPr>
            <a:lvl3pPr marL="1143000" indent="-228600" eaLnBrk="0" hangingPunct="0">
              <a:defRPr sz="4400">
                <a:solidFill>
                  <a:schemeClr val="tx2"/>
                </a:solidFill>
                <a:latin typeface="Times New Roman" pitchFamily="18" charset="0"/>
              </a:defRPr>
            </a:lvl3pPr>
            <a:lvl4pPr marL="1600200" indent="-228600" eaLnBrk="0" hangingPunct="0">
              <a:defRPr sz="4400">
                <a:solidFill>
                  <a:schemeClr val="tx2"/>
                </a:solidFill>
                <a:latin typeface="Times New Roman" pitchFamily="18" charset="0"/>
              </a:defRPr>
            </a:lvl4pPr>
            <a:lvl5pPr marL="2057400" indent="-228600" eaLnBrk="0" hangingPunct="0">
              <a:defRPr sz="4400">
                <a:solidFill>
                  <a:schemeClr val="tx2"/>
                </a:solidFill>
                <a:latin typeface="Times New Roman" pitchFamily="18" charset="0"/>
              </a:defRPr>
            </a:lvl5pPr>
            <a:lvl6pPr marL="2514600" indent="-228600" algn="ctr" eaLnBrk="0" fontAlgn="base" hangingPunct="0">
              <a:spcBef>
                <a:spcPct val="0"/>
              </a:spcBef>
              <a:spcAft>
                <a:spcPct val="0"/>
              </a:spcAft>
              <a:defRPr sz="4400">
                <a:solidFill>
                  <a:schemeClr val="tx2"/>
                </a:solidFill>
                <a:latin typeface="Times New Roman" pitchFamily="18" charset="0"/>
              </a:defRPr>
            </a:lvl6pPr>
            <a:lvl7pPr marL="2971800" indent="-228600" algn="ctr" eaLnBrk="0" fontAlgn="base" hangingPunct="0">
              <a:spcBef>
                <a:spcPct val="0"/>
              </a:spcBef>
              <a:spcAft>
                <a:spcPct val="0"/>
              </a:spcAft>
              <a:defRPr sz="4400">
                <a:solidFill>
                  <a:schemeClr val="tx2"/>
                </a:solidFill>
                <a:latin typeface="Times New Roman" pitchFamily="18" charset="0"/>
              </a:defRPr>
            </a:lvl7pPr>
            <a:lvl8pPr marL="3429000" indent="-228600" algn="ctr" eaLnBrk="0" fontAlgn="base" hangingPunct="0">
              <a:spcBef>
                <a:spcPct val="0"/>
              </a:spcBef>
              <a:spcAft>
                <a:spcPct val="0"/>
              </a:spcAft>
              <a:defRPr sz="4400">
                <a:solidFill>
                  <a:schemeClr val="tx2"/>
                </a:solidFill>
                <a:latin typeface="Times New Roman" pitchFamily="18" charset="0"/>
              </a:defRPr>
            </a:lvl8pPr>
            <a:lvl9pPr marL="3886200" indent="-228600" algn="ctr" eaLnBrk="0" fontAlgn="base" hangingPunct="0">
              <a:spcBef>
                <a:spcPct val="0"/>
              </a:spcBef>
              <a:spcAft>
                <a:spcPct val="0"/>
              </a:spcAft>
              <a:defRPr sz="4400">
                <a:solidFill>
                  <a:schemeClr val="tx2"/>
                </a:solidFill>
                <a:latin typeface="Times New Roman" pitchFamily="18" charset="0"/>
              </a:defRPr>
            </a:lvl9pPr>
          </a:lstStyle>
          <a:p>
            <a:pPr algn="ctr" eaLnBrk="1" hangingPunct="1">
              <a:defRPr/>
            </a:pPr>
            <a:endParaRPr lang="en-US" altLang="nl-NL" sz="1800">
              <a:solidFill>
                <a:srgbClr val="000066"/>
              </a:solidFill>
              <a:latin typeface="Verdana" pitchFamily="34" charset="0"/>
              <a:cs typeface="Arial" charset="0"/>
            </a:endParaRPr>
          </a:p>
        </p:txBody>
      </p:sp>
      <p:pic>
        <p:nvPicPr>
          <p:cNvPr id="10" name="Afbeelding 9">
            <a:extLst>
              <a:ext uri="{FF2B5EF4-FFF2-40B4-BE49-F238E27FC236}">
                <a16:creationId xmlns:a16="http://schemas.microsoft.com/office/drawing/2014/main" id="{59771AF1-2DFA-4819-9021-788C948700B0}"/>
              </a:ext>
            </a:extLst>
          </p:cNvPr>
          <p:cNvPicPr>
            <a:picLocks noChangeAspect="1"/>
          </p:cNvPicPr>
          <p:nvPr userDrawn="1"/>
        </p:nvPicPr>
        <p:blipFill rotWithShape="1">
          <a:blip r:embed="rId14"/>
          <a:srcRect r="22988"/>
          <a:stretch/>
        </p:blipFill>
        <p:spPr>
          <a:xfrm>
            <a:off x="-2910305" y="-222374"/>
            <a:ext cx="9006305" cy="7179766"/>
          </a:xfrm>
          <a:prstGeom prst="rect">
            <a:avLst/>
          </a:prstGeom>
        </p:spPr>
      </p:pic>
      <p:pic>
        <p:nvPicPr>
          <p:cNvPr id="11" name="Afbeelding 10">
            <a:extLst>
              <a:ext uri="{FF2B5EF4-FFF2-40B4-BE49-F238E27FC236}">
                <a16:creationId xmlns:a16="http://schemas.microsoft.com/office/drawing/2014/main" id="{22294FEA-3B56-40B5-8165-F6D53BCFC06F}"/>
              </a:ext>
            </a:extLst>
          </p:cNvPr>
          <p:cNvPicPr>
            <a:picLocks noChangeAspect="1"/>
          </p:cNvPicPr>
          <p:nvPr userDrawn="1"/>
        </p:nvPicPr>
        <p:blipFill rotWithShape="1">
          <a:blip r:embed="rId14"/>
          <a:srcRect l="85127" t="4605" r="5843"/>
          <a:stretch/>
        </p:blipFill>
        <p:spPr>
          <a:xfrm>
            <a:off x="4943872" y="108248"/>
            <a:ext cx="1056117" cy="6849144"/>
          </a:xfrm>
          <a:prstGeom prst="rect">
            <a:avLst/>
          </a:prstGeom>
        </p:spPr>
      </p:pic>
      <p:sp>
        <p:nvSpPr>
          <p:cNvPr id="9" name="shpKleurvlak"/>
          <p:cNvSpPr>
            <a:spLocks noChangeArrowheads="1"/>
          </p:cNvSpPr>
          <p:nvPr/>
        </p:nvSpPr>
        <p:spPr bwMode="auto">
          <a:xfrm>
            <a:off x="6525682" y="486833"/>
            <a:ext cx="5666316" cy="1076325"/>
          </a:xfrm>
          <a:prstGeom prst="rect">
            <a:avLst/>
          </a:prstGeom>
          <a:solidFill>
            <a:srgbClr val="9ACCD4"/>
          </a:solidFill>
          <a:ln>
            <a:noFill/>
          </a:ln>
        </p:spPr>
        <p:txBody>
          <a:bodyPr anchor="ctr"/>
          <a:lstStyle>
            <a:lvl1pPr>
              <a:defRPr sz="1000">
                <a:solidFill>
                  <a:schemeClr val="tx1"/>
                </a:solidFill>
                <a:latin typeface="Verdana" panose="020B0604030504040204" pitchFamily="34" charset="0"/>
                <a:cs typeface="Arial" panose="020B0604020202020204" pitchFamily="34" charset="0"/>
              </a:defRPr>
            </a:lvl1pPr>
            <a:lvl2pPr marL="742950" indent="-285750">
              <a:defRPr sz="1000">
                <a:solidFill>
                  <a:schemeClr val="tx1"/>
                </a:solidFill>
                <a:latin typeface="Verdana" panose="020B0604030504040204" pitchFamily="34" charset="0"/>
                <a:cs typeface="Arial" panose="020B0604020202020204" pitchFamily="34" charset="0"/>
              </a:defRPr>
            </a:lvl2pPr>
            <a:lvl3pPr marL="1143000" indent="-228600">
              <a:defRPr sz="1000">
                <a:solidFill>
                  <a:schemeClr val="tx1"/>
                </a:solidFill>
                <a:latin typeface="Verdana" panose="020B0604030504040204" pitchFamily="34" charset="0"/>
                <a:cs typeface="Arial" panose="020B0604020202020204" pitchFamily="34" charset="0"/>
              </a:defRPr>
            </a:lvl3pPr>
            <a:lvl4pPr marL="1600200" indent="-228600">
              <a:defRPr sz="1000">
                <a:solidFill>
                  <a:schemeClr val="tx1"/>
                </a:solidFill>
                <a:latin typeface="Verdana" panose="020B0604030504040204" pitchFamily="34" charset="0"/>
                <a:cs typeface="Arial" panose="020B0604020202020204" pitchFamily="34" charset="0"/>
              </a:defRPr>
            </a:lvl4pPr>
            <a:lvl5pPr marL="2057400" indent="-228600">
              <a:defRPr sz="1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Verdana" panose="020B0604030504040204" pitchFamily="34" charset="0"/>
                <a:cs typeface="Arial" panose="020B0604020202020204" pitchFamily="34" charset="0"/>
              </a:defRPr>
            </a:lvl9pPr>
          </a:lstStyle>
          <a:p>
            <a:pPr algn="l">
              <a:defRPr/>
            </a:pPr>
            <a:r>
              <a:rPr lang="nl-NL" sz="1600" dirty="0">
                <a:solidFill>
                  <a:srgbClr val="000000"/>
                </a:solidFill>
                <a:latin typeface="Arial Narrow" panose="020B0606020202030204" pitchFamily="34" charset="0"/>
              </a:rPr>
              <a:t>Royal</a:t>
            </a:r>
            <a:r>
              <a:rPr lang="nl-NL" sz="1600" baseline="0" dirty="0">
                <a:solidFill>
                  <a:srgbClr val="000000"/>
                </a:solidFill>
                <a:latin typeface="Arial Narrow" panose="020B0606020202030204" pitchFamily="34" charset="0"/>
              </a:rPr>
              <a:t> Netherlands</a:t>
            </a:r>
            <a:br>
              <a:rPr lang="nl-NL" sz="1600" baseline="0" dirty="0">
                <a:solidFill>
                  <a:srgbClr val="000000"/>
                </a:solidFill>
                <a:latin typeface="Arial Narrow" panose="020B0606020202030204" pitchFamily="34" charset="0"/>
              </a:rPr>
            </a:br>
            <a:r>
              <a:rPr lang="nl-NL" sz="1600" baseline="0" dirty="0">
                <a:solidFill>
                  <a:srgbClr val="000000"/>
                </a:solidFill>
                <a:latin typeface="Arial Narrow" panose="020B0606020202030204" pitchFamily="34" charset="0"/>
              </a:rPr>
              <a:t>Meteorological </a:t>
            </a:r>
            <a:r>
              <a:rPr lang="nl-NL" sz="1600" baseline="0" dirty="0" err="1">
                <a:solidFill>
                  <a:srgbClr val="000000"/>
                </a:solidFill>
                <a:latin typeface="Arial Narrow" panose="020B0606020202030204" pitchFamily="34" charset="0"/>
              </a:rPr>
              <a:t>Institute</a:t>
            </a:r>
            <a:br>
              <a:rPr lang="nl-NL" sz="1600" baseline="0" dirty="0">
                <a:solidFill>
                  <a:srgbClr val="000000"/>
                </a:solidFill>
                <a:latin typeface="Arial Narrow" panose="020B0606020202030204" pitchFamily="34" charset="0"/>
              </a:rPr>
            </a:br>
            <a:r>
              <a:rPr lang="nl-NL" sz="1600" i="1" baseline="0" dirty="0" err="1">
                <a:solidFill>
                  <a:srgbClr val="000000"/>
                </a:solidFill>
                <a:latin typeface="Arial Narrow" panose="020B0606020202030204" pitchFamily="34" charset="0"/>
              </a:rPr>
              <a:t>Ministry</a:t>
            </a:r>
            <a:r>
              <a:rPr lang="nl-NL" sz="1600" i="1" baseline="0" dirty="0">
                <a:solidFill>
                  <a:srgbClr val="000000"/>
                </a:solidFill>
                <a:latin typeface="Arial Narrow" panose="020B0606020202030204" pitchFamily="34" charset="0"/>
              </a:rPr>
              <a:t> of </a:t>
            </a:r>
            <a:r>
              <a:rPr lang="nl-NL" sz="1600" i="1" baseline="0" dirty="0" err="1">
                <a:solidFill>
                  <a:srgbClr val="000000"/>
                </a:solidFill>
                <a:latin typeface="Arial Narrow" panose="020B0606020202030204" pitchFamily="34" charset="0"/>
              </a:rPr>
              <a:t>Infrastructure</a:t>
            </a:r>
            <a:r>
              <a:rPr lang="nl-NL" sz="1600" i="1" baseline="0" dirty="0">
                <a:solidFill>
                  <a:srgbClr val="000000"/>
                </a:solidFill>
                <a:latin typeface="Arial Narrow" panose="020B0606020202030204" pitchFamily="34" charset="0"/>
              </a:rPr>
              <a:t> and </a:t>
            </a:r>
            <a:r>
              <a:rPr lang="nl-NL" sz="1600" i="1" baseline="0" dirty="0" err="1">
                <a:solidFill>
                  <a:srgbClr val="000000"/>
                </a:solidFill>
                <a:latin typeface="Arial Narrow" panose="020B0606020202030204" pitchFamily="34" charset="0"/>
              </a:rPr>
              <a:t>Waterworks</a:t>
            </a:r>
            <a:endParaRPr lang="nl-NL" sz="1600" i="1" dirty="0">
              <a:solidFill>
                <a:srgbClr val="000000"/>
              </a:solidFill>
              <a:latin typeface="Arial Narrow" panose="020B0606020202030204" pitchFamily="34" charset="0"/>
            </a:endParaRPr>
          </a:p>
        </p:txBody>
      </p:sp>
      <p:pic>
        <p:nvPicPr>
          <p:cNvPr id="387079" name="Picture 24" descr="ROe_IM_KNMI_Logo_Powerpoint_pos"/>
          <p:cNvPicPr>
            <a:picLocks noChangeAspect="1" noChangeArrowheads="1"/>
          </p:cNvPicPr>
          <p:nvPr/>
        </p:nvPicPr>
        <p:blipFill>
          <a:blip r:embed="rId15" cstate="print">
            <a:extLst>
              <a:ext uri="{28A0092B-C50C-407E-A947-70E740481C1C}">
                <a14:useLocalDpi xmlns:a14="http://schemas.microsoft.com/office/drawing/2010/main" val="0"/>
              </a:ext>
            </a:extLst>
          </a:blip>
          <a:srcRect l="46475" r="46477"/>
          <a:stretch>
            <a:fillRect/>
          </a:stretch>
        </p:blipFill>
        <p:spPr bwMode="auto">
          <a:xfrm>
            <a:off x="5666318" y="-6350"/>
            <a:ext cx="859367" cy="200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7081" name="Rectangle 2"/>
          <p:cNvSpPr>
            <a:spLocks noGrp="1" noChangeArrowheads="1"/>
          </p:cNvSpPr>
          <p:nvPr>
            <p:ph type="title"/>
          </p:nvPr>
        </p:nvSpPr>
        <p:spPr bwMode="auto">
          <a:xfrm>
            <a:off x="693210" y="3573017"/>
            <a:ext cx="11664949"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NL" dirty="0"/>
              <a:t>Klik om het opmaakprofiel te bewerken</a:t>
            </a:r>
          </a:p>
        </p:txBody>
      </p:sp>
      <p:sp>
        <p:nvSpPr>
          <p:cNvPr id="387082" name="Rectangle 3"/>
          <p:cNvSpPr>
            <a:spLocks noGrp="1" noChangeArrowheads="1"/>
          </p:cNvSpPr>
          <p:nvPr>
            <p:ph type="body" idx="1"/>
          </p:nvPr>
        </p:nvSpPr>
        <p:spPr bwMode="auto">
          <a:xfrm>
            <a:off x="609600" y="1883618"/>
            <a:ext cx="1097280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dirty="0"/>
              <a:t>Klik om de opmaakprofielen van de </a:t>
            </a:r>
            <a:r>
              <a:rPr lang="nl-NL" altLang="nl-NL" dirty="0" err="1"/>
              <a:t>modeltekst</a:t>
            </a:r>
            <a:r>
              <a:rPr lang="nl-NL" altLang="nl-NL" dirty="0"/>
              <a:t> te bewerken</a:t>
            </a:r>
          </a:p>
          <a:p>
            <a:pPr lvl="1"/>
            <a:r>
              <a:rPr lang="nl-NL" altLang="nl-NL" dirty="0"/>
              <a:t>Tweede niveau</a:t>
            </a:r>
          </a:p>
          <a:p>
            <a:pPr lvl="2"/>
            <a:r>
              <a:rPr lang="nl-NL" altLang="nl-NL" dirty="0"/>
              <a:t>Derde niveau</a:t>
            </a:r>
          </a:p>
          <a:p>
            <a:pPr lvl="3"/>
            <a:r>
              <a:rPr lang="nl-NL" altLang="nl-NL" dirty="0"/>
              <a:t>Vierde niveau</a:t>
            </a:r>
          </a:p>
          <a:p>
            <a:pPr lvl="4"/>
            <a:r>
              <a:rPr lang="nl-NL" altLang="nl-NL" dirty="0"/>
              <a:t>Vijfde niveau</a:t>
            </a:r>
          </a:p>
        </p:txBody>
      </p:sp>
    </p:spTree>
    <p:extLst>
      <p:ext uri="{BB962C8B-B14F-4D97-AF65-F5344CB8AC3E}">
        <p14:creationId xmlns:p14="http://schemas.microsoft.com/office/powerpoint/2010/main" val="2912407235"/>
      </p:ext>
    </p:extLst>
  </p:cSld>
  <p:clrMap bg1="lt1" tx1="dk1" bg2="lt2" tx2="dk2" accent1="accent1" accent2="accent2" accent3="accent3" accent4="accent4" accent5="accent5" accent6="accent6" hlink="hlink" folHlink="folHlink"/>
  <p:sldLayoutIdLst>
    <p:sldLayoutId id="2147485043" r:id="rId1"/>
    <p:sldLayoutId id="2147485044" r:id="rId2"/>
    <p:sldLayoutId id="2147485045" r:id="rId3"/>
    <p:sldLayoutId id="2147485046" r:id="rId4"/>
    <p:sldLayoutId id="2147485047" r:id="rId5"/>
    <p:sldLayoutId id="2147485048" r:id="rId6"/>
    <p:sldLayoutId id="2147485049" r:id="rId7"/>
    <p:sldLayoutId id="2147485050" r:id="rId8"/>
    <p:sldLayoutId id="2147485051" r:id="rId9"/>
    <p:sldLayoutId id="2147485052" r:id="rId10"/>
    <p:sldLayoutId id="2147485053" r:id="rId11"/>
  </p:sldLayoutIdLst>
  <p:hf hdr="0" dt="0"/>
  <p:txStyles>
    <p:titleStyle>
      <a:lvl1pPr algn="ctr" rtl="0" fontAlgn="base">
        <a:spcBef>
          <a:spcPct val="0"/>
        </a:spcBef>
        <a:spcAft>
          <a:spcPct val="0"/>
        </a:spcAft>
        <a:defRPr sz="4400" b="1">
          <a:solidFill>
            <a:srgbClr val="000066"/>
          </a:solidFill>
          <a:latin typeface="+mj-lt"/>
          <a:ea typeface="+mj-ea"/>
          <a:cs typeface="+mj-cs"/>
        </a:defRPr>
      </a:lvl1pPr>
      <a:lvl2pPr algn="ctr" rtl="0" fontAlgn="base">
        <a:spcBef>
          <a:spcPct val="0"/>
        </a:spcBef>
        <a:spcAft>
          <a:spcPct val="0"/>
        </a:spcAft>
        <a:defRPr sz="4400" b="1">
          <a:solidFill>
            <a:srgbClr val="000066"/>
          </a:solidFill>
          <a:latin typeface="Verdana" pitchFamily="34" charset="0"/>
        </a:defRPr>
      </a:lvl2pPr>
      <a:lvl3pPr algn="ctr" rtl="0" fontAlgn="base">
        <a:spcBef>
          <a:spcPct val="0"/>
        </a:spcBef>
        <a:spcAft>
          <a:spcPct val="0"/>
        </a:spcAft>
        <a:defRPr sz="4400" b="1">
          <a:solidFill>
            <a:srgbClr val="000066"/>
          </a:solidFill>
          <a:latin typeface="Verdana" pitchFamily="34" charset="0"/>
        </a:defRPr>
      </a:lvl3pPr>
      <a:lvl4pPr algn="ctr" rtl="0" fontAlgn="base">
        <a:spcBef>
          <a:spcPct val="0"/>
        </a:spcBef>
        <a:spcAft>
          <a:spcPct val="0"/>
        </a:spcAft>
        <a:defRPr sz="4400" b="1">
          <a:solidFill>
            <a:srgbClr val="000066"/>
          </a:solidFill>
          <a:latin typeface="Verdana" pitchFamily="34" charset="0"/>
        </a:defRPr>
      </a:lvl4pPr>
      <a:lvl5pPr algn="ctr" rtl="0" fontAlgn="base">
        <a:spcBef>
          <a:spcPct val="0"/>
        </a:spcBef>
        <a:spcAft>
          <a:spcPct val="0"/>
        </a:spcAft>
        <a:defRPr sz="4400" b="1">
          <a:solidFill>
            <a:srgbClr val="000066"/>
          </a:solidFill>
          <a:latin typeface="Verdana" pitchFamily="34" charset="0"/>
        </a:defRPr>
      </a:lvl5pPr>
      <a:lvl6pPr marL="457200" algn="ctr" rtl="0" fontAlgn="base">
        <a:spcBef>
          <a:spcPct val="0"/>
        </a:spcBef>
        <a:spcAft>
          <a:spcPct val="0"/>
        </a:spcAft>
        <a:defRPr sz="4400" b="1">
          <a:solidFill>
            <a:srgbClr val="000066"/>
          </a:solidFill>
          <a:latin typeface="Verdana" pitchFamily="34" charset="0"/>
        </a:defRPr>
      </a:lvl6pPr>
      <a:lvl7pPr marL="914400" algn="ctr" rtl="0" fontAlgn="base">
        <a:spcBef>
          <a:spcPct val="0"/>
        </a:spcBef>
        <a:spcAft>
          <a:spcPct val="0"/>
        </a:spcAft>
        <a:defRPr sz="4400" b="1">
          <a:solidFill>
            <a:srgbClr val="000066"/>
          </a:solidFill>
          <a:latin typeface="Verdana" pitchFamily="34" charset="0"/>
        </a:defRPr>
      </a:lvl7pPr>
      <a:lvl8pPr marL="1371600" algn="ctr" rtl="0" fontAlgn="base">
        <a:spcBef>
          <a:spcPct val="0"/>
        </a:spcBef>
        <a:spcAft>
          <a:spcPct val="0"/>
        </a:spcAft>
        <a:defRPr sz="4400" b="1">
          <a:solidFill>
            <a:srgbClr val="000066"/>
          </a:solidFill>
          <a:latin typeface="Verdana" pitchFamily="34" charset="0"/>
        </a:defRPr>
      </a:lvl8pPr>
      <a:lvl9pPr marL="1828800" algn="ctr" rtl="0" fontAlgn="base">
        <a:spcBef>
          <a:spcPct val="0"/>
        </a:spcBef>
        <a:spcAft>
          <a:spcPct val="0"/>
        </a:spcAft>
        <a:defRPr sz="4400" b="1">
          <a:solidFill>
            <a:srgbClr val="000066"/>
          </a:solidFill>
          <a:latin typeface="Verdana" pitchFamily="34" charset="0"/>
        </a:defRPr>
      </a:lvl9pPr>
    </p:titleStyle>
    <p:bodyStyle>
      <a:lvl1pPr marL="342900" indent="-342900" algn="l" rtl="0" fontAlgn="base">
        <a:spcBef>
          <a:spcPct val="20000"/>
        </a:spcBef>
        <a:spcAft>
          <a:spcPct val="0"/>
        </a:spcAft>
        <a:buFont typeface="Wingdings" pitchFamily="2" charset="2"/>
        <a:buChar char="Ø"/>
        <a:defRPr sz="3200">
          <a:solidFill>
            <a:srgbClr val="000066"/>
          </a:solidFill>
          <a:latin typeface="+mn-lt"/>
          <a:ea typeface="+mn-ea"/>
          <a:cs typeface="+mn-cs"/>
        </a:defRPr>
      </a:lvl1pPr>
      <a:lvl2pPr marL="742950" indent="-285750" algn="l" rtl="0" fontAlgn="base">
        <a:spcBef>
          <a:spcPct val="20000"/>
        </a:spcBef>
        <a:spcAft>
          <a:spcPct val="0"/>
        </a:spcAft>
        <a:buChar char="–"/>
        <a:defRPr sz="2800">
          <a:solidFill>
            <a:srgbClr val="000066"/>
          </a:solidFill>
          <a:latin typeface="+mn-lt"/>
        </a:defRPr>
      </a:lvl2pPr>
      <a:lvl3pPr marL="1143000" indent="-228600" algn="l" rtl="0" fontAlgn="base">
        <a:spcBef>
          <a:spcPct val="20000"/>
        </a:spcBef>
        <a:spcAft>
          <a:spcPct val="0"/>
        </a:spcAft>
        <a:buChar char="•"/>
        <a:defRPr sz="2400">
          <a:solidFill>
            <a:srgbClr val="000066"/>
          </a:solidFill>
          <a:latin typeface="+mn-lt"/>
        </a:defRPr>
      </a:lvl3pPr>
      <a:lvl4pPr marL="1600200" indent="-228600" algn="l" rtl="0" fontAlgn="base">
        <a:spcBef>
          <a:spcPct val="20000"/>
        </a:spcBef>
        <a:spcAft>
          <a:spcPct val="0"/>
        </a:spcAft>
        <a:buChar char="–"/>
        <a:defRPr sz="2000">
          <a:solidFill>
            <a:srgbClr val="000066"/>
          </a:solidFill>
          <a:latin typeface="+mn-lt"/>
        </a:defRPr>
      </a:lvl4pPr>
      <a:lvl5pPr marL="2057400" indent="-228600" algn="l" rtl="0" fontAlgn="base">
        <a:spcBef>
          <a:spcPct val="20000"/>
        </a:spcBef>
        <a:spcAft>
          <a:spcPct val="0"/>
        </a:spcAft>
        <a:buChar char="»"/>
        <a:defRPr sz="2000">
          <a:solidFill>
            <a:srgbClr val="000066"/>
          </a:solidFill>
          <a:latin typeface="+mn-lt"/>
        </a:defRPr>
      </a:lvl5pPr>
      <a:lvl6pPr marL="2514600" indent="-228600" algn="l" rtl="0" fontAlgn="base">
        <a:spcBef>
          <a:spcPct val="20000"/>
        </a:spcBef>
        <a:spcAft>
          <a:spcPct val="0"/>
        </a:spcAft>
        <a:buChar char="»"/>
        <a:defRPr sz="2000">
          <a:solidFill>
            <a:srgbClr val="000066"/>
          </a:solidFill>
          <a:latin typeface="+mn-lt"/>
        </a:defRPr>
      </a:lvl6pPr>
      <a:lvl7pPr marL="2971800" indent="-228600" algn="l" rtl="0" fontAlgn="base">
        <a:spcBef>
          <a:spcPct val="20000"/>
        </a:spcBef>
        <a:spcAft>
          <a:spcPct val="0"/>
        </a:spcAft>
        <a:buChar char="»"/>
        <a:defRPr sz="2000">
          <a:solidFill>
            <a:srgbClr val="000066"/>
          </a:solidFill>
          <a:latin typeface="+mn-lt"/>
        </a:defRPr>
      </a:lvl7pPr>
      <a:lvl8pPr marL="3429000" indent="-228600" algn="l" rtl="0" fontAlgn="base">
        <a:spcBef>
          <a:spcPct val="20000"/>
        </a:spcBef>
        <a:spcAft>
          <a:spcPct val="0"/>
        </a:spcAft>
        <a:buChar char="»"/>
        <a:defRPr sz="2000">
          <a:solidFill>
            <a:srgbClr val="000066"/>
          </a:solidFill>
          <a:latin typeface="+mn-lt"/>
        </a:defRPr>
      </a:lvl8pPr>
      <a:lvl9pPr marL="3886200" indent="-228600" algn="l" rtl="0" fontAlgn="base">
        <a:spcBef>
          <a:spcPct val="20000"/>
        </a:spcBef>
        <a:spcAft>
          <a:spcPct val="0"/>
        </a:spcAft>
        <a:buChar char="»"/>
        <a:defRPr sz="2000">
          <a:solidFill>
            <a:srgbClr val="000066"/>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ailto:Ad.Stoffelen@knmi.nl" TargetMode="External"/><Relationship Id="rId3" Type="http://schemas.openxmlformats.org/officeDocument/2006/relationships/image" Target="../media/image15.png"/><Relationship Id="rId7" Type="http://schemas.openxmlformats.org/officeDocument/2006/relationships/image" Target="../media/image51.png"/><Relationship Id="rId2" Type="http://schemas.openxmlformats.org/officeDocument/2006/relationships/hyperlink" Target="https://osi-saf.eumetsat.int/community/stories/wind-scatterometer-constellation-captures-landfall-hurricane-ida" TargetMode="External"/><Relationship Id="rId1" Type="http://schemas.openxmlformats.org/officeDocument/2006/relationships/slideLayout" Target="../slideLayouts/slideLayout126.xml"/><Relationship Id="rId6" Type="http://schemas.openxmlformats.org/officeDocument/2006/relationships/image" Target="../media/image50.jpe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hyperlink" Target="http://www.ieee.or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doi.org/10.1175/BAMS-D-23-0023.1" TargetMode="External"/><Relationship Id="rId1" Type="http://schemas.openxmlformats.org/officeDocument/2006/relationships/slideLayout" Target="../slideLayouts/slideLayout310.xml"/><Relationship Id="rId4" Type="http://schemas.openxmlformats.org/officeDocument/2006/relationships/image" Target="../media/image74.png"/></Relationships>
</file>

<file path=ppt/slides/_rels/slide1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313.xml"/><Relationship Id="rId5" Type="http://schemas.openxmlformats.org/officeDocument/2006/relationships/image" Target="../media/image78.emf"/><Relationship Id="rId4" Type="http://schemas.openxmlformats.org/officeDocument/2006/relationships/image" Target="../media/image7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3" Type="http://schemas.openxmlformats.org/officeDocument/2006/relationships/hyperlink" Target="https://scatterometer.knmi.nl/training_material/" TargetMode="External"/><Relationship Id="rId2" Type="http://schemas.openxmlformats.org/officeDocument/2006/relationships/hyperlink" Target="https://scatterometer.knmi.nl/" TargetMode="External"/><Relationship Id="rId1" Type="http://schemas.openxmlformats.org/officeDocument/2006/relationships/slideLayout" Target="../slideLayouts/slideLayout43.xml"/><Relationship Id="rId6" Type="http://schemas.openxmlformats.org/officeDocument/2006/relationships/image" Target="../media/image79.png"/><Relationship Id="rId5" Type="http://schemas.openxmlformats.org/officeDocument/2006/relationships/hyperlink" Target="https://marine.copernicus.eu/" TargetMode="External"/><Relationship Id="rId4" Type="http://schemas.openxmlformats.org/officeDocument/2006/relationships/hyperlink" Target="https://osi-saf.eumetsat.int/"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81.xml"/></Relationships>
</file>

<file path=ppt/slides/_rels/slide15.xml.rels><?xml version="1.0" encoding="UTF-8" standalone="yes"?>
<Relationships xmlns="http://schemas.openxmlformats.org/package/2006/relationships"><Relationship Id="rId8" Type="http://schemas.openxmlformats.org/officeDocument/2006/relationships/hyperlink" Target="https://doi.org/10.5194/os-15-831-2019" TargetMode="External"/><Relationship Id="rId3" Type="http://schemas.openxmlformats.org/officeDocument/2006/relationships/hyperlink" Target="https://doi.org/10.3390/rs14051147" TargetMode="External"/><Relationship Id="rId7" Type="http://schemas.openxmlformats.org/officeDocument/2006/relationships/hyperlink" Target="https://diposit.ub.edu/dspace/handle/2445/193064" TargetMode="External"/><Relationship Id="rId12" Type="http://schemas.openxmlformats.org/officeDocument/2006/relationships/image" Target="../media/image84.png"/><Relationship Id="rId2" Type="http://schemas.openxmlformats.org/officeDocument/2006/relationships/hyperlink" Target="https://doi.org/10.1109/TGRS.2023.3264246" TargetMode="External"/><Relationship Id="rId1" Type="http://schemas.openxmlformats.org/officeDocument/2006/relationships/slideLayout" Target="../slideLayouts/slideLayout260.xml"/><Relationship Id="rId6" Type="http://schemas.openxmlformats.org/officeDocument/2006/relationships/hyperlink" Target="https://doi.org/10.1109/TGRS.2019.2946019" TargetMode="External"/><Relationship Id="rId11" Type="http://schemas.openxmlformats.org/officeDocument/2006/relationships/image" Target="../media/image83.png"/><Relationship Id="rId5" Type="http://schemas.openxmlformats.org/officeDocument/2006/relationships/hyperlink" Target="https://doi.org/10.1109/TGRS.2019.2951726" TargetMode="External"/><Relationship Id="rId10" Type="http://schemas.openxmlformats.org/officeDocument/2006/relationships/image" Target="../media/image82.png"/><Relationship Id="rId4" Type="http://schemas.openxmlformats.org/officeDocument/2006/relationships/hyperlink" Target="https://doi.org/10.5194/amt-14-7435-2021" TargetMode="External"/><Relationship Id="rId9" Type="http://schemas.openxmlformats.org/officeDocument/2006/relationships/image" Target="../media/image81.png"/></Relationships>
</file>

<file path=ppt/slides/_rels/slide1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85.png"/><Relationship Id="rId1" Type="http://schemas.openxmlformats.org/officeDocument/2006/relationships/slideLayout" Target="../slideLayouts/slideLayout162.xml"/><Relationship Id="rId4" Type="http://schemas.openxmlformats.org/officeDocument/2006/relationships/hyperlink" Target="https://doi.org/10.1029/2021JC017189"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70.png"/><Relationship Id="rId1" Type="http://schemas.openxmlformats.org/officeDocument/2006/relationships/slideLayout" Target="../slideLayouts/slideLayout162.xml"/></Relationships>
</file>

<file path=ppt/slides/_rels/slide1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3" Type="http://schemas.openxmlformats.org/officeDocument/2006/relationships/hyperlink" Target="https://scatterometer.knmi.nl/proc_status/" TargetMode="External"/><Relationship Id="rId2" Type="http://schemas.openxmlformats.org/officeDocument/2006/relationships/image" Target="../media/image52.png"/><Relationship Id="rId1" Type="http://schemas.openxmlformats.org/officeDocument/2006/relationships/slideLayout" Target="../slideLayouts/slideLayout43.xml"/><Relationship Id="rId5" Type="http://schemas.openxmlformats.org/officeDocument/2006/relationships/hyperlink" Target="https://marine.copernicus.eu/about/producers/wind-tac" TargetMode="External"/><Relationship Id="rId4" Type="http://schemas.openxmlformats.org/officeDocument/2006/relationships/hyperlink" Target="https://scatterometer.knmi.nl/archived_prod/"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39.xml"/></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1.bin"/><Relationship Id="rId13" Type="http://schemas.openxmlformats.org/officeDocument/2006/relationships/image" Target="../media/image94.png"/><Relationship Id="rId3" Type="http://schemas.openxmlformats.org/officeDocument/2006/relationships/hyperlink" Target="mailto:scat@knmi.nl" TargetMode="External"/><Relationship Id="rId7" Type="http://schemas.openxmlformats.org/officeDocument/2006/relationships/image" Target="../media/image90.jpeg"/><Relationship Id="rId12" Type="http://schemas.openxmlformats.org/officeDocument/2006/relationships/hyperlink" Target="https://marine.copernicus.eu/about/producers/wind-tac" TargetMode="External"/><Relationship Id="rId2" Type="http://schemas.openxmlformats.org/officeDocument/2006/relationships/hyperlink" Target="http://www.knmi.nl/scatterometer" TargetMode="External"/><Relationship Id="rId1" Type="http://schemas.openxmlformats.org/officeDocument/2006/relationships/slideLayout" Target="../slideLayouts/slideLayout243.xml"/><Relationship Id="rId6" Type="http://schemas.openxmlformats.org/officeDocument/2006/relationships/image" Target="../media/image89.png"/><Relationship Id="rId11" Type="http://schemas.openxmlformats.org/officeDocument/2006/relationships/image" Target="../media/image93.jpeg"/><Relationship Id="rId5" Type="http://schemas.openxmlformats.org/officeDocument/2006/relationships/image" Target="../media/image88.png"/><Relationship Id="rId10" Type="http://schemas.openxmlformats.org/officeDocument/2006/relationships/image" Target="../media/image92.jpeg"/><Relationship Id="rId4" Type="http://schemas.openxmlformats.org/officeDocument/2006/relationships/hyperlink" Target="http://www.osi-saf.org/" TargetMode="External"/><Relationship Id="rId9" Type="http://schemas.openxmlformats.org/officeDocument/2006/relationships/image" Target="../media/image91.emf"/></Relationships>
</file>

<file path=ppt/slides/_rels/slide22.xml.rels><?xml version="1.0" encoding="UTF-8" standalone="yes"?>
<Relationships xmlns="http://schemas.openxmlformats.org/package/2006/relationships"><Relationship Id="rId3" Type="http://schemas.openxmlformats.org/officeDocument/2006/relationships/hyperlink" Target="https://space.oscar.wmo.int/gapanalyses?mission=12" TargetMode="External"/><Relationship Id="rId2" Type="http://schemas.openxmlformats.org/officeDocument/2006/relationships/image" Target="../media/image95.png"/><Relationship Id="rId1" Type="http://schemas.openxmlformats.org/officeDocument/2006/relationships/slideLayout" Target="../slideLayouts/slideLayout260.xml"/><Relationship Id="rId4" Type="http://schemas.openxmlformats.org/officeDocument/2006/relationships/image" Target="../media/image96.png"/></Relationships>
</file>

<file path=ppt/slides/_rels/slide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image" Target="../media/image53.png"/><Relationship Id="rId1" Type="http://schemas.openxmlformats.org/officeDocument/2006/relationships/slideLayout" Target="../slideLayouts/slideLayout268.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09.xml"/><Relationship Id="rId5" Type="http://schemas.openxmlformats.org/officeDocument/2006/relationships/image" Target="../media/image64.emf"/><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hyperlink" Target="https://doi.org/10.3390/rs14174268" TargetMode="External"/><Relationship Id="rId2" Type="http://schemas.openxmlformats.org/officeDocument/2006/relationships/hyperlink" Target="https://doi.org/10.3390/rs14184552" TargetMode="External"/><Relationship Id="rId1" Type="http://schemas.openxmlformats.org/officeDocument/2006/relationships/slideLayout" Target="../slideLayouts/slideLayout254.xml"/><Relationship Id="rId5" Type="http://schemas.openxmlformats.org/officeDocument/2006/relationships/image" Target="../media/image65.png"/><Relationship Id="rId4" Type="http://schemas.openxmlformats.org/officeDocument/2006/relationships/hyperlink" Target="https://doi.org/10.1029/2021JC017189"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36.xml"/></Relationships>
</file>

<file path=ppt/slides/_rels/slide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91.xml"/><Relationship Id="rId4" Type="http://schemas.openxmlformats.org/officeDocument/2006/relationships/image" Target="../media/image69.jpeg"/></Relationships>
</file>

<file path=ppt/slides/_rels/slide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3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5663952" y="4869159"/>
            <a:ext cx="2952328" cy="1490231"/>
          </a:xfrm>
          <a:prstGeom prst="rect">
            <a:avLst/>
          </a:prstGeom>
          <a:solidFill>
            <a:srgbClr val="9ACCD4"/>
          </a:solidFill>
          <a:ln>
            <a:noFill/>
          </a:ln>
        </p:spPr>
        <p:txBody>
          <a:bodyPr lIns="68573" tIns="34287" rIns="68573" bIns="34287"/>
          <a:lstStyle>
            <a:lvl1pPr marL="0" indent="0" algn="ctr" rtl="0" eaLnBrk="0" fontAlgn="base" hangingPunct="0">
              <a:spcBef>
                <a:spcPct val="20000"/>
              </a:spcBef>
              <a:spcAft>
                <a:spcPct val="0"/>
              </a:spcAft>
              <a:buFont typeface="Wingdings" pitchFamily="2" charset="2"/>
              <a:buNone/>
              <a:defRPr sz="3200">
                <a:solidFill>
                  <a:srgbClr val="000066"/>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66"/>
                </a:solidFill>
                <a:latin typeface="+mn-lt"/>
              </a:defRPr>
            </a:lvl2pPr>
            <a:lvl3pPr marL="1143000" indent="-228600" algn="l" rtl="0" eaLnBrk="0" fontAlgn="base" hangingPunct="0">
              <a:spcBef>
                <a:spcPct val="20000"/>
              </a:spcBef>
              <a:spcAft>
                <a:spcPct val="0"/>
              </a:spcAft>
              <a:buChar char="•"/>
              <a:defRPr sz="2400">
                <a:solidFill>
                  <a:srgbClr val="000066"/>
                </a:solidFill>
                <a:latin typeface="+mn-lt"/>
              </a:defRPr>
            </a:lvl3pPr>
            <a:lvl4pPr marL="1600200" indent="-228600" algn="l" rtl="0" eaLnBrk="0" fontAlgn="base" hangingPunct="0">
              <a:spcBef>
                <a:spcPct val="20000"/>
              </a:spcBef>
              <a:spcAft>
                <a:spcPct val="0"/>
              </a:spcAft>
              <a:buChar char="–"/>
              <a:defRPr sz="2000">
                <a:solidFill>
                  <a:srgbClr val="000066"/>
                </a:solidFill>
                <a:latin typeface="+mn-lt"/>
              </a:defRPr>
            </a:lvl4pPr>
            <a:lvl5pPr marL="2057400" indent="-228600" algn="l" rtl="0" eaLnBrk="0" fontAlgn="base" hangingPunct="0">
              <a:spcBef>
                <a:spcPct val="20000"/>
              </a:spcBef>
              <a:spcAft>
                <a:spcPct val="0"/>
              </a:spcAft>
              <a:buChar char="»"/>
              <a:defRPr sz="2000">
                <a:solidFill>
                  <a:srgbClr val="000066"/>
                </a:solidFill>
                <a:latin typeface="+mn-lt"/>
              </a:defRPr>
            </a:lvl5pPr>
            <a:lvl6pPr marL="2514600" indent="-228600" algn="l" rtl="0" fontAlgn="base">
              <a:spcBef>
                <a:spcPct val="20000"/>
              </a:spcBef>
              <a:spcAft>
                <a:spcPct val="0"/>
              </a:spcAft>
              <a:buChar char="»"/>
              <a:defRPr sz="2000">
                <a:solidFill>
                  <a:srgbClr val="000066"/>
                </a:solidFill>
                <a:latin typeface="+mn-lt"/>
              </a:defRPr>
            </a:lvl6pPr>
            <a:lvl7pPr marL="2971800" indent="-228600" algn="l" rtl="0" fontAlgn="base">
              <a:spcBef>
                <a:spcPct val="20000"/>
              </a:spcBef>
              <a:spcAft>
                <a:spcPct val="0"/>
              </a:spcAft>
              <a:buChar char="»"/>
              <a:defRPr sz="2000">
                <a:solidFill>
                  <a:srgbClr val="000066"/>
                </a:solidFill>
                <a:latin typeface="+mn-lt"/>
              </a:defRPr>
            </a:lvl7pPr>
            <a:lvl8pPr marL="3429000" indent="-228600" algn="l" rtl="0" fontAlgn="base">
              <a:spcBef>
                <a:spcPct val="20000"/>
              </a:spcBef>
              <a:spcAft>
                <a:spcPct val="0"/>
              </a:spcAft>
              <a:buChar char="»"/>
              <a:defRPr sz="2000">
                <a:solidFill>
                  <a:srgbClr val="000066"/>
                </a:solidFill>
                <a:latin typeface="+mn-lt"/>
              </a:defRPr>
            </a:lvl8pPr>
            <a:lvl9pPr marL="3886200" indent="-228600" algn="l" rtl="0" fontAlgn="base">
              <a:spcBef>
                <a:spcPct val="20000"/>
              </a:spcBef>
              <a:spcAft>
                <a:spcPct val="0"/>
              </a:spcAft>
              <a:buChar char="»"/>
              <a:defRPr sz="2000">
                <a:solidFill>
                  <a:srgbClr val="000066"/>
                </a:solidFill>
                <a:latin typeface="+mn-lt"/>
              </a:defRPr>
            </a:lvl9pPr>
          </a:lstStyle>
          <a:p>
            <a:pPr marL="0" marR="0" lvl="0" indent="0" algn="l" defTabSz="685800" rtl="0" eaLnBrk="1" fontAlgn="base" latinLnBrk="0" hangingPunct="1">
              <a:lnSpc>
                <a:spcPct val="80000"/>
              </a:lnSpc>
              <a:spcBef>
                <a:spcPct val="20000"/>
              </a:spcBef>
              <a:spcAft>
                <a:spcPct val="0"/>
              </a:spcAft>
              <a:buClrTx/>
              <a:buSzTx/>
              <a:buFont typeface="Wingdings" pitchFamily="2" charset="2"/>
              <a:buNone/>
              <a:tabLst/>
              <a:defRPr/>
            </a:pPr>
            <a:endParaRPr kumimoji="0" lang="nl-NL" altLang="nl-NL" sz="2000" b="0" i="0" u="none" strike="noStrike" kern="0" cap="none" spc="0" normalizeH="0" baseline="0" noProof="0" dirty="0">
              <a:ln>
                <a:noFill/>
              </a:ln>
              <a:solidFill>
                <a:srgbClr val="000066"/>
              </a:solidFill>
              <a:effectLst/>
              <a:uLnTx/>
              <a:uFillTx/>
              <a:latin typeface="Calibri" panose="020F0502020204030204" pitchFamily="34" charset="0"/>
              <a:ea typeface="+mn-ea"/>
              <a:cs typeface="+mn-cs"/>
            </a:endParaRPr>
          </a:p>
          <a:p>
            <a:pPr marL="0" marR="0" lvl="0" indent="0" algn="l" defTabSz="685800" rtl="0" eaLnBrk="1" fontAlgn="base" latinLnBrk="0" hangingPunct="1">
              <a:lnSpc>
                <a:spcPct val="80000"/>
              </a:lnSpc>
              <a:spcBef>
                <a:spcPct val="20000"/>
              </a:spcBef>
              <a:spcAft>
                <a:spcPct val="0"/>
              </a:spcAft>
              <a:buClrTx/>
              <a:buSzTx/>
              <a:buFont typeface="Wingdings" pitchFamily="2" charset="2"/>
              <a:buNone/>
              <a:tabLst/>
              <a:defRPr/>
            </a:pPr>
            <a:endParaRPr lang="nl-NL" altLang="nl-NL" sz="2000" kern="0" dirty="0">
              <a:latin typeface="Calibri" panose="020F0502020204030204" pitchFamily="34" charset="0"/>
            </a:endParaRPr>
          </a:p>
          <a:p>
            <a:pPr marL="0" marR="0" lvl="0" indent="0" algn="l" defTabSz="685800" rtl="0" eaLnBrk="1" fontAlgn="base" latinLnBrk="0" hangingPunct="1">
              <a:lnSpc>
                <a:spcPct val="80000"/>
              </a:lnSpc>
              <a:spcBef>
                <a:spcPct val="20000"/>
              </a:spcBef>
              <a:spcAft>
                <a:spcPct val="0"/>
              </a:spcAft>
              <a:buClrTx/>
              <a:buSzTx/>
              <a:buFont typeface="Wingdings" pitchFamily="2" charset="2"/>
              <a:buNone/>
              <a:tabLst/>
              <a:defRPr/>
            </a:pPr>
            <a:endParaRPr kumimoji="0" lang="nl-NL" altLang="nl-NL" sz="2000" b="0" i="0" u="none" strike="noStrike" kern="0" cap="none" spc="0" normalizeH="0" baseline="0" noProof="0" dirty="0">
              <a:ln>
                <a:noFill/>
              </a:ln>
              <a:solidFill>
                <a:srgbClr val="000066"/>
              </a:solidFill>
              <a:effectLst/>
              <a:uLnTx/>
              <a:uFillTx/>
              <a:latin typeface="Calibri" panose="020F0502020204030204" pitchFamily="34" charset="0"/>
              <a:ea typeface="+mn-ea"/>
              <a:cs typeface="+mn-cs"/>
            </a:endParaRPr>
          </a:p>
          <a:p>
            <a:pPr marL="0" marR="0" lvl="0" indent="0" algn="l" defTabSz="685800" rtl="0" eaLnBrk="1" fontAlgn="base" latinLnBrk="0" hangingPunct="1">
              <a:lnSpc>
                <a:spcPct val="80000"/>
              </a:lnSpc>
              <a:spcBef>
                <a:spcPct val="20000"/>
              </a:spcBef>
              <a:spcAft>
                <a:spcPct val="0"/>
              </a:spcAft>
              <a:buClrTx/>
              <a:buSzTx/>
              <a:buFont typeface="Wingdings" pitchFamily="2" charset="2"/>
              <a:buNone/>
              <a:tabLst/>
              <a:defRPr/>
            </a:pPr>
            <a:r>
              <a:rPr kumimoji="0" lang="nl-NL" altLang="nl-NL" sz="1600" b="0" i="0" u="none" strike="noStrike" kern="0" cap="none" spc="0" normalizeH="0" baseline="0" noProof="0" dirty="0">
                <a:ln>
                  <a:noFill/>
                </a:ln>
                <a:solidFill>
                  <a:srgbClr val="000066"/>
                </a:solidFill>
                <a:effectLst/>
                <a:uLnTx/>
                <a:uFillTx/>
                <a:latin typeface="Calibri" panose="020F0502020204030204" pitchFamily="34" charset="0"/>
                <a:ea typeface="+mn-ea"/>
                <a:cs typeface="+mn-cs"/>
              </a:rPr>
              <a:t>EUMETSAT OSI SAF, </a:t>
            </a:r>
            <a:br>
              <a:rPr kumimoji="0" lang="nl-NL" altLang="nl-NL" sz="1600" b="0" i="0" u="none" strike="noStrike" kern="0" cap="none" spc="0" normalizeH="0" baseline="0" noProof="0" dirty="0">
                <a:ln>
                  <a:noFill/>
                </a:ln>
                <a:solidFill>
                  <a:srgbClr val="000066"/>
                </a:solidFill>
                <a:effectLst/>
                <a:uLnTx/>
                <a:uFillTx/>
                <a:latin typeface="Calibri" panose="020F0502020204030204" pitchFamily="34" charset="0"/>
                <a:ea typeface="+mn-ea"/>
                <a:cs typeface="+mn-cs"/>
              </a:rPr>
            </a:br>
            <a:r>
              <a:rPr kumimoji="0" lang="nl-NL" altLang="nl-NL" sz="1600" b="0" i="0" u="none" strike="noStrike" kern="0" cap="none" spc="0" normalizeH="0" baseline="0" noProof="0" dirty="0">
                <a:ln>
                  <a:noFill/>
                </a:ln>
                <a:solidFill>
                  <a:srgbClr val="000066"/>
                </a:solidFill>
                <a:effectLst/>
                <a:uLnTx/>
                <a:uFillTx/>
                <a:latin typeface="Calibri" panose="020F0502020204030204" pitchFamily="34" charset="0"/>
                <a:ea typeface="+mn-ea"/>
                <a:cs typeface="+mn-cs"/>
                <a:hlinkClick r:id="rId2"/>
              </a:rPr>
              <a:t>Ida land-</a:t>
            </a:r>
            <a:r>
              <a:rPr kumimoji="0" lang="nl-NL" altLang="nl-NL" sz="1600" b="0" i="0" u="none" strike="noStrike" kern="0" cap="none" spc="0" normalizeH="0" baseline="0" noProof="0" dirty="0" err="1">
                <a:ln>
                  <a:noFill/>
                </a:ln>
                <a:solidFill>
                  <a:srgbClr val="000066"/>
                </a:solidFill>
                <a:effectLst/>
                <a:uLnTx/>
                <a:uFillTx/>
                <a:latin typeface="Calibri" panose="020F0502020204030204" pitchFamily="34" charset="0"/>
                <a:ea typeface="+mn-ea"/>
                <a:cs typeface="+mn-cs"/>
                <a:hlinkClick r:id="rId2"/>
              </a:rPr>
              <a:t>fall</a:t>
            </a:r>
            <a:r>
              <a:rPr kumimoji="0" lang="nl-NL" altLang="nl-NL" sz="1600" b="0" i="0" u="none" strike="noStrike" kern="0" cap="none" spc="0" normalizeH="0" baseline="0" noProof="0" dirty="0">
                <a:ln>
                  <a:noFill/>
                </a:ln>
                <a:solidFill>
                  <a:srgbClr val="000066"/>
                </a:solidFill>
                <a:effectLst/>
                <a:uLnTx/>
                <a:uFillTx/>
                <a:latin typeface="Calibri" panose="020F0502020204030204" pitchFamily="34" charset="0"/>
                <a:ea typeface="+mn-ea"/>
                <a:cs typeface="+mn-cs"/>
                <a:hlinkClick r:id="rId2"/>
              </a:rPr>
              <a:t> </a:t>
            </a:r>
            <a:r>
              <a:rPr kumimoji="0" lang="nl-NL" altLang="nl-NL" sz="1600" b="0" i="0" u="none" strike="noStrike" kern="0" cap="none" spc="0" normalizeH="0" baseline="0" noProof="0" dirty="0" err="1">
                <a:ln>
                  <a:noFill/>
                </a:ln>
                <a:solidFill>
                  <a:srgbClr val="000066"/>
                </a:solidFill>
                <a:effectLst/>
                <a:uLnTx/>
                <a:uFillTx/>
                <a:latin typeface="Calibri" panose="020F0502020204030204" pitchFamily="34" charset="0"/>
                <a:ea typeface="+mn-ea"/>
                <a:cs typeface="+mn-cs"/>
                <a:hlinkClick r:id="rId2"/>
              </a:rPr>
              <a:t>news</a:t>
            </a:r>
            <a:r>
              <a:rPr kumimoji="0" lang="nl-NL" altLang="nl-NL" sz="1600" b="0" i="0" u="none" strike="noStrike" kern="0" cap="none" spc="0" normalizeH="0" baseline="0" noProof="0" dirty="0">
                <a:ln>
                  <a:noFill/>
                </a:ln>
                <a:solidFill>
                  <a:srgbClr val="000066"/>
                </a:solidFill>
                <a:effectLst/>
                <a:uLnTx/>
                <a:uFillTx/>
                <a:latin typeface="Calibri" panose="020F0502020204030204" pitchFamily="34" charset="0"/>
                <a:ea typeface="+mn-ea"/>
                <a:cs typeface="+mn-cs"/>
                <a:hlinkClick r:id="rId2"/>
              </a:rPr>
              <a:t> story</a:t>
            </a:r>
            <a:endParaRPr kumimoji="0" lang="nl-NL" altLang="nl-NL" sz="1600" b="0" i="0" u="none" strike="noStrike" kern="0" cap="none" spc="0" normalizeH="0" baseline="0" noProof="0" dirty="0">
              <a:ln>
                <a:noFill/>
              </a:ln>
              <a:solidFill>
                <a:srgbClr val="000066"/>
              </a:solidFill>
              <a:effectLst/>
              <a:uLnTx/>
              <a:uFillTx/>
              <a:latin typeface="Calibri" panose="020F0502020204030204" pitchFamily="34" charset="0"/>
              <a:ea typeface="+mn-ea"/>
              <a:cs typeface="+mn-cs"/>
            </a:endParaRPr>
          </a:p>
        </p:txBody>
      </p:sp>
      <p:grpSp>
        <p:nvGrpSpPr>
          <p:cNvPr id="388100" name="Group 21"/>
          <p:cNvGrpSpPr>
            <a:grpSpLocks/>
          </p:cNvGrpSpPr>
          <p:nvPr/>
        </p:nvGrpSpPr>
        <p:grpSpPr bwMode="auto">
          <a:xfrm>
            <a:off x="6023992" y="6381329"/>
            <a:ext cx="1653778" cy="534591"/>
            <a:chOff x="4401" y="3974"/>
            <a:chExt cx="1389" cy="449"/>
          </a:xfrm>
        </p:grpSpPr>
        <p:pic>
          <p:nvPicPr>
            <p:cNvPr id="388101" name="Picture 6" descr="nwpsaflogo_limitedtext"/>
            <p:cNvPicPr>
              <a:picLocks noChangeAspect="1" noChangeArrowheads="1"/>
            </p:cNvPicPr>
            <p:nvPr/>
          </p:nvPicPr>
          <p:blipFill>
            <a:blip r:embed="rId3">
              <a:extLst>
                <a:ext uri="{28A0092B-C50C-407E-A947-70E740481C1C}">
                  <a14:useLocalDpi xmlns:a14="http://schemas.microsoft.com/office/drawing/2010/main" val="0"/>
                </a:ext>
              </a:extLst>
            </a:blip>
            <a:srcRect r="75824"/>
            <a:stretch>
              <a:fillRect/>
            </a:stretch>
          </p:blipFill>
          <p:spPr bwMode="auto">
            <a:xfrm>
              <a:off x="5080" y="3974"/>
              <a:ext cx="406" cy="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8102" name="Picture 8" descr="osisaflogo"/>
            <p:cNvPicPr>
              <a:picLocks noChangeAspect="1" noChangeArrowheads="1"/>
            </p:cNvPicPr>
            <p:nvPr/>
          </p:nvPicPr>
          <p:blipFill>
            <a:blip r:embed="rId4">
              <a:extLst>
                <a:ext uri="{28A0092B-C50C-407E-A947-70E740481C1C}">
                  <a14:useLocalDpi xmlns:a14="http://schemas.microsoft.com/office/drawing/2010/main" val="0"/>
                </a:ext>
              </a:extLst>
            </a:blip>
            <a:srcRect r="75591" b="13744"/>
            <a:stretch>
              <a:fillRect/>
            </a:stretch>
          </p:blipFill>
          <p:spPr bwMode="auto">
            <a:xfrm>
              <a:off x="5420" y="3980"/>
              <a:ext cx="370" cy="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8103" name="Picture 9" descr="eumetsatlogo"/>
            <p:cNvPicPr>
              <a:picLocks noChangeAspect="1" noChangeArrowheads="1"/>
            </p:cNvPicPr>
            <p:nvPr/>
          </p:nvPicPr>
          <p:blipFill>
            <a:blip r:embed="rId5">
              <a:extLst>
                <a:ext uri="{28A0092B-C50C-407E-A947-70E740481C1C}">
                  <a14:useLocalDpi xmlns:a14="http://schemas.microsoft.com/office/drawing/2010/main" val="0"/>
                </a:ext>
              </a:extLst>
            </a:blip>
            <a:srcRect r="82677"/>
            <a:stretch>
              <a:fillRect/>
            </a:stretch>
          </p:blipFill>
          <p:spPr bwMode="auto">
            <a:xfrm>
              <a:off x="4740" y="3974"/>
              <a:ext cx="351" cy="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8104" name="Picture 25" descr="MyOcean_logo"/>
            <p:cNvPicPr>
              <a:picLocks noChangeAspect="1" noChangeArrowheads="1"/>
            </p:cNvPicPr>
            <p:nvPr/>
          </p:nvPicPr>
          <p:blipFill>
            <a:blip r:embed="rId6" cstate="print">
              <a:extLst>
                <a:ext uri="{28A0092B-C50C-407E-A947-70E740481C1C}">
                  <a14:useLocalDpi xmlns:a14="http://schemas.microsoft.com/office/drawing/2010/main" val="0"/>
                </a:ext>
              </a:extLst>
            </a:blip>
            <a:srcRect l="20067" t="2924" r="8600" b="26312"/>
            <a:stretch>
              <a:fillRect/>
            </a:stretch>
          </p:blipFill>
          <p:spPr bwMode="auto">
            <a:xfrm>
              <a:off x="4401" y="3974"/>
              <a:ext cx="354" cy="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Picture 13" descr="Logo CMEMS Service Evoluti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59849" y="6386201"/>
            <a:ext cx="753341" cy="40656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FF7086CC-DD2F-2530-749B-D68E0DAB67C1}"/>
              </a:ext>
            </a:extLst>
          </p:cNvPr>
          <p:cNvSpPr txBox="1">
            <a:spLocks noChangeArrowheads="1"/>
          </p:cNvSpPr>
          <p:nvPr/>
        </p:nvSpPr>
        <p:spPr bwMode="auto">
          <a:xfrm>
            <a:off x="8256240" y="1573727"/>
            <a:ext cx="4032448" cy="4015514"/>
          </a:xfrm>
          <a:prstGeom prst="rect">
            <a:avLst/>
          </a:prstGeom>
          <a:solidFill>
            <a:srgbClr val="9ACCD4"/>
          </a:solidFill>
          <a:ln>
            <a:noFill/>
          </a:ln>
        </p:spPr>
        <p:txBody>
          <a:bodyPr anchor="ctr"/>
          <a:lstStyle>
            <a:lvl1pPr>
              <a:spcBef>
                <a:spcPct val="20000"/>
              </a:spcBef>
              <a:buFont typeface="Wingdings" pitchFamily="2" charset="2"/>
              <a:buChar char="Ø"/>
              <a:defRPr sz="3200">
                <a:solidFill>
                  <a:srgbClr val="000066"/>
                </a:solidFill>
                <a:latin typeface="Verdana" pitchFamily="34" charset="0"/>
              </a:defRPr>
            </a:lvl1pPr>
            <a:lvl2pPr marL="742950" indent="-285750">
              <a:spcBef>
                <a:spcPct val="20000"/>
              </a:spcBef>
              <a:buChar char="–"/>
              <a:defRPr sz="2800">
                <a:solidFill>
                  <a:srgbClr val="000066"/>
                </a:solidFill>
                <a:latin typeface="Verdana" pitchFamily="34" charset="0"/>
              </a:defRPr>
            </a:lvl2pPr>
            <a:lvl3pPr marL="1143000" indent="-228600">
              <a:spcBef>
                <a:spcPct val="20000"/>
              </a:spcBef>
              <a:buChar char="•"/>
              <a:defRPr sz="2400">
                <a:solidFill>
                  <a:srgbClr val="000066"/>
                </a:solidFill>
                <a:latin typeface="Verdana" pitchFamily="34" charset="0"/>
              </a:defRPr>
            </a:lvl3pPr>
            <a:lvl4pPr marL="1600200" indent="-228600">
              <a:spcBef>
                <a:spcPct val="20000"/>
              </a:spcBef>
              <a:buChar char="–"/>
              <a:defRPr sz="2000">
                <a:solidFill>
                  <a:srgbClr val="000066"/>
                </a:solidFill>
                <a:latin typeface="Verdana" pitchFamily="34" charset="0"/>
              </a:defRPr>
            </a:lvl4pPr>
            <a:lvl5pPr marL="2057400" indent="-228600">
              <a:spcBef>
                <a:spcPct val="20000"/>
              </a:spcBef>
              <a:buChar char="»"/>
              <a:defRPr sz="2000">
                <a:solidFill>
                  <a:srgbClr val="000066"/>
                </a:solidFill>
                <a:latin typeface="Verdana" pitchFamily="34" charset="0"/>
              </a:defRPr>
            </a:lvl5pPr>
            <a:lvl6pPr marL="2514600" indent="-228600" fontAlgn="base">
              <a:spcBef>
                <a:spcPct val="20000"/>
              </a:spcBef>
              <a:spcAft>
                <a:spcPct val="0"/>
              </a:spcAft>
              <a:buChar char="»"/>
              <a:defRPr sz="2000">
                <a:solidFill>
                  <a:srgbClr val="000066"/>
                </a:solidFill>
                <a:latin typeface="Verdana" pitchFamily="34" charset="0"/>
              </a:defRPr>
            </a:lvl6pPr>
            <a:lvl7pPr marL="2971800" indent="-228600" fontAlgn="base">
              <a:spcBef>
                <a:spcPct val="20000"/>
              </a:spcBef>
              <a:spcAft>
                <a:spcPct val="0"/>
              </a:spcAft>
              <a:buChar char="»"/>
              <a:defRPr sz="2000">
                <a:solidFill>
                  <a:srgbClr val="000066"/>
                </a:solidFill>
                <a:latin typeface="Verdana" pitchFamily="34" charset="0"/>
              </a:defRPr>
            </a:lvl7pPr>
            <a:lvl8pPr marL="3429000" indent="-228600" fontAlgn="base">
              <a:spcBef>
                <a:spcPct val="20000"/>
              </a:spcBef>
              <a:spcAft>
                <a:spcPct val="0"/>
              </a:spcAft>
              <a:buChar char="»"/>
              <a:defRPr sz="2000">
                <a:solidFill>
                  <a:srgbClr val="000066"/>
                </a:solidFill>
                <a:latin typeface="Verdana" pitchFamily="34" charset="0"/>
              </a:defRPr>
            </a:lvl8pPr>
            <a:lvl9pPr marL="3886200" indent="-228600" fontAlgn="base">
              <a:spcBef>
                <a:spcPct val="20000"/>
              </a:spcBef>
              <a:spcAft>
                <a:spcPct val="0"/>
              </a:spcAft>
              <a:buChar char="»"/>
              <a:defRPr sz="2000">
                <a:solidFill>
                  <a:srgbClr val="000066"/>
                </a:solidFill>
                <a:latin typeface="Verdana" pitchFamily="34" charset="0"/>
              </a:defRPr>
            </a:lvl9pPr>
          </a:lstStyle>
          <a:p>
            <a:pPr algn="ctr">
              <a:spcBef>
                <a:spcPct val="0"/>
              </a:spcBef>
              <a:buFontTx/>
              <a:buNone/>
            </a:pPr>
            <a:r>
              <a:rPr lang="en-US" altLang="nl-NL" sz="3600" b="1" dirty="0">
                <a:latin typeface="Calibri" panose="020F0502020204030204" pitchFamily="34" charset="0"/>
              </a:rPr>
              <a:t>Exploiting many scatterometers</a:t>
            </a:r>
            <a:endParaRPr lang="nl-NL" altLang="nl-NL" sz="3600" b="1" dirty="0">
              <a:latin typeface="Calibri" panose="020F0502020204030204" pitchFamily="34" charset="0"/>
              <a:ea typeface="Gulim" pitchFamily="34" charset="-127"/>
            </a:endParaRPr>
          </a:p>
        </p:txBody>
      </p:sp>
      <p:sp>
        <p:nvSpPr>
          <p:cNvPr id="3" name="Rectangle 3">
            <a:extLst>
              <a:ext uri="{FF2B5EF4-FFF2-40B4-BE49-F238E27FC236}">
                <a16:creationId xmlns:a16="http://schemas.microsoft.com/office/drawing/2014/main" id="{F3FBBEED-39C7-964F-6F63-2C59A9A3B95A}"/>
              </a:ext>
            </a:extLst>
          </p:cNvPr>
          <p:cNvSpPr txBox="1">
            <a:spLocks noChangeArrowheads="1"/>
          </p:cNvSpPr>
          <p:nvPr/>
        </p:nvSpPr>
        <p:spPr bwMode="auto">
          <a:xfrm>
            <a:off x="7217727" y="5326488"/>
            <a:ext cx="6109474" cy="1558896"/>
          </a:xfrm>
          <a:prstGeom prst="rect">
            <a:avLst/>
          </a:prstGeom>
          <a:noFill/>
          <a:ln>
            <a:noFill/>
          </a:ln>
        </p:spPr>
        <p:txBody>
          <a:bodyPr/>
          <a:lstStyle>
            <a:lvl1pPr marL="0" indent="0" algn="ctr" rtl="0" eaLnBrk="0" fontAlgn="base" hangingPunct="0">
              <a:spcBef>
                <a:spcPct val="20000"/>
              </a:spcBef>
              <a:spcAft>
                <a:spcPct val="0"/>
              </a:spcAft>
              <a:buFont typeface="Wingdings" pitchFamily="2" charset="2"/>
              <a:buNone/>
              <a:defRPr sz="3200">
                <a:solidFill>
                  <a:srgbClr val="000066"/>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66"/>
                </a:solidFill>
                <a:latin typeface="+mn-lt"/>
              </a:defRPr>
            </a:lvl2pPr>
            <a:lvl3pPr marL="1143000" indent="-228600" algn="l" rtl="0" eaLnBrk="0" fontAlgn="base" hangingPunct="0">
              <a:spcBef>
                <a:spcPct val="20000"/>
              </a:spcBef>
              <a:spcAft>
                <a:spcPct val="0"/>
              </a:spcAft>
              <a:buChar char="•"/>
              <a:defRPr sz="2400">
                <a:solidFill>
                  <a:srgbClr val="000066"/>
                </a:solidFill>
                <a:latin typeface="+mn-lt"/>
              </a:defRPr>
            </a:lvl3pPr>
            <a:lvl4pPr marL="1600200" indent="-228600" algn="l" rtl="0" eaLnBrk="0" fontAlgn="base" hangingPunct="0">
              <a:spcBef>
                <a:spcPct val="20000"/>
              </a:spcBef>
              <a:spcAft>
                <a:spcPct val="0"/>
              </a:spcAft>
              <a:buChar char="–"/>
              <a:defRPr sz="2000">
                <a:solidFill>
                  <a:srgbClr val="000066"/>
                </a:solidFill>
                <a:latin typeface="+mn-lt"/>
              </a:defRPr>
            </a:lvl4pPr>
            <a:lvl5pPr marL="2057400" indent="-228600" algn="l" rtl="0" eaLnBrk="0" fontAlgn="base" hangingPunct="0">
              <a:spcBef>
                <a:spcPct val="20000"/>
              </a:spcBef>
              <a:spcAft>
                <a:spcPct val="0"/>
              </a:spcAft>
              <a:buChar char="»"/>
              <a:defRPr sz="2000">
                <a:solidFill>
                  <a:srgbClr val="000066"/>
                </a:solidFill>
                <a:latin typeface="+mn-lt"/>
              </a:defRPr>
            </a:lvl5pPr>
            <a:lvl6pPr marL="2514600" indent="-228600" algn="l" rtl="0" fontAlgn="base">
              <a:spcBef>
                <a:spcPct val="20000"/>
              </a:spcBef>
              <a:spcAft>
                <a:spcPct val="0"/>
              </a:spcAft>
              <a:buChar char="»"/>
              <a:defRPr sz="2000">
                <a:solidFill>
                  <a:srgbClr val="000066"/>
                </a:solidFill>
                <a:latin typeface="+mn-lt"/>
              </a:defRPr>
            </a:lvl6pPr>
            <a:lvl7pPr marL="2971800" indent="-228600" algn="l" rtl="0" fontAlgn="base">
              <a:spcBef>
                <a:spcPct val="20000"/>
              </a:spcBef>
              <a:spcAft>
                <a:spcPct val="0"/>
              </a:spcAft>
              <a:buChar char="»"/>
              <a:defRPr sz="2000">
                <a:solidFill>
                  <a:srgbClr val="000066"/>
                </a:solidFill>
                <a:latin typeface="+mn-lt"/>
              </a:defRPr>
            </a:lvl7pPr>
            <a:lvl8pPr marL="3429000" indent="-228600" algn="l" rtl="0" fontAlgn="base">
              <a:spcBef>
                <a:spcPct val="20000"/>
              </a:spcBef>
              <a:spcAft>
                <a:spcPct val="0"/>
              </a:spcAft>
              <a:buChar char="»"/>
              <a:defRPr sz="2000">
                <a:solidFill>
                  <a:srgbClr val="000066"/>
                </a:solidFill>
                <a:latin typeface="+mn-lt"/>
              </a:defRPr>
            </a:lvl8pPr>
            <a:lvl9pPr marL="3886200" indent="-228600" algn="l" rtl="0" fontAlgn="base">
              <a:spcBef>
                <a:spcPct val="20000"/>
              </a:spcBef>
              <a:spcAft>
                <a:spcPct val="0"/>
              </a:spcAft>
              <a:buChar char="»"/>
              <a:defRPr sz="2000">
                <a:solidFill>
                  <a:srgbClr val="000066"/>
                </a:solidFill>
                <a:latin typeface="+mn-lt"/>
              </a:defRPr>
            </a:lvl9pPr>
          </a:lstStyle>
          <a:p>
            <a:pPr eaLnBrk="1" hangingPunct="1">
              <a:lnSpc>
                <a:spcPct val="80000"/>
              </a:lnSpc>
              <a:defRPr/>
            </a:pPr>
            <a:endParaRPr lang="nl-NL" altLang="nl-NL" sz="2000" kern="0" dirty="0">
              <a:latin typeface="Calibri" panose="020F0502020204030204" pitchFamily="34" charset="0"/>
            </a:endParaRPr>
          </a:p>
          <a:p>
            <a:pPr eaLnBrk="1" hangingPunct="1">
              <a:lnSpc>
                <a:spcPct val="80000"/>
              </a:lnSpc>
              <a:defRPr/>
            </a:pPr>
            <a:r>
              <a:rPr lang="en-US" altLang="nl-NL" sz="2000" kern="0" dirty="0">
                <a:solidFill>
                  <a:srgbClr val="002060"/>
                </a:solidFill>
                <a:latin typeface="Calibri" panose="020F0502020204030204" pitchFamily="34" charset="0"/>
                <a:hlinkClick r:id="rId8">
                  <a:extLst>
                    <a:ext uri="{A12FA001-AC4F-418D-AE19-62706E023703}">
                      <ahyp:hlinkClr xmlns:ahyp="http://schemas.microsoft.com/office/drawing/2018/hyperlinkcolor" val="tx"/>
                    </a:ext>
                  </a:extLst>
                </a:hlinkClick>
              </a:rPr>
              <a:t>Ad.Stoffelen@knmi.nl</a:t>
            </a:r>
            <a:r>
              <a:rPr lang="en-US" altLang="nl-NL" sz="2000" kern="0" dirty="0">
                <a:latin typeface="Calibri" panose="020F0502020204030204" pitchFamily="34" charset="0"/>
              </a:rPr>
              <a:t>, </a:t>
            </a:r>
            <a:r>
              <a:rPr lang="en-US" altLang="nl-NL" sz="2000" kern="0" dirty="0">
                <a:solidFill>
                  <a:srgbClr val="002060"/>
                </a:solidFill>
                <a:latin typeface="Calibri" panose="020F0502020204030204" pitchFamily="34" charset="0"/>
              </a:rPr>
              <a:t>fellow </a:t>
            </a:r>
            <a:r>
              <a:rPr lang="en-US" altLang="nl-NL" sz="2000" kern="0" dirty="0">
                <a:solidFill>
                  <a:srgbClr val="002060"/>
                </a:solidFill>
                <a:latin typeface="Calibri" panose="020F0502020204030204" pitchFamily="34" charset="0"/>
                <a:hlinkClick r:id="rId9">
                  <a:extLst>
                    <a:ext uri="{A12FA001-AC4F-418D-AE19-62706E023703}">
                      <ahyp:hlinkClr xmlns:ahyp="http://schemas.microsoft.com/office/drawing/2018/hyperlinkcolor" val="tx"/>
                    </a:ext>
                  </a:extLst>
                </a:hlinkClick>
              </a:rPr>
              <a:t>IEEE</a:t>
            </a:r>
            <a:endParaRPr lang="en-US" altLang="nl-NL" sz="2000" kern="0" dirty="0">
              <a:solidFill>
                <a:srgbClr val="002060"/>
              </a:solidFill>
              <a:latin typeface="Calibri" panose="020F0502020204030204" pitchFamily="34" charset="0"/>
            </a:endParaRPr>
          </a:p>
          <a:p>
            <a:pPr eaLnBrk="1" hangingPunct="1">
              <a:lnSpc>
                <a:spcPct val="80000"/>
              </a:lnSpc>
              <a:defRPr/>
            </a:pPr>
            <a:r>
              <a:rPr lang="en-US" altLang="nl-NL" sz="2000" kern="0" dirty="0">
                <a:solidFill>
                  <a:srgbClr val="002060"/>
                </a:solidFill>
                <a:latin typeface="Calibri" panose="020F0502020204030204" pitchFamily="34" charset="0"/>
              </a:rPr>
              <a:t>Leader active sensing</a:t>
            </a:r>
          </a:p>
          <a:p>
            <a:pPr eaLnBrk="1" hangingPunct="1">
              <a:lnSpc>
                <a:spcPct val="80000"/>
              </a:lnSpc>
              <a:defRPr/>
            </a:pPr>
            <a:r>
              <a:rPr lang="en-US" altLang="nl-NL" sz="2000" kern="0" dirty="0">
                <a:solidFill>
                  <a:srgbClr val="002060"/>
                </a:solidFill>
                <a:latin typeface="Calibri" panose="020F0502020204030204" pitchFamily="34" charset="0"/>
              </a:rPr>
              <a:t>R&amp;D satellites (RDSW), KNMI, </a:t>
            </a:r>
            <a:br>
              <a:rPr lang="en-US" altLang="nl-NL" sz="2000" kern="0" dirty="0">
                <a:solidFill>
                  <a:srgbClr val="002060"/>
                </a:solidFill>
                <a:latin typeface="Calibri" panose="020F0502020204030204" pitchFamily="34" charset="0"/>
              </a:rPr>
            </a:br>
            <a:r>
              <a:rPr lang="en-US" altLang="nl-NL" sz="2000" kern="0" dirty="0">
                <a:solidFill>
                  <a:srgbClr val="002060"/>
                </a:solidFill>
                <a:latin typeface="Calibri" panose="020F0502020204030204" pitchFamily="34" charset="0"/>
              </a:rPr>
              <a:t>the Netherlands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2C4B416D-0AF8-3549-A375-D35482D10A8B}"/>
              </a:ext>
            </a:extLst>
          </p:cNvPr>
          <p:cNvSpPr>
            <a:spLocks noGrp="1"/>
          </p:cNvSpPr>
          <p:nvPr>
            <p:ph type="sldNum" sz="quarter" idx="4"/>
          </p:nvPr>
        </p:nvSpPr>
        <p:spPr>
          <a:xfrm>
            <a:off x="11187333" y="6267711"/>
            <a:ext cx="638272" cy="365125"/>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58768E1A-8455-4611-8763-3FA1B747F6B6}" type="slidenum">
              <a:rPr kumimoji="0" lang="en-US" sz="1333" b="0" i="0" u="none" strike="noStrike" kern="1200" cap="all"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10</a:t>
            </a:fld>
            <a:endParaRPr kumimoji="0" lang="en-US" sz="1333" b="0" i="0" u="none" strike="noStrike" kern="1200" cap="all" spc="0" normalizeH="0" baseline="0" noProof="0" dirty="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3" name="Titre 2">
            <a:extLst>
              <a:ext uri="{FF2B5EF4-FFF2-40B4-BE49-F238E27FC236}">
                <a16:creationId xmlns:a16="http://schemas.microsoft.com/office/drawing/2014/main" id="{A4061C45-58C4-5849-A513-CC5BFD3808F8}"/>
              </a:ext>
            </a:extLst>
          </p:cNvPr>
          <p:cNvSpPr>
            <a:spLocks noGrp="1"/>
          </p:cNvSpPr>
          <p:nvPr>
            <p:ph type="title"/>
          </p:nvPr>
        </p:nvSpPr>
        <p:spPr>
          <a:xfrm>
            <a:off x="2741581" y="89667"/>
            <a:ext cx="7866920" cy="807559"/>
          </a:xfrm>
        </p:spPr>
        <p:txBody>
          <a:bodyPr/>
          <a:lstStyle/>
          <a:p>
            <a:r>
              <a:rPr lang="fr-FR" dirty="0"/>
              <a:t>New scatterometers, Passive </a:t>
            </a:r>
            <a:r>
              <a:rPr lang="fr-FR" dirty="0" err="1"/>
              <a:t>microwaves</a:t>
            </a:r>
            <a:r>
              <a:rPr lang="fr-FR" dirty="0"/>
              <a:t> and SAR</a:t>
            </a:r>
          </a:p>
        </p:txBody>
      </p:sp>
      <p:sp>
        <p:nvSpPr>
          <p:cNvPr id="6" name="Content Placeholder 2">
            <a:extLst>
              <a:ext uri="{FF2B5EF4-FFF2-40B4-BE49-F238E27FC236}">
                <a16:creationId xmlns:a16="http://schemas.microsoft.com/office/drawing/2014/main" id="{42D8661C-D0B8-DC41-957C-60E5272AA87C}"/>
              </a:ext>
            </a:extLst>
          </p:cNvPr>
          <p:cNvSpPr txBox="1">
            <a:spLocks/>
          </p:cNvSpPr>
          <p:nvPr/>
        </p:nvSpPr>
        <p:spPr>
          <a:xfrm>
            <a:off x="143340" y="1028734"/>
            <a:ext cx="8425593" cy="49925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90000"/>
                    <a:lumOff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90000"/>
                    <a:lumOff val="1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90000"/>
                    <a:lumOff val="1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90000"/>
                    <a:lumOff val="1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90000"/>
                    <a:lumOff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srgbClr val="262626">
                    <a:lumMod val="65000"/>
                    <a:lumOff val="35000"/>
                  </a:srgbClr>
                </a:solidFill>
                <a:effectLst/>
                <a:uLnTx/>
                <a:uFillTx/>
                <a:latin typeface="Calibri"/>
                <a:ea typeface="+mn-ea"/>
                <a:cs typeface="+mn-cs"/>
              </a:rPr>
              <a:t>SAR services are being developed in the Copernicus Marine Service to add value to scatterometer wind products, in particular for extremes </a:t>
            </a:r>
            <a:br>
              <a:rPr kumimoji="0" lang="en-US" sz="2133" b="0" i="0" u="none" strike="noStrike" kern="1200" cap="none" spc="0" normalizeH="0" baseline="0" noProof="0" dirty="0">
                <a:ln>
                  <a:noFill/>
                </a:ln>
                <a:solidFill>
                  <a:srgbClr val="262626">
                    <a:lumMod val="65000"/>
                    <a:lumOff val="35000"/>
                  </a:srgbClr>
                </a:solidFill>
                <a:effectLst/>
                <a:uLnTx/>
                <a:uFillTx/>
                <a:latin typeface="Calibri"/>
                <a:ea typeface="+mn-ea"/>
                <a:cs typeface="+mn-cs"/>
              </a:rPr>
            </a:br>
            <a:r>
              <a:rPr kumimoji="0" lang="en-US" sz="2133" b="0" i="0" u="none" strike="noStrike" kern="1200" cap="none" spc="0" normalizeH="0" baseline="0" noProof="0" dirty="0">
                <a:ln>
                  <a:noFill/>
                </a:ln>
                <a:solidFill>
                  <a:srgbClr val="262626">
                    <a:lumMod val="65000"/>
                    <a:lumOff val="35000"/>
                  </a:srgbClr>
                </a:solidFill>
                <a:effectLst/>
                <a:uLnTx/>
                <a:uFillTx/>
                <a:latin typeface="Calibri"/>
                <a:ea typeface="+mn-ea"/>
                <a:cs typeface="+mn-cs"/>
              </a:rPr>
              <a:t>and coastal winds assessment</a:t>
            </a:r>
            <a:endParaRPr kumimoji="0" lang="en-US" sz="2400" b="0" i="0" u="none" strike="noStrike" kern="1200" cap="none" spc="0" normalizeH="0" baseline="0" noProof="0" dirty="0">
              <a:ln>
                <a:noFill/>
              </a:ln>
              <a:solidFill>
                <a:srgbClr val="262626">
                  <a:lumMod val="65000"/>
                  <a:lumOff val="35000"/>
                </a:srgbClr>
              </a:solidFill>
              <a:effectLst/>
              <a:uLnTx/>
              <a:uFillTx/>
              <a:latin typeface="Calibri"/>
              <a:ea typeface="+mn-ea"/>
              <a:cs typeface="+mn-cs"/>
            </a:endParaRP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srgbClr val="262626">
                    <a:lumMod val="65000"/>
                    <a:lumOff val="35000"/>
                  </a:srgbClr>
                </a:solidFill>
                <a:effectLst/>
                <a:uLnTx/>
                <a:uFillTx/>
                <a:latin typeface="Calibri"/>
                <a:ea typeface="+mn-ea"/>
                <a:cs typeface="+mn-cs"/>
              </a:rPr>
              <a:t>Satellite B of </a:t>
            </a:r>
            <a:r>
              <a:rPr kumimoji="0" lang="en-US" sz="2133" b="0" i="0" u="none" strike="noStrike" kern="1200" cap="none" spc="0" normalizeH="0" baseline="0" noProof="0" dirty="0" err="1">
                <a:ln>
                  <a:noFill/>
                </a:ln>
                <a:solidFill>
                  <a:srgbClr val="262626">
                    <a:lumMod val="65000"/>
                    <a:lumOff val="35000"/>
                  </a:srgbClr>
                </a:solidFill>
                <a:effectLst/>
                <a:uLnTx/>
                <a:uFillTx/>
                <a:latin typeface="Calibri"/>
                <a:ea typeface="+mn-ea"/>
                <a:cs typeface="+mn-cs"/>
              </a:rPr>
              <a:t>MetOp</a:t>
            </a:r>
            <a:r>
              <a:rPr kumimoji="0" lang="en-US" sz="2133" b="0" i="0" u="none" strike="noStrike" kern="1200" cap="none" spc="0" normalizeH="0" baseline="0" noProof="0" dirty="0">
                <a:ln>
                  <a:noFill/>
                </a:ln>
                <a:solidFill>
                  <a:srgbClr val="262626">
                    <a:lumMod val="65000"/>
                    <a:lumOff val="35000"/>
                  </a:srgbClr>
                </a:solidFill>
                <a:effectLst/>
                <a:uLnTx/>
                <a:uFillTx/>
                <a:latin typeface="Calibri"/>
                <a:ea typeface="+mn-ea"/>
                <a:cs typeface="+mn-cs"/>
              </a:rPr>
              <a:t>-SG (2025) has SCA and will provide</a:t>
            </a:r>
          </a:p>
          <a:p>
            <a:pPr marL="685800" marR="0" lvl="1" indent="-228600" algn="l" defTabSz="914400" rtl="0" eaLnBrk="1" fontAlgn="base" latinLnBrk="0" hangingPunct="1">
              <a:lnSpc>
                <a:spcPct val="90000"/>
              </a:lnSpc>
              <a:spcBef>
                <a:spcPts val="50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62626">
                    <a:lumMod val="65000"/>
                    <a:lumOff val="35000"/>
                  </a:srgbClr>
                </a:solidFill>
                <a:effectLst/>
                <a:uLnTx/>
                <a:uFillTx/>
                <a:latin typeface="Calibri"/>
                <a:ea typeface="+mn-ea"/>
                <a:cs typeface="+mn-cs"/>
              </a:rPr>
              <a:t>10% more swath than ASCAT</a:t>
            </a:r>
          </a:p>
          <a:p>
            <a:pPr marL="685800" marR="0" lvl="1" indent="-228600" algn="l" defTabSz="914400" rtl="0" eaLnBrk="1" fontAlgn="base" latinLnBrk="0" hangingPunct="1">
              <a:lnSpc>
                <a:spcPct val="90000"/>
              </a:lnSpc>
              <a:spcBef>
                <a:spcPts val="50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62626">
                    <a:lumMod val="65000"/>
                    <a:lumOff val="35000"/>
                  </a:srgbClr>
                </a:solidFill>
                <a:effectLst/>
                <a:uLnTx/>
                <a:uFillTx/>
                <a:latin typeface="Calibri"/>
                <a:ea typeface="+mn-ea"/>
                <a:cs typeface="+mn-cs"/>
              </a:rPr>
              <a:t>Double spatial resolution </a:t>
            </a:r>
            <a:r>
              <a:rPr kumimoji="0" lang="en-US" sz="1600" b="0" i="0" u="none" strike="noStrike" kern="1200" cap="none" spc="0" normalizeH="0" baseline="0" noProof="0" dirty="0" err="1">
                <a:ln>
                  <a:noFill/>
                </a:ln>
                <a:solidFill>
                  <a:srgbClr val="262626">
                    <a:lumMod val="65000"/>
                    <a:lumOff val="35000"/>
                  </a:srgbClr>
                </a:solidFill>
                <a:effectLst/>
                <a:uLnTx/>
                <a:uFillTx/>
                <a:latin typeface="Calibri"/>
                <a:ea typeface="+mn-ea"/>
                <a:cs typeface="+mn-cs"/>
              </a:rPr>
              <a:t>w.r.t.</a:t>
            </a:r>
            <a:r>
              <a:rPr kumimoji="0" lang="en-US" sz="1600" b="0" i="0" u="none" strike="noStrike" kern="1200" cap="none" spc="0" normalizeH="0" baseline="0" noProof="0" dirty="0">
                <a:ln>
                  <a:noFill/>
                </a:ln>
                <a:solidFill>
                  <a:srgbClr val="262626">
                    <a:lumMod val="65000"/>
                    <a:lumOff val="35000"/>
                  </a:srgbClr>
                </a:solidFill>
                <a:effectLst/>
                <a:uLnTx/>
                <a:uFillTx/>
                <a:latin typeface="Calibri"/>
                <a:ea typeface="+mn-ea"/>
                <a:cs typeface="+mn-cs"/>
              </a:rPr>
              <a:t> ASCAT</a:t>
            </a:r>
          </a:p>
          <a:p>
            <a:pPr marL="685800" marR="0" lvl="1" indent="-228600" algn="l" defTabSz="914400" rtl="0" eaLnBrk="1" fontAlgn="base" latinLnBrk="0" hangingPunct="1">
              <a:lnSpc>
                <a:spcPct val="90000"/>
              </a:lnSpc>
              <a:spcBef>
                <a:spcPts val="50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62626">
                    <a:lumMod val="65000"/>
                    <a:lumOff val="35000"/>
                  </a:srgbClr>
                </a:solidFill>
                <a:effectLst/>
                <a:uLnTx/>
                <a:uFillTx/>
                <a:latin typeface="Calibri"/>
                <a:ea typeface="+mn-ea"/>
                <a:cs typeface="+mn-cs"/>
              </a:rPr>
              <a:t>Better extremes, due to a VH channel</a:t>
            </a:r>
          </a:p>
          <a:p>
            <a:pPr marL="685800" marR="0" lvl="1" indent="-228600" algn="l" defTabSz="914400" rtl="0" eaLnBrk="1" fontAlgn="base" latinLnBrk="0" hangingPunct="1">
              <a:lnSpc>
                <a:spcPct val="90000"/>
              </a:lnSpc>
              <a:spcBef>
                <a:spcPts val="50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62626">
                    <a:lumMod val="65000"/>
                    <a:lumOff val="35000"/>
                  </a:srgbClr>
                </a:solidFill>
                <a:effectLst/>
                <a:uLnTx/>
                <a:uFillTx/>
                <a:latin typeface="Calibri"/>
                <a:ea typeface="+mn-ea"/>
                <a:cs typeface="+mn-cs"/>
              </a:rPr>
              <a:t>Continuous calibration by transponders</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srgbClr val="262626">
                    <a:lumMod val="65000"/>
                    <a:lumOff val="35000"/>
                  </a:srgbClr>
                </a:solidFill>
                <a:effectLst/>
                <a:uLnTx/>
                <a:uFillTx/>
                <a:latin typeface="Calibri"/>
                <a:ea typeface="+mn-ea"/>
                <a:cs typeface="+mn-cs"/>
              </a:rPr>
              <a:t>Satellite B of </a:t>
            </a:r>
            <a:r>
              <a:rPr kumimoji="0" lang="en-US" sz="2133" b="0" i="0" u="none" strike="noStrike" kern="1200" cap="none" spc="0" normalizeH="0" baseline="0" noProof="0" dirty="0" err="1">
                <a:ln>
                  <a:noFill/>
                </a:ln>
                <a:solidFill>
                  <a:srgbClr val="262626">
                    <a:lumMod val="65000"/>
                    <a:lumOff val="35000"/>
                  </a:srgbClr>
                </a:solidFill>
                <a:effectLst/>
                <a:uLnTx/>
                <a:uFillTx/>
                <a:latin typeface="Calibri"/>
                <a:ea typeface="+mn-ea"/>
                <a:cs typeface="+mn-cs"/>
              </a:rPr>
              <a:t>MetOp</a:t>
            </a:r>
            <a:r>
              <a:rPr kumimoji="0" lang="en-US" sz="2133" b="0" i="0" u="none" strike="noStrike" kern="1200" cap="none" spc="0" normalizeH="0" baseline="0" noProof="0" dirty="0">
                <a:ln>
                  <a:noFill/>
                </a:ln>
                <a:solidFill>
                  <a:srgbClr val="262626">
                    <a:lumMod val="65000"/>
                    <a:lumOff val="35000"/>
                  </a:srgbClr>
                </a:solidFill>
                <a:effectLst/>
                <a:uLnTx/>
                <a:uFillTx/>
                <a:latin typeface="Calibri"/>
                <a:ea typeface="+mn-ea"/>
                <a:cs typeface="+mn-cs"/>
              </a:rPr>
              <a:t>-SG (2025) has a microwave radiometer MWI complementing SCA</a:t>
            </a:r>
          </a:p>
          <a:p>
            <a:pPr marL="685800" marR="0" lvl="1" indent="-228600" algn="l" defTabSz="914400" rtl="0" eaLnBrk="1" fontAlgn="base" latinLnBrk="0" hangingPunct="1">
              <a:lnSpc>
                <a:spcPct val="90000"/>
              </a:lnSpc>
              <a:spcBef>
                <a:spcPts val="50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62626">
                    <a:lumMod val="65000"/>
                    <a:lumOff val="35000"/>
                  </a:srgbClr>
                </a:solidFill>
                <a:effectLst/>
                <a:uLnTx/>
                <a:uFillTx/>
                <a:latin typeface="Calibri"/>
                <a:ea typeface="+mn-ea"/>
                <a:cs typeface="+mn-cs"/>
              </a:rPr>
              <a:t>“Day-2” SCA-intercalibrated MWI stress-equivalent winds</a:t>
            </a:r>
          </a:p>
          <a:p>
            <a:pPr marL="685800" marR="0" lvl="1" indent="-228600" algn="l" defTabSz="914400" rtl="0" eaLnBrk="1" fontAlgn="base" latinLnBrk="0" hangingPunct="1">
              <a:lnSpc>
                <a:spcPct val="90000"/>
              </a:lnSpc>
              <a:spcBef>
                <a:spcPts val="50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62626">
                    <a:lumMod val="65000"/>
                    <a:lumOff val="35000"/>
                  </a:srgbClr>
                </a:solidFill>
                <a:effectLst/>
                <a:uLnTx/>
                <a:uFillTx/>
                <a:latin typeface="Calibri"/>
                <a:ea typeface="+mn-ea"/>
                <a:cs typeface="+mn-cs"/>
              </a:rPr>
              <a:t>“Day-3” synergetic SCA and MWI stress-equivalent winds</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srgbClr val="262626">
                    <a:lumMod val="65000"/>
                    <a:lumOff val="35000"/>
                  </a:srgbClr>
                </a:solidFill>
                <a:effectLst/>
                <a:uLnTx/>
                <a:uFillTx/>
                <a:latin typeface="Calibri"/>
                <a:ea typeface="+mn-ea"/>
                <a:cs typeface="+mn-cs"/>
              </a:rPr>
              <a:t>Copernicus Imaging Microwave Radiometer, CIMR (2025+), will provide ice and sea products, among which stress-equivalent wind speed/vector</a:t>
            </a:r>
          </a:p>
          <a:p>
            <a:pPr marL="685800" marR="0" lvl="1" indent="-228600" algn="l" defTabSz="914400" rtl="0" eaLnBrk="1" fontAlgn="base" latinLnBrk="0" hangingPunct="1">
              <a:lnSpc>
                <a:spcPct val="90000"/>
              </a:lnSpc>
              <a:spcBef>
                <a:spcPts val="500"/>
              </a:spcBef>
              <a:spcAft>
                <a:spcPct val="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srgbClr val="262626">
                    <a:lumMod val="65000"/>
                    <a:lumOff val="35000"/>
                  </a:srgbClr>
                </a:solidFill>
                <a:effectLst/>
                <a:uLnTx/>
                <a:uFillTx/>
                <a:latin typeface="Calibri"/>
                <a:ea typeface="+mn-ea"/>
                <a:cs typeface="+mn-cs"/>
              </a:rPr>
              <a:t>Intercalibrate with virtual scatterometer constellation (cf. </a:t>
            </a:r>
            <a:r>
              <a:rPr kumimoji="0" lang="en-US" sz="1867" b="0" i="0" u="none" strike="noStrike" kern="1200" cap="none" spc="0" normalizeH="0" baseline="0" noProof="0" dirty="0" err="1">
                <a:ln>
                  <a:noFill/>
                </a:ln>
                <a:solidFill>
                  <a:srgbClr val="262626">
                    <a:lumMod val="65000"/>
                    <a:lumOff val="35000"/>
                  </a:srgbClr>
                </a:solidFill>
                <a:effectLst/>
                <a:uLnTx/>
                <a:uFillTx/>
                <a:latin typeface="Calibri"/>
                <a:ea typeface="+mn-ea"/>
                <a:cs typeface="+mn-cs"/>
                <a:hlinkClick r:id="rId2"/>
              </a:rPr>
              <a:t>Dinnat</a:t>
            </a:r>
            <a:r>
              <a:rPr kumimoji="0" lang="en-US" sz="1867" b="0" i="0" u="none" strike="noStrike" kern="1200" cap="none" spc="0" normalizeH="0" baseline="0" noProof="0" dirty="0">
                <a:ln>
                  <a:noFill/>
                </a:ln>
                <a:solidFill>
                  <a:srgbClr val="262626">
                    <a:lumMod val="65000"/>
                    <a:lumOff val="35000"/>
                  </a:srgbClr>
                </a:solidFill>
                <a:effectLst/>
                <a:uLnTx/>
                <a:uFillTx/>
                <a:latin typeface="Calibri"/>
                <a:ea typeface="+mn-ea"/>
                <a:cs typeface="+mn-cs"/>
                <a:hlinkClick r:id="rId2"/>
              </a:rPr>
              <a:t> et al., 2023</a:t>
            </a:r>
            <a:r>
              <a:rPr kumimoji="0" lang="en-US" sz="1867" b="0" i="0" u="none" strike="noStrike" kern="1200" cap="none" spc="0" normalizeH="0" baseline="0" noProof="0" dirty="0">
                <a:ln>
                  <a:noFill/>
                </a:ln>
                <a:solidFill>
                  <a:srgbClr val="262626">
                    <a:lumMod val="65000"/>
                    <a:lumOff val="35000"/>
                  </a:srgbClr>
                </a:solidFill>
                <a:effectLst/>
                <a:uLnTx/>
                <a:uFillTx/>
                <a:latin typeface="Calibri"/>
                <a:ea typeface="+mn-ea"/>
                <a:cs typeface="+mn-cs"/>
              </a:rPr>
              <a:t>)</a:t>
            </a:r>
            <a:endParaRPr kumimoji="0" lang="en-US" sz="1600" b="0" i="0" u="none" strike="noStrike" kern="1200" cap="none" spc="0" normalizeH="0" baseline="0" noProof="0" dirty="0">
              <a:ln>
                <a:noFill/>
              </a:ln>
              <a:solidFill>
                <a:srgbClr val="262626">
                  <a:lumMod val="65000"/>
                  <a:lumOff val="35000"/>
                </a:srgbClr>
              </a:solidFill>
              <a:effectLst/>
              <a:uLnTx/>
              <a:uFillTx/>
              <a:latin typeface="Calibri"/>
              <a:ea typeface="+mn-ea"/>
              <a:cs typeface="+mn-cs"/>
            </a:endParaRPr>
          </a:p>
        </p:txBody>
      </p:sp>
      <p:pic>
        <p:nvPicPr>
          <p:cNvPr id="5" name="Afbeelding 13" descr="Afbeelding met tekst, teken&#10;&#10;Automatisch gegenereerde beschrijving">
            <a:extLst>
              <a:ext uri="{FF2B5EF4-FFF2-40B4-BE49-F238E27FC236}">
                <a16:creationId xmlns:a16="http://schemas.microsoft.com/office/drawing/2014/main" id="{B07C635B-9B06-EC99-6DC8-6A2E757F580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916410" y="-27399"/>
            <a:ext cx="1036241" cy="1036241"/>
          </a:xfrm>
          <a:prstGeom prst="rect">
            <a:avLst/>
          </a:prstGeom>
        </p:spPr>
      </p:pic>
      <p:grpSp>
        <p:nvGrpSpPr>
          <p:cNvPr id="18" name="Group 17">
            <a:extLst>
              <a:ext uri="{FF2B5EF4-FFF2-40B4-BE49-F238E27FC236}">
                <a16:creationId xmlns:a16="http://schemas.microsoft.com/office/drawing/2014/main" id="{90EF78FF-3AE5-C843-093A-5EC242C95FBA}"/>
              </a:ext>
            </a:extLst>
          </p:cNvPr>
          <p:cNvGrpSpPr/>
          <p:nvPr/>
        </p:nvGrpSpPr>
        <p:grpSpPr>
          <a:xfrm>
            <a:off x="8472264" y="1556792"/>
            <a:ext cx="3719736" cy="3854972"/>
            <a:chOff x="2433672" y="0"/>
            <a:chExt cx="6135262" cy="6632837"/>
          </a:xfrm>
        </p:grpSpPr>
        <p:pic>
          <p:nvPicPr>
            <p:cNvPr id="15" name="Picture 14">
              <a:extLst>
                <a:ext uri="{FF2B5EF4-FFF2-40B4-BE49-F238E27FC236}">
                  <a16:creationId xmlns:a16="http://schemas.microsoft.com/office/drawing/2014/main" id="{A5CF0122-9F7B-A357-3877-6BD8B85A3501}"/>
                </a:ext>
              </a:extLst>
            </p:cNvPr>
            <p:cNvPicPr>
              <a:picLocks noChangeAspect="1"/>
            </p:cNvPicPr>
            <p:nvPr/>
          </p:nvPicPr>
          <p:blipFill rotWithShape="1">
            <a:blip r:embed="rId4"/>
            <a:srcRect l="6805" r="20835" b="3283"/>
            <a:stretch/>
          </p:blipFill>
          <p:spPr>
            <a:xfrm>
              <a:off x="2433672" y="0"/>
              <a:ext cx="6135261" cy="6632836"/>
            </a:xfrm>
            <a:prstGeom prst="rect">
              <a:avLst/>
            </a:prstGeom>
          </p:spPr>
        </p:pic>
        <p:pic>
          <p:nvPicPr>
            <p:cNvPr id="17" name="Picture 16">
              <a:extLst>
                <a:ext uri="{FF2B5EF4-FFF2-40B4-BE49-F238E27FC236}">
                  <a16:creationId xmlns:a16="http://schemas.microsoft.com/office/drawing/2014/main" id="{AB740138-AB40-D380-03C4-9ACF94D66F0C}"/>
                </a:ext>
              </a:extLst>
            </p:cNvPr>
            <p:cNvPicPr>
              <a:picLocks noChangeAspect="1"/>
            </p:cNvPicPr>
            <p:nvPr/>
          </p:nvPicPr>
          <p:blipFill rotWithShape="1">
            <a:blip r:embed="rId4"/>
            <a:srcRect l="71559" t="80100" r="558" b="3290"/>
            <a:stretch/>
          </p:blipFill>
          <p:spPr>
            <a:xfrm>
              <a:off x="6204836" y="5493719"/>
              <a:ext cx="2364098" cy="1139118"/>
            </a:xfrm>
            <a:prstGeom prst="rect">
              <a:avLst/>
            </a:prstGeom>
          </p:spPr>
        </p:pic>
      </p:grpSp>
    </p:spTree>
    <p:extLst>
      <p:ext uri="{BB962C8B-B14F-4D97-AF65-F5344CB8AC3E}">
        <p14:creationId xmlns:p14="http://schemas.microsoft.com/office/powerpoint/2010/main" val="30337306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CE76C4-6C8E-43D2-A260-9E421CA2FEFB}"/>
              </a:ext>
            </a:extLst>
          </p:cNvPr>
          <p:cNvSpPr>
            <a:spLocks noGrp="1"/>
          </p:cNvSpPr>
          <p:nvPr>
            <p:ph type="ctrTitle"/>
          </p:nvPr>
        </p:nvSpPr>
        <p:spPr>
          <a:xfrm>
            <a:off x="152399" y="156009"/>
            <a:ext cx="11859491" cy="540182"/>
          </a:xfrm>
        </p:spPr>
        <p:txBody>
          <a:bodyPr>
            <a:noAutofit/>
          </a:bodyPr>
          <a:lstStyle/>
          <a:p>
            <a:pPr algn="l"/>
            <a:r>
              <a:rPr lang="en-GB" sz="3600" b="1" dirty="0">
                <a:solidFill>
                  <a:srgbClr val="002060"/>
                </a:solidFill>
                <a:latin typeface="+mn-lt"/>
              </a:rPr>
              <a:t>Extreme Wind Trends in Climate Data Records</a:t>
            </a:r>
          </a:p>
        </p:txBody>
      </p:sp>
      <p:sp>
        <p:nvSpPr>
          <p:cNvPr id="3" name="Ondertitel 2">
            <a:extLst>
              <a:ext uri="{FF2B5EF4-FFF2-40B4-BE49-F238E27FC236}">
                <a16:creationId xmlns:a16="http://schemas.microsoft.com/office/drawing/2014/main" id="{0FFAD095-776E-4DC8-812E-5F9FE7C4AC4A}"/>
              </a:ext>
            </a:extLst>
          </p:cNvPr>
          <p:cNvSpPr>
            <a:spLocks noGrp="1"/>
          </p:cNvSpPr>
          <p:nvPr>
            <p:ph type="subTitle" idx="1"/>
          </p:nvPr>
        </p:nvSpPr>
        <p:spPr>
          <a:xfrm>
            <a:off x="983432" y="700347"/>
            <a:ext cx="4048990" cy="406013"/>
          </a:xfrm>
        </p:spPr>
        <p:txBody>
          <a:bodyPr>
            <a:normAutofit/>
          </a:bodyPr>
          <a:lstStyle/>
          <a:p>
            <a:pPr algn="l"/>
            <a:r>
              <a:rPr lang="en-GB" sz="1600" dirty="0">
                <a:solidFill>
                  <a:srgbClr val="002060"/>
                </a:solidFill>
              </a:rPr>
              <a:t>Ad Stoffelen, Alexandre Payez, Rianne Giessen</a:t>
            </a:r>
          </a:p>
        </p:txBody>
      </p:sp>
      <p:pic>
        <p:nvPicPr>
          <p:cNvPr id="1026" name="Picture 2">
            <a:extLst>
              <a:ext uri="{FF2B5EF4-FFF2-40B4-BE49-F238E27FC236}">
                <a16:creationId xmlns:a16="http://schemas.microsoft.com/office/drawing/2014/main" id="{6E48CFD9-3258-43A3-9471-AF4D2443AA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8295" y="134631"/>
            <a:ext cx="1310155" cy="6550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C614C8C-B323-43EC-ACCB-FB948830A3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62095" y="166160"/>
            <a:ext cx="980077" cy="332605"/>
          </a:xfrm>
          <a:prstGeom prst="rect">
            <a:avLst/>
          </a:prstGeom>
          <a:noFill/>
          <a:extLst>
            <a:ext uri="{909E8E84-426E-40DD-AFC4-6F175D3DCCD1}">
              <a14:hiddenFill xmlns:a14="http://schemas.microsoft.com/office/drawing/2010/main">
                <a:solidFill>
                  <a:srgbClr val="FFFFFF"/>
                </a:solidFill>
              </a14:hiddenFill>
            </a:ext>
          </a:extLst>
        </p:spPr>
      </p:pic>
      <p:sp>
        <p:nvSpPr>
          <p:cNvPr id="12" name="Tekstvak 11">
            <a:extLst>
              <a:ext uri="{FF2B5EF4-FFF2-40B4-BE49-F238E27FC236}">
                <a16:creationId xmlns:a16="http://schemas.microsoft.com/office/drawing/2014/main" id="{F02793D9-6F22-4AAB-A9A6-63B435933E4C}"/>
              </a:ext>
            </a:extLst>
          </p:cNvPr>
          <p:cNvSpPr txBox="1"/>
          <p:nvPr/>
        </p:nvSpPr>
        <p:spPr>
          <a:xfrm>
            <a:off x="318366" y="1271714"/>
            <a:ext cx="5723158" cy="563231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mn-cs"/>
              </a:rPr>
              <a:t>Wind trends in extremes are difficult to measure due to irregular sampling by in-situ observations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mn-cs"/>
              </a:rPr>
              <a:t>Re-analyses sample regularly and in a fixed model setting, but suffer from varying observational data set inputs over time, probably affecting trends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mn-cs"/>
              </a:rPr>
              <a:t>We have stable scatterometer instruments over several decades to detect trends in extremes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mn-cs"/>
              </a:rPr>
              <a:t>Analyzing trends by scatterometer instrument is reliable due to its constant sampling characteristics over time (see example plots)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mn-cs"/>
              </a:rPr>
              <a:t>Combining several overlapping instruments in a row may produce long-term reliable trends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mn-cs"/>
              </a:rPr>
              <a:t>PDF interpolation could further reduce sampling errors and allow determination of 99.9 wind speed percentiles over larger areas, e.g., basin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mn-cs"/>
              </a:rPr>
              <a:t>This is being shown in the ESA MAXSS project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14" name="Afbeelding 13">
            <a:extLst>
              <a:ext uri="{FF2B5EF4-FFF2-40B4-BE49-F238E27FC236}">
                <a16:creationId xmlns:a16="http://schemas.microsoft.com/office/drawing/2014/main" id="{3D5D4E4E-B8DE-4FE1-9BEE-FA09DF99265E}"/>
              </a:ext>
            </a:extLst>
          </p:cNvPr>
          <p:cNvPicPr>
            <a:picLocks noChangeAspect="1"/>
          </p:cNvPicPr>
          <p:nvPr/>
        </p:nvPicPr>
        <p:blipFill>
          <a:blip r:embed="rId4"/>
          <a:stretch>
            <a:fillRect/>
          </a:stretch>
        </p:blipFill>
        <p:spPr>
          <a:xfrm>
            <a:off x="10862095" y="591474"/>
            <a:ext cx="1060305" cy="406012"/>
          </a:xfrm>
          <a:prstGeom prst="rect">
            <a:avLst/>
          </a:prstGeom>
        </p:spPr>
      </p:pic>
      <p:pic>
        <p:nvPicPr>
          <p:cNvPr id="16" name="Picture 15">
            <a:extLst>
              <a:ext uri="{FF2B5EF4-FFF2-40B4-BE49-F238E27FC236}">
                <a16:creationId xmlns:a16="http://schemas.microsoft.com/office/drawing/2014/main" id="{BA24CA18-057A-4845-9F88-D48ECE3C364D}"/>
              </a:ext>
            </a:extLst>
          </p:cNvPr>
          <p:cNvPicPr>
            <a:picLocks noChangeAspect="1"/>
          </p:cNvPicPr>
          <p:nvPr/>
        </p:nvPicPr>
        <p:blipFill rotWithShape="1">
          <a:blip r:embed="rId5"/>
          <a:srcRect t="32810"/>
          <a:stretch/>
        </p:blipFill>
        <p:spPr>
          <a:xfrm>
            <a:off x="6396716" y="1048863"/>
            <a:ext cx="5723158" cy="4607859"/>
          </a:xfrm>
          <a:prstGeom prst="rect">
            <a:avLst/>
          </a:prstGeom>
        </p:spPr>
      </p:pic>
      <p:sp>
        <p:nvSpPr>
          <p:cNvPr id="23" name="TextBox 22">
            <a:extLst>
              <a:ext uri="{FF2B5EF4-FFF2-40B4-BE49-F238E27FC236}">
                <a16:creationId xmlns:a16="http://schemas.microsoft.com/office/drawing/2014/main" id="{09EE8D73-BBB0-40E3-8C82-CDFBCBBDFF88}"/>
              </a:ext>
            </a:extLst>
          </p:cNvPr>
          <p:cNvSpPr txBox="1"/>
          <p:nvPr/>
        </p:nvSpPr>
        <p:spPr>
          <a:xfrm>
            <a:off x="6396716" y="5759021"/>
            <a:ext cx="5723158"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82782"/>
                </a:solidFill>
                <a:effectLst/>
                <a:uLnTx/>
                <a:uFillTx/>
                <a:latin typeface="AdvOT35387326.B"/>
                <a:ea typeface="+mn-ea"/>
                <a:cs typeface="+mn-cs"/>
              </a:rPr>
              <a:t>Figure 2.1.2. </a:t>
            </a:r>
            <a:r>
              <a:rPr kumimoji="0" lang="en-US" sz="1400" b="0" i="0" u="none" strike="noStrike" kern="1200" cap="none" spc="0" normalizeH="0" baseline="0" noProof="0" dirty="0">
                <a:ln>
                  <a:noFill/>
                </a:ln>
                <a:solidFill>
                  <a:srgbClr val="000000"/>
                </a:solidFill>
                <a:effectLst/>
                <a:uLnTx/>
                <a:uFillTx/>
                <a:latin typeface="AdvOT5fcf1b24"/>
                <a:ea typeface="+mn-ea"/>
                <a:cs typeface="+mn-cs"/>
              </a:rPr>
              <a:t>ASCAT-A 99th wind speed percentile (a) annual anomaly for 2020 and (b) annual trend (2007</a:t>
            </a:r>
            <a:r>
              <a:rPr kumimoji="0" lang="en-US" sz="1400" b="0" i="0" u="none" strike="noStrike" kern="1200" cap="none" spc="0" normalizeH="0" baseline="0" noProof="0" dirty="0">
                <a:ln>
                  <a:noFill/>
                </a:ln>
                <a:solidFill>
                  <a:srgbClr val="000000"/>
                </a:solidFill>
                <a:effectLst/>
                <a:uLnTx/>
                <a:uFillTx/>
                <a:latin typeface="AdvOT5fcf1b24+20"/>
                <a:ea typeface="+mn-ea"/>
                <a:cs typeface="+mn-cs"/>
              </a:rPr>
              <a:t>–</a:t>
            </a:r>
            <a:r>
              <a:rPr kumimoji="0" lang="en-US" sz="1400" b="0" i="0" u="none" strike="noStrike" kern="1200" cap="none" spc="0" normalizeH="0" baseline="0" noProof="0" dirty="0">
                <a:ln>
                  <a:noFill/>
                </a:ln>
                <a:solidFill>
                  <a:srgbClr val="000000"/>
                </a:solidFill>
                <a:effectLst/>
                <a:uLnTx/>
                <a:uFillTx/>
                <a:latin typeface="AdvOT5fcf1b24"/>
                <a:ea typeface="+mn-ea"/>
                <a:cs typeface="+mn-cs"/>
              </a:rPr>
              <a:t>2020). Areas with trends signi</a:t>
            </a:r>
            <a:r>
              <a:rPr kumimoji="0" lang="en-US" sz="1400" b="0" i="0" u="none" strike="noStrike" kern="1200" cap="none" spc="0" normalizeH="0" baseline="0" noProof="0" dirty="0">
                <a:ln>
                  <a:noFill/>
                </a:ln>
                <a:solidFill>
                  <a:srgbClr val="000000"/>
                </a:solidFill>
                <a:effectLst/>
                <a:uLnTx/>
                <a:uFillTx/>
                <a:latin typeface="AdvOT5fcf1b24+fb"/>
                <a:ea typeface="+mn-ea"/>
                <a:cs typeface="+mn-cs"/>
              </a:rPr>
              <a:t>fi</a:t>
            </a:r>
            <a:r>
              <a:rPr kumimoji="0" lang="en-US" sz="1400" b="0" i="0" u="none" strike="noStrike" kern="1200" cap="none" spc="0" normalizeH="0" baseline="0" noProof="0" dirty="0">
                <a:ln>
                  <a:noFill/>
                </a:ln>
                <a:solidFill>
                  <a:srgbClr val="000000"/>
                </a:solidFill>
                <a:effectLst/>
                <a:uLnTx/>
                <a:uFillTx/>
                <a:latin typeface="AdvOT5fcf1b24"/>
                <a:ea typeface="+mn-ea"/>
                <a:cs typeface="+mn-cs"/>
              </a:rPr>
              <a:t>cant above the 90% con</a:t>
            </a:r>
            <a:r>
              <a:rPr kumimoji="0" lang="en-US" sz="1400" b="0" i="0" u="none" strike="noStrike" kern="1200" cap="none" spc="0" normalizeH="0" baseline="0" noProof="0" dirty="0">
                <a:ln>
                  <a:noFill/>
                </a:ln>
                <a:solidFill>
                  <a:srgbClr val="000000"/>
                </a:solidFill>
                <a:effectLst/>
                <a:uLnTx/>
                <a:uFillTx/>
                <a:latin typeface="AdvOT5fcf1b24+fb"/>
                <a:ea typeface="+mn-ea"/>
                <a:cs typeface="+mn-cs"/>
              </a:rPr>
              <a:t>fi</a:t>
            </a:r>
            <a:r>
              <a:rPr kumimoji="0" lang="en-US" sz="1400" b="0" i="0" u="none" strike="noStrike" kern="1200" cap="none" spc="0" normalizeH="0" baseline="0" noProof="0" dirty="0">
                <a:ln>
                  <a:noFill/>
                </a:ln>
                <a:solidFill>
                  <a:srgbClr val="000000"/>
                </a:solidFill>
                <a:effectLst/>
                <a:uLnTx/>
                <a:uFillTx/>
                <a:latin typeface="AdvOT5fcf1b24"/>
                <a:ea typeface="+mn-ea"/>
                <a:cs typeface="+mn-cs"/>
              </a:rPr>
              <a:t>dence level are outlined in black. </a:t>
            </a:r>
            <a:endPar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E8C52B9-6A8D-E82F-B1D4-E9EB008A22BB}"/>
              </a:ext>
            </a:extLst>
          </p:cNvPr>
          <p:cNvSpPr txBox="1"/>
          <p:nvPr/>
        </p:nvSpPr>
        <p:spPr>
          <a:xfrm>
            <a:off x="7914107" y="6488668"/>
            <a:ext cx="1999265" cy="369332"/>
          </a:xfrm>
          <a:prstGeom prst="rect">
            <a:avLst/>
          </a:prstGeom>
          <a:noFill/>
        </p:spPr>
        <p:txBody>
          <a:bodyPr wrap="none" rtlCol="0">
            <a:spAutoFit/>
          </a:bodyPr>
          <a:lstStyle/>
          <a:p>
            <a:r>
              <a:rPr lang="en-US" sz="1800" u="sng" dirty="0">
                <a:latin typeface="+mn-lt"/>
              </a:rPr>
              <a:t>Giessen et al., 2022</a:t>
            </a:r>
          </a:p>
        </p:txBody>
      </p:sp>
    </p:spTree>
    <p:extLst>
      <p:ext uri="{BB962C8B-B14F-4D97-AF65-F5344CB8AC3E}">
        <p14:creationId xmlns:p14="http://schemas.microsoft.com/office/powerpoint/2010/main" val="270826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45506-C5CA-86C0-EE41-A62A5AA50F03}"/>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4B8CD2F7-6EB5-B486-FF2E-5FB0C46E898E}"/>
              </a:ext>
            </a:extLst>
          </p:cNvPr>
          <p:cNvSpPr>
            <a:spLocks noGrp="1"/>
          </p:cNvSpPr>
          <p:nvPr>
            <p:ph idx="1"/>
          </p:nvPr>
        </p:nvSpPr>
        <p:spPr>
          <a:xfrm>
            <a:off x="767408" y="1196752"/>
            <a:ext cx="10513168" cy="5380286"/>
          </a:xfrm>
        </p:spPr>
        <p:txBody>
          <a:bodyPr/>
          <a:lstStyle/>
          <a:p>
            <a:pPr eaLnBrk="1" hangingPunct="1"/>
            <a:r>
              <a:rPr lang="nl-NL" altLang="nl-NL" sz="1800" dirty="0" err="1">
                <a:ea typeface="Verdana" pitchFamily="34" charset="0"/>
              </a:rPr>
              <a:t>Winds</a:t>
            </a:r>
            <a:r>
              <a:rPr lang="nl-NL" altLang="nl-NL" sz="1800" dirty="0">
                <a:ea typeface="Verdana" pitchFamily="34" charset="0"/>
              </a:rPr>
              <a:t> </a:t>
            </a:r>
            <a:r>
              <a:rPr lang="nl-NL" altLang="nl-NL" sz="1800" dirty="0" err="1">
                <a:ea typeface="Verdana" pitchFamily="34" charset="0"/>
              </a:rPr>
              <a:t>determine</a:t>
            </a:r>
            <a:r>
              <a:rPr lang="nl-NL" altLang="nl-NL" sz="1800" dirty="0">
                <a:ea typeface="Verdana" pitchFamily="34" charset="0"/>
              </a:rPr>
              <a:t> </a:t>
            </a:r>
            <a:r>
              <a:rPr lang="nl-NL" altLang="nl-NL" sz="1800" dirty="0" err="1">
                <a:ea typeface="Verdana" pitchFamily="34" charset="0"/>
              </a:rPr>
              <a:t>weather</a:t>
            </a:r>
            <a:r>
              <a:rPr lang="nl-NL" altLang="nl-NL" sz="1800" dirty="0">
                <a:ea typeface="Verdana" pitchFamily="34" charset="0"/>
              </a:rPr>
              <a:t>, </a:t>
            </a:r>
            <a:r>
              <a:rPr lang="nl-NL" altLang="nl-NL" sz="1800" dirty="0" err="1">
                <a:ea typeface="Verdana" pitchFamily="34" charset="0"/>
              </a:rPr>
              <a:t>hurricanes</a:t>
            </a:r>
            <a:r>
              <a:rPr lang="nl-NL" altLang="nl-NL" sz="1800" dirty="0">
                <a:ea typeface="Verdana" pitchFamily="34" charset="0"/>
              </a:rPr>
              <a:t>, </a:t>
            </a:r>
            <a:r>
              <a:rPr lang="nl-NL" altLang="nl-NL" sz="1800" dirty="0" err="1">
                <a:ea typeface="Verdana" pitchFamily="34" charset="0"/>
              </a:rPr>
              <a:t>ocean</a:t>
            </a:r>
            <a:r>
              <a:rPr lang="nl-NL" altLang="nl-NL" sz="1800" dirty="0">
                <a:ea typeface="Verdana" pitchFamily="34" charset="0"/>
              </a:rPr>
              <a:t> waves </a:t>
            </a:r>
            <a:r>
              <a:rPr lang="nl-NL" altLang="nl-NL" sz="1800" dirty="0" err="1">
                <a:ea typeface="Verdana" pitchFamily="34" charset="0"/>
              </a:rPr>
              <a:t>and</a:t>
            </a:r>
            <a:r>
              <a:rPr lang="nl-NL" altLang="nl-NL" sz="1800" dirty="0">
                <a:ea typeface="Verdana" pitchFamily="34" charset="0"/>
              </a:rPr>
              <a:t> </a:t>
            </a:r>
            <a:r>
              <a:rPr lang="nl-NL" altLang="nl-NL" sz="1800" dirty="0" err="1">
                <a:ea typeface="Verdana" pitchFamily="34" charset="0"/>
              </a:rPr>
              <a:t>surges</a:t>
            </a:r>
            <a:r>
              <a:rPr lang="nl-NL" altLang="nl-NL" sz="1800" dirty="0">
                <a:ea typeface="Verdana" pitchFamily="34" charset="0"/>
              </a:rPr>
              <a:t>, </a:t>
            </a:r>
            <a:r>
              <a:rPr lang="nl-NL" altLang="nl-NL" sz="1800" dirty="0" err="1">
                <a:ea typeface="Verdana" pitchFamily="34" charset="0"/>
              </a:rPr>
              <a:t>electricity</a:t>
            </a:r>
            <a:r>
              <a:rPr lang="nl-NL" altLang="nl-NL" sz="1800" dirty="0">
                <a:ea typeface="Verdana" pitchFamily="34" charset="0"/>
              </a:rPr>
              <a:t>, </a:t>
            </a:r>
            <a:r>
              <a:rPr lang="nl-NL" altLang="nl-NL" sz="1800" dirty="0" err="1">
                <a:ea typeface="Verdana" pitchFamily="34" charset="0"/>
              </a:rPr>
              <a:t>ocean</a:t>
            </a:r>
            <a:r>
              <a:rPr lang="nl-NL" altLang="nl-NL" sz="1800" dirty="0">
                <a:ea typeface="Verdana" pitchFamily="34" charset="0"/>
              </a:rPr>
              <a:t> </a:t>
            </a:r>
            <a:r>
              <a:rPr lang="nl-NL" altLang="nl-NL" sz="1800" dirty="0" err="1">
                <a:ea typeface="Verdana" pitchFamily="34" charset="0"/>
              </a:rPr>
              <a:t>forcing</a:t>
            </a:r>
            <a:r>
              <a:rPr lang="nl-NL" altLang="nl-NL" sz="1800" dirty="0">
                <a:ea typeface="Verdana" pitchFamily="34" charset="0"/>
              </a:rPr>
              <a:t>, motion, heat </a:t>
            </a:r>
            <a:r>
              <a:rPr lang="nl-NL" altLang="nl-NL" sz="1800" dirty="0" err="1">
                <a:ea typeface="Verdana" pitchFamily="34" charset="0"/>
              </a:rPr>
              <a:t>and</a:t>
            </a:r>
            <a:r>
              <a:rPr lang="nl-NL" altLang="nl-NL" sz="1800" dirty="0">
                <a:ea typeface="Verdana" pitchFamily="34" charset="0"/>
              </a:rPr>
              <a:t> carbon budget, </a:t>
            </a:r>
            <a:r>
              <a:rPr lang="nl-NL" altLang="nl-NL" sz="1800" dirty="0" err="1">
                <a:ea typeface="Verdana" pitchFamily="34" charset="0"/>
              </a:rPr>
              <a:t>sea</a:t>
            </a:r>
            <a:r>
              <a:rPr lang="nl-NL" altLang="nl-NL" sz="1800" dirty="0">
                <a:ea typeface="Verdana" pitchFamily="34" charset="0"/>
              </a:rPr>
              <a:t> ice </a:t>
            </a:r>
            <a:r>
              <a:rPr lang="nl-NL" altLang="nl-NL" sz="1800" dirty="0" err="1">
                <a:ea typeface="Verdana" pitchFamily="34" charset="0"/>
              </a:rPr>
              <a:t>decline</a:t>
            </a:r>
            <a:r>
              <a:rPr lang="nl-NL" altLang="nl-NL" sz="1800" dirty="0">
                <a:ea typeface="Verdana" pitchFamily="34" charset="0"/>
              </a:rPr>
              <a:t>, </a:t>
            </a:r>
            <a:r>
              <a:rPr lang="nl-NL" altLang="nl-NL" sz="1800" dirty="0" err="1">
                <a:ea typeface="Verdana" pitchFamily="34" charset="0"/>
              </a:rPr>
              <a:t>climate</a:t>
            </a:r>
            <a:r>
              <a:rPr lang="nl-NL" altLang="nl-NL" sz="1800" dirty="0">
                <a:ea typeface="Verdana" pitchFamily="34" charset="0"/>
              </a:rPr>
              <a:t> change, …</a:t>
            </a:r>
          </a:p>
          <a:p>
            <a:pPr eaLnBrk="1" hangingPunct="1"/>
            <a:r>
              <a:rPr lang="en-US" altLang="nl-NL" sz="1800" dirty="0">
                <a:ea typeface="Verdana" pitchFamily="34" charset="0"/>
              </a:rPr>
              <a:t>Are used by marine forecasters, in NWP, by oceanographers, wind engineers, off-shore industry, safety authorities, climate scientists, . . .</a:t>
            </a:r>
            <a:endParaRPr lang="nl-NL" altLang="nl-NL" sz="1800" dirty="0">
              <a:ea typeface="Verdana" pitchFamily="34" charset="0"/>
            </a:endParaRPr>
          </a:p>
          <a:p>
            <a:r>
              <a:rPr lang="en-US" sz="1800" dirty="0"/>
              <a:t>Golden age of scatterometry to benefit these applications</a:t>
            </a:r>
          </a:p>
          <a:p>
            <a:r>
              <a:rPr lang="en-US" sz="1800" dirty="0"/>
              <a:t>Scatterometer winds are generally stable and accurate, even in the most extreme conditions</a:t>
            </a:r>
          </a:p>
          <a:p>
            <a:r>
              <a:rPr lang="en-US" sz="1800" dirty="0"/>
              <a:t>Opportunities for multiple collocations, NRCS intercalibration, QC improvements, GMF estimation, improved wind retrieval, rain correction, coastal winds development, …</a:t>
            </a:r>
          </a:p>
          <a:p>
            <a:r>
              <a:rPr lang="en-US" sz="1800" dirty="0"/>
              <a:t>Allows standardized user products, which are easy to use for the global user communities</a:t>
            </a:r>
          </a:p>
          <a:p>
            <a:r>
              <a:rPr lang="en-US" sz="1800" dirty="0"/>
              <a:t>Model biases in mean wind vector, variability and wind derivatives should be corrected for data assimilation, coupled modelling or forecasting applications (ML) to the benefit of more realistic earth system dynamics</a:t>
            </a:r>
          </a:p>
          <a:p>
            <a:r>
              <a:rPr lang="en-US" sz="1800" dirty="0"/>
              <a:t>In-situ wind references need consolidation for satellite instrument calibration and model applications, in particular at the extremes</a:t>
            </a:r>
          </a:p>
          <a:p>
            <a:r>
              <a:rPr lang="en-US" sz="1800" dirty="0"/>
              <a:t>New missions measuring ocean motion will complement scatterometry and can exploit the high SRL in wind scatterometry</a:t>
            </a:r>
          </a:p>
          <a:p>
            <a:endParaRPr lang="en-US" sz="1800" dirty="0"/>
          </a:p>
          <a:p>
            <a:endParaRPr lang="en-US" sz="1800" dirty="0"/>
          </a:p>
        </p:txBody>
      </p:sp>
    </p:spTree>
    <p:extLst>
      <p:ext uri="{BB962C8B-B14F-4D97-AF65-F5344CB8AC3E}">
        <p14:creationId xmlns:p14="http://schemas.microsoft.com/office/powerpoint/2010/main" val="31484957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ED2A3-7E50-4530-B1C8-864B5E66685E}"/>
              </a:ext>
            </a:extLst>
          </p:cNvPr>
          <p:cNvSpPr>
            <a:spLocks noGrp="1"/>
          </p:cNvSpPr>
          <p:nvPr>
            <p:ph type="title"/>
          </p:nvPr>
        </p:nvSpPr>
        <p:spPr>
          <a:xfrm>
            <a:off x="1943100" y="1"/>
            <a:ext cx="2716952" cy="1058863"/>
          </a:xfrm>
        </p:spPr>
        <p:txBody>
          <a:bodyPr/>
          <a:lstStyle/>
          <a:p>
            <a:r>
              <a:rPr lang="en-US" sz="3200" dirty="0"/>
              <a:t>Further information . .</a:t>
            </a:r>
            <a:endParaRPr lang="en-NL" sz="3200" dirty="0"/>
          </a:p>
        </p:txBody>
      </p:sp>
      <p:sp>
        <p:nvSpPr>
          <p:cNvPr id="3" name="Content Placeholder 2">
            <a:extLst>
              <a:ext uri="{FF2B5EF4-FFF2-40B4-BE49-F238E27FC236}">
                <a16:creationId xmlns:a16="http://schemas.microsoft.com/office/drawing/2014/main" id="{7E1FAFB6-DD46-42F0-9933-A03B3D4370DB}"/>
              </a:ext>
            </a:extLst>
          </p:cNvPr>
          <p:cNvSpPr>
            <a:spLocks noGrp="1"/>
          </p:cNvSpPr>
          <p:nvPr>
            <p:ph idx="1"/>
          </p:nvPr>
        </p:nvSpPr>
        <p:spPr>
          <a:xfrm>
            <a:off x="407368" y="1124744"/>
            <a:ext cx="2691749" cy="4968552"/>
          </a:xfrm>
        </p:spPr>
        <p:txBody>
          <a:bodyPr/>
          <a:lstStyle/>
          <a:p>
            <a:pPr marL="0" indent="0">
              <a:buNone/>
            </a:pPr>
            <a:endParaRPr lang="en-US" dirty="0">
              <a:solidFill>
                <a:srgbClr val="002060"/>
              </a:solidFill>
            </a:endParaRPr>
          </a:p>
          <a:p>
            <a:pPr marL="0" indent="0">
              <a:buNone/>
            </a:pPr>
            <a:r>
              <a:rPr lang="en-US" dirty="0">
                <a:solidFill>
                  <a:srgbClr val="002060"/>
                </a:solidFill>
              </a:rPr>
              <a:t>Services:</a:t>
            </a:r>
            <a:endParaRPr lang="en-US" dirty="0">
              <a:solidFill>
                <a:srgbClr val="002060"/>
              </a:solidFill>
              <a:hlinkClick r:id="rId2">
                <a:extLst>
                  <a:ext uri="{A12FA001-AC4F-418D-AE19-62706E023703}">
                    <ahyp:hlinkClr xmlns:ahyp="http://schemas.microsoft.com/office/drawing/2018/hyperlinkcolor" val="tx"/>
                  </a:ext>
                </a:extLst>
              </a:hlinkClick>
            </a:endParaRPr>
          </a:p>
          <a:p>
            <a:pPr marL="0" indent="0">
              <a:buNone/>
            </a:pPr>
            <a:r>
              <a:rPr lang="en-US" dirty="0">
                <a:solidFill>
                  <a:srgbClr val="002060"/>
                </a:solidFill>
                <a:hlinkClick r:id="rId2">
                  <a:extLst>
                    <a:ext uri="{A12FA001-AC4F-418D-AE19-62706E023703}">
                      <ahyp:hlinkClr xmlns:ahyp="http://schemas.microsoft.com/office/drawing/2018/hyperlinkcolor" val="tx"/>
                    </a:ext>
                  </a:extLst>
                </a:hlinkClick>
              </a:rPr>
              <a:t>scatterometer.knmi.nl</a:t>
            </a:r>
            <a:br>
              <a:rPr lang="en-US" dirty="0">
                <a:solidFill>
                  <a:srgbClr val="002060"/>
                </a:solidFill>
              </a:rPr>
            </a:br>
            <a:r>
              <a:rPr lang="en-US" dirty="0">
                <a:solidFill>
                  <a:srgbClr val="002060"/>
                </a:solidFill>
              </a:rPr>
              <a:t>         </a:t>
            </a:r>
            <a:r>
              <a:rPr lang="en-US" dirty="0">
                <a:solidFill>
                  <a:srgbClr val="002060"/>
                </a:solidFill>
                <a:hlinkClick r:id="rId3"/>
              </a:rPr>
              <a:t>training material</a:t>
            </a:r>
            <a:r>
              <a:rPr lang="en-US" dirty="0">
                <a:solidFill>
                  <a:srgbClr val="002060"/>
                </a:solidFill>
              </a:rPr>
              <a:t> </a:t>
            </a:r>
          </a:p>
          <a:p>
            <a:pPr marL="0" indent="0">
              <a:buNone/>
            </a:pPr>
            <a:r>
              <a:rPr lang="en-US" dirty="0">
                <a:solidFill>
                  <a:srgbClr val="002060"/>
                </a:solidFill>
                <a:hlinkClick r:id="rId4">
                  <a:extLst>
                    <a:ext uri="{A12FA001-AC4F-418D-AE19-62706E023703}">
                      <ahyp:hlinkClr xmlns:ahyp="http://schemas.microsoft.com/office/drawing/2018/hyperlinkcolor" val="tx"/>
                    </a:ext>
                  </a:extLst>
                </a:hlinkClick>
              </a:rPr>
              <a:t>osi-saf.eumetsat.int</a:t>
            </a:r>
            <a:r>
              <a:rPr lang="en-US" dirty="0">
                <a:solidFill>
                  <a:srgbClr val="002060"/>
                </a:solidFill>
              </a:rPr>
              <a:t> </a:t>
            </a:r>
            <a:r>
              <a:rPr lang="en-US" dirty="0">
                <a:solidFill>
                  <a:srgbClr val="002060"/>
                </a:solidFill>
                <a:hlinkClick r:id="rId5">
                  <a:extLst>
                    <a:ext uri="{A12FA001-AC4F-418D-AE19-62706E023703}">
                      <ahyp:hlinkClr xmlns:ahyp="http://schemas.microsoft.com/office/drawing/2018/hyperlinkcolor" val="tx"/>
                    </a:ext>
                  </a:extLst>
                </a:hlinkClick>
              </a:rPr>
              <a:t>marine.copernicus.eu</a:t>
            </a:r>
            <a:endParaRPr lang="en-US" dirty="0">
              <a:solidFill>
                <a:srgbClr val="002060"/>
              </a:solidFill>
            </a:endParaRPr>
          </a:p>
        </p:txBody>
      </p:sp>
      <p:pic>
        <p:nvPicPr>
          <p:cNvPr id="5" name="Picture 4">
            <a:extLst>
              <a:ext uri="{FF2B5EF4-FFF2-40B4-BE49-F238E27FC236}">
                <a16:creationId xmlns:a16="http://schemas.microsoft.com/office/drawing/2014/main" id="{6ECB3DC4-40B0-1324-29A9-51FC0F8D385E}"/>
              </a:ext>
            </a:extLst>
          </p:cNvPr>
          <p:cNvPicPr>
            <a:picLocks noChangeAspect="1"/>
          </p:cNvPicPr>
          <p:nvPr/>
        </p:nvPicPr>
        <p:blipFill>
          <a:blip r:embed="rId6"/>
          <a:stretch>
            <a:fillRect/>
          </a:stretch>
        </p:blipFill>
        <p:spPr>
          <a:xfrm>
            <a:off x="5375921" y="0"/>
            <a:ext cx="6840760" cy="6858000"/>
          </a:xfrm>
          <a:prstGeom prst="rect">
            <a:avLst/>
          </a:prstGeom>
        </p:spPr>
      </p:pic>
    </p:spTree>
    <p:extLst>
      <p:ext uri="{BB962C8B-B14F-4D97-AF65-F5344CB8AC3E}">
        <p14:creationId xmlns:p14="http://schemas.microsoft.com/office/powerpoint/2010/main" val="1398766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jumping over a table&#10;&#10;Description automatically generated">
            <a:extLst>
              <a:ext uri="{FF2B5EF4-FFF2-40B4-BE49-F238E27FC236}">
                <a16:creationId xmlns:a16="http://schemas.microsoft.com/office/drawing/2014/main" id="{7EB34C65-3A92-2225-FFBE-E84F5E389B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60" y="258245"/>
            <a:ext cx="5710111" cy="6411115"/>
          </a:xfrm>
          <a:prstGeom prst="rect">
            <a:avLst/>
          </a:prstGeom>
        </p:spPr>
      </p:pic>
      <p:sp>
        <p:nvSpPr>
          <p:cNvPr id="4" name="TextBox 3">
            <a:extLst>
              <a:ext uri="{FF2B5EF4-FFF2-40B4-BE49-F238E27FC236}">
                <a16:creationId xmlns:a16="http://schemas.microsoft.com/office/drawing/2014/main" id="{8859013E-2628-841A-DC91-DEF9256E3313}"/>
              </a:ext>
            </a:extLst>
          </p:cNvPr>
          <p:cNvSpPr txBox="1"/>
          <p:nvPr/>
        </p:nvSpPr>
        <p:spPr>
          <a:xfrm>
            <a:off x="6888088" y="1628800"/>
            <a:ext cx="4536504" cy="3046988"/>
          </a:xfrm>
          <a:prstGeom prst="rect">
            <a:avLst/>
          </a:prstGeom>
          <a:noFill/>
        </p:spPr>
        <p:txBody>
          <a:bodyPr wrap="square" rtlCol="0">
            <a:spAutoFit/>
          </a:bodyPr>
          <a:lstStyle/>
          <a:p>
            <a:pPr algn="ctr"/>
            <a:r>
              <a:rPr lang="en-US" sz="3200" b="1" dirty="0">
                <a:solidFill>
                  <a:srgbClr val="FFFF00"/>
                </a:solidFill>
              </a:rPr>
              <a:t>Our host did really everything to make this </a:t>
            </a:r>
            <a:br>
              <a:rPr lang="en-US" sz="3200" b="1" dirty="0">
                <a:solidFill>
                  <a:srgbClr val="FFFF00"/>
                </a:solidFill>
              </a:rPr>
            </a:br>
            <a:r>
              <a:rPr lang="en-US" sz="3200" b="1" dirty="0">
                <a:solidFill>
                  <a:srgbClr val="FFFF00"/>
                </a:solidFill>
              </a:rPr>
              <a:t>meeting a success </a:t>
            </a:r>
            <a:r>
              <a:rPr lang="en-US" sz="3200" b="1" dirty="0">
                <a:solidFill>
                  <a:srgbClr val="FFFF00"/>
                </a:solidFill>
                <a:sym typeface="Wingdings" panose="05000000000000000000" pitchFamily="2" charset="2"/>
              </a:rPr>
              <a:t></a:t>
            </a:r>
            <a:endParaRPr lang="en-US" sz="3200" b="1" dirty="0">
              <a:solidFill>
                <a:srgbClr val="FFFF00"/>
              </a:solidFill>
            </a:endParaRPr>
          </a:p>
          <a:p>
            <a:pPr algn="ctr"/>
            <a:endParaRPr lang="en-US" sz="3200" b="1" dirty="0">
              <a:solidFill>
                <a:srgbClr val="FFFF00"/>
              </a:solidFill>
            </a:endParaRPr>
          </a:p>
          <a:p>
            <a:pPr algn="ctr"/>
            <a:r>
              <a:rPr lang="en-US" sz="3200" b="1" dirty="0">
                <a:solidFill>
                  <a:srgbClr val="FFFF00"/>
                </a:solidFill>
              </a:rPr>
              <a:t>Many thanks to all organizers and staff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7E60BB6E-9065-4E47-9054-6D9CBB3DE48C}"/>
              </a:ext>
            </a:extLst>
          </p:cNvPr>
          <p:cNvSpPr>
            <a:spLocks noGrp="1"/>
          </p:cNvSpPr>
          <p:nvPr>
            <p:ph type="sldNum" sz="quarter" idx="4"/>
          </p:nvPr>
        </p:nvSpPr>
        <p:spPr>
          <a:prstGeom prst="rect">
            <a:avLst/>
          </a:prstGeom>
        </p:spPr>
        <p:txBody>
          <a:bodyPr vert="horz" wrap="square" lIns="91440" tIns="45720" rIns="0" bIns="45720" numCol="1" rtlCol="0" anchor="b" anchorCtr="0" compatLnSpc="1">
            <a:prstTxWarp prst="textNoShape">
              <a:avLst/>
            </a:prstTxWarp>
          </a:bodyPr>
          <a:lstStyle>
            <a:defPPr>
              <a:defRPr lang="nl-NL"/>
            </a:defPPr>
            <a:lvl1pPr marL="0" algn="r" defTabSz="914378" rtl="0" eaLnBrk="1" latinLnBrk="0" hangingPunct="1">
              <a:defRPr sz="1050" kern="1200">
                <a:solidFill>
                  <a:schemeClr val="tx1">
                    <a:lumMod val="65000"/>
                    <a:lumOff val="35000"/>
                  </a:schemeClr>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a:lstStyle>
          <a:p>
            <a:pPr marL="0" marR="0" lvl="0" indent="0" algn="r" defTabSz="914378" rtl="0" eaLnBrk="1" fontAlgn="base" latinLnBrk="0" hangingPunct="1">
              <a:lnSpc>
                <a:spcPct val="100000"/>
              </a:lnSpc>
              <a:spcBef>
                <a:spcPct val="0"/>
              </a:spcBef>
              <a:spcAft>
                <a:spcPct val="0"/>
              </a:spcAft>
              <a:buClrTx/>
              <a:buSzTx/>
              <a:buFontTx/>
              <a:buNone/>
              <a:tabLst/>
              <a:defRPr/>
            </a:pPr>
            <a:fld id="{22283805-E1D0-453F-B2ED-9C7801F514BA}" type="slidenum">
              <a:rPr kumimoji="0" lang="en-GB" sz="1400" b="1" i="0" u="none" strike="noStrike" kern="1200" cap="all" spc="0" normalizeH="0" baseline="0" noProof="0">
                <a:ln>
                  <a:noFill/>
                </a:ln>
                <a:solidFill>
                  <a:schemeClr val="bg1"/>
                </a:solidFill>
                <a:effectLst/>
                <a:uLnTx/>
                <a:uFillTx/>
                <a:latin typeface="Verdana"/>
                <a:ea typeface="+mn-ea"/>
                <a:cs typeface="+mn-cs"/>
              </a:rPr>
              <a:pPr marL="0" marR="0" lvl="0" indent="0" algn="r" defTabSz="914378" rtl="0" eaLnBrk="1" fontAlgn="base" latinLnBrk="0" hangingPunct="1">
                <a:lnSpc>
                  <a:spcPct val="100000"/>
                </a:lnSpc>
                <a:spcBef>
                  <a:spcPct val="0"/>
                </a:spcBef>
                <a:spcAft>
                  <a:spcPct val="0"/>
                </a:spcAft>
                <a:buClrTx/>
                <a:buSzTx/>
                <a:buFontTx/>
                <a:buNone/>
                <a:tabLst/>
                <a:defRPr/>
              </a:pPr>
              <a:t>15</a:t>
            </a:fld>
            <a:endParaRPr kumimoji="0" lang="en-GB" sz="1400" b="1" i="0" u="none" strike="noStrike" kern="1200" cap="all" spc="0" normalizeH="0" baseline="0" noProof="0" dirty="0">
              <a:ln>
                <a:noFill/>
              </a:ln>
              <a:solidFill>
                <a:schemeClr val="bg1"/>
              </a:solidFill>
              <a:effectLst/>
              <a:uLnTx/>
              <a:uFillTx/>
              <a:latin typeface="Verdana"/>
              <a:ea typeface="+mn-ea"/>
              <a:cs typeface="+mn-cs"/>
            </a:endParaRPr>
          </a:p>
        </p:txBody>
      </p:sp>
      <p:sp>
        <p:nvSpPr>
          <p:cNvPr id="2" name="Titel 1">
            <a:extLst>
              <a:ext uri="{FF2B5EF4-FFF2-40B4-BE49-F238E27FC236}">
                <a16:creationId xmlns:a16="http://schemas.microsoft.com/office/drawing/2014/main" id="{9005CCEC-E609-45F8-8053-E5D397B7D584}"/>
              </a:ext>
            </a:extLst>
          </p:cNvPr>
          <p:cNvSpPr>
            <a:spLocks noGrp="1"/>
          </p:cNvSpPr>
          <p:nvPr>
            <p:ph type="title"/>
          </p:nvPr>
        </p:nvSpPr>
        <p:spPr>
          <a:xfrm>
            <a:off x="2567608" y="205178"/>
            <a:ext cx="6984776" cy="605669"/>
          </a:xfrm>
        </p:spPr>
        <p:txBody>
          <a:bodyPr>
            <a:noAutofit/>
          </a:bodyPr>
          <a:lstStyle/>
          <a:p>
            <a:r>
              <a:rPr lang="en-GB" sz="3600" dirty="0">
                <a:solidFill>
                  <a:srgbClr val="002060"/>
                </a:solidFill>
              </a:rPr>
              <a:t>Quality Control and ocean winds</a:t>
            </a:r>
          </a:p>
        </p:txBody>
      </p:sp>
      <p:sp>
        <p:nvSpPr>
          <p:cNvPr id="3" name="Tijdelijke aanduiding voor inhoud 2">
            <a:extLst>
              <a:ext uri="{FF2B5EF4-FFF2-40B4-BE49-F238E27FC236}">
                <a16:creationId xmlns:a16="http://schemas.microsoft.com/office/drawing/2014/main" id="{2D26BC4F-8821-4FFB-A32C-3B3A4C1E0899}"/>
              </a:ext>
            </a:extLst>
          </p:cNvPr>
          <p:cNvSpPr>
            <a:spLocks noGrp="1"/>
          </p:cNvSpPr>
          <p:nvPr>
            <p:ph idx="4294967295"/>
          </p:nvPr>
        </p:nvSpPr>
        <p:spPr>
          <a:xfrm>
            <a:off x="192662" y="1305346"/>
            <a:ext cx="7936050" cy="3779838"/>
          </a:xfrm>
        </p:spPr>
        <p:txBody>
          <a:bodyPr>
            <a:noAutofit/>
          </a:bodyPr>
          <a:lstStyle/>
          <a:p>
            <a:r>
              <a:rPr lang="en-GB" sz="1800" dirty="0"/>
              <a:t>We continuously collaborate to improve quality control (QC)</a:t>
            </a:r>
          </a:p>
          <a:p>
            <a:r>
              <a:rPr lang="en-GB" sz="1800" dirty="0"/>
              <a:t>For Ku-band scatterometers we need to control rain (=&gt;)</a:t>
            </a:r>
          </a:p>
          <a:p>
            <a:r>
              <a:rPr lang="en-GB" sz="1800" dirty="0"/>
              <a:t>Develop algorithms to correct for remaining observational sampling biases</a:t>
            </a:r>
          </a:p>
          <a:p>
            <a:r>
              <a:rPr lang="en-GB" sz="1800" dirty="0"/>
              <a:t>We compare geographical biases between rain-</a:t>
            </a:r>
            <a:r>
              <a:rPr lang="en-GB" sz="1800" dirty="0" err="1"/>
              <a:t>insentitive</a:t>
            </a:r>
            <a:r>
              <a:rPr lang="en-GB" sz="1800" dirty="0"/>
              <a:t> (ASCAT) and rain-sensitive (Ku-band) scatterometers and collocated ECMWF winds</a:t>
            </a:r>
          </a:p>
          <a:p>
            <a:r>
              <a:rPr lang="en-GB" sz="1800" dirty="0"/>
              <a:t>Using ECMWF allows correction of satellite sampling biases</a:t>
            </a:r>
          </a:p>
          <a:p>
            <a:r>
              <a:rPr lang="en-GB" sz="1800" dirty="0"/>
              <a:t>It allows to estimate the bias due to the systematic removal of at maximum ~10% of the Ku-band winds in moist convection</a:t>
            </a:r>
          </a:p>
          <a:p>
            <a:r>
              <a:rPr lang="en-GB" sz="1800" dirty="0"/>
              <a:t>We work on Ku-band rain correction methods using Bayesian estimation</a:t>
            </a:r>
          </a:p>
          <a:p>
            <a:endParaRPr lang="en-GB" sz="1800" dirty="0"/>
          </a:p>
          <a:p>
            <a:pPr marL="0" indent="0" defTabSz="914378">
              <a:buNone/>
              <a:defRPr/>
            </a:pPr>
            <a:r>
              <a:rPr lang="en-GB" sz="1800" dirty="0">
                <a:hlinkClick r:id="rId2"/>
              </a:rPr>
              <a:t>Zhao et al., 2023</a:t>
            </a:r>
            <a:r>
              <a:rPr lang="en-GB" sz="1800" dirty="0"/>
              <a:t> (2x)</a:t>
            </a:r>
          </a:p>
          <a:p>
            <a:pPr marL="0" indent="0">
              <a:buNone/>
            </a:pPr>
            <a:r>
              <a:rPr lang="en-GB" sz="1800" dirty="0">
                <a:hlinkClick r:id="rId3"/>
              </a:rPr>
              <a:t>King et al., 2022</a:t>
            </a:r>
            <a:endParaRPr lang="en-GB" sz="1800" dirty="0"/>
          </a:p>
          <a:p>
            <a:pPr marL="0" indent="0">
              <a:buNone/>
            </a:pPr>
            <a:r>
              <a:rPr lang="en-GB" sz="1800" dirty="0">
                <a:hlinkClick r:id="rId4"/>
              </a:rPr>
              <a:t>Xu and Stoffelen, 2021</a:t>
            </a:r>
            <a:r>
              <a:rPr lang="en-GB" sz="1800" dirty="0"/>
              <a:t>, </a:t>
            </a:r>
            <a:r>
              <a:rPr lang="en-GB" sz="1800" dirty="0">
                <a:hlinkClick r:id="rId5"/>
              </a:rPr>
              <a:t>2019</a:t>
            </a:r>
            <a:endParaRPr lang="en-GB" sz="1800" dirty="0"/>
          </a:p>
          <a:p>
            <a:pPr marL="0" indent="0">
              <a:buNone/>
            </a:pPr>
            <a:r>
              <a:rPr lang="en-GB" sz="1800" dirty="0">
                <a:hlinkClick r:id="rId6"/>
              </a:rPr>
              <a:t>Trindade et al., 2020</a:t>
            </a:r>
            <a:r>
              <a:rPr lang="en-GB" sz="1800" dirty="0"/>
              <a:t>, </a:t>
            </a:r>
            <a:r>
              <a:rPr lang="en-GB" sz="1800" dirty="0">
                <a:hlinkClick r:id="rId7"/>
              </a:rPr>
              <a:t>2023</a:t>
            </a:r>
            <a:endParaRPr lang="en-GB" sz="1800" dirty="0"/>
          </a:p>
          <a:p>
            <a:pPr marL="0" indent="0">
              <a:buNone/>
            </a:pPr>
            <a:r>
              <a:rPr lang="en-GB" sz="1800" dirty="0">
                <a:hlinkClick r:id="rId8"/>
              </a:rPr>
              <a:t>Belmonte and Stoffelen, 2019</a:t>
            </a:r>
            <a:endParaRPr lang="en-GB" sz="1800" dirty="0"/>
          </a:p>
        </p:txBody>
      </p:sp>
      <p:pic>
        <p:nvPicPr>
          <p:cNvPr id="6" name="Afbeelding 13">
            <a:extLst>
              <a:ext uri="{FF2B5EF4-FFF2-40B4-BE49-F238E27FC236}">
                <a16:creationId xmlns:a16="http://schemas.microsoft.com/office/drawing/2014/main" id="{52F5C992-68F0-41A4-8F50-0F62C8B9FE4D}"/>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8218688" y="3727937"/>
            <a:ext cx="3966175" cy="2495958"/>
          </a:xfrm>
          <a:prstGeom prst="rect">
            <a:avLst/>
          </a:prstGeom>
        </p:spPr>
      </p:pic>
      <p:sp>
        <p:nvSpPr>
          <p:cNvPr id="7" name="TextBox 6">
            <a:extLst>
              <a:ext uri="{FF2B5EF4-FFF2-40B4-BE49-F238E27FC236}">
                <a16:creationId xmlns:a16="http://schemas.microsoft.com/office/drawing/2014/main" id="{D44F8064-6021-44FE-A97F-D55DDC2896EA}"/>
              </a:ext>
            </a:extLst>
          </p:cNvPr>
          <p:cNvSpPr txBox="1"/>
          <p:nvPr/>
        </p:nvSpPr>
        <p:spPr>
          <a:xfrm>
            <a:off x="8392705" y="3052354"/>
            <a:ext cx="556563"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imes New Roman" pitchFamily="18" charset="0"/>
                <a:ea typeface="+mn-ea"/>
                <a:cs typeface="+mn-cs"/>
              </a:rPr>
              <a:t>Old</a:t>
            </a:r>
            <a:endParaRPr kumimoji="0" lang="en-NL" sz="18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8" name="TextBox 7">
            <a:extLst>
              <a:ext uri="{FF2B5EF4-FFF2-40B4-BE49-F238E27FC236}">
                <a16:creationId xmlns:a16="http://schemas.microsoft.com/office/drawing/2014/main" id="{05D0197E-568F-4315-8D47-208B6C11140A}"/>
              </a:ext>
            </a:extLst>
          </p:cNvPr>
          <p:cNvSpPr txBox="1"/>
          <p:nvPr/>
        </p:nvSpPr>
        <p:spPr>
          <a:xfrm>
            <a:off x="8354915" y="4887249"/>
            <a:ext cx="620683"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imes New Roman" pitchFamily="18" charset="0"/>
                <a:ea typeface="+mn-ea"/>
                <a:cs typeface="+mn-cs"/>
              </a:rPr>
              <a:t>New</a:t>
            </a:r>
            <a:endParaRPr kumimoji="0" lang="en-NL" sz="18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pic>
        <p:nvPicPr>
          <p:cNvPr id="9" name="Tijdelijke aanduiding voor inhoud 4">
            <a:extLst>
              <a:ext uri="{FF2B5EF4-FFF2-40B4-BE49-F238E27FC236}">
                <a16:creationId xmlns:a16="http://schemas.microsoft.com/office/drawing/2014/main" id="{EE7DFF4F-77D9-4109-912F-AA104C8A15F9}"/>
              </a:ext>
            </a:extLst>
          </p:cNvPr>
          <p:cNvPicPr>
            <a:picLocks noChangeAspect="1"/>
          </p:cNvPicPr>
          <p:nvPr/>
        </p:nvPicPr>
        <p:blipFill>
          <a:blip r:embed="rId10"/>
          <a:stretch>
            <a:fillRect/>
          </a:stretch>
        </p:blipFill>
        <p:spPr>
          <a:xfrm>
            <a:off x="4285125" y="5140390"/>
            <a:ext cx="2010012" cy="810284"/>
          </a:xfrm>
          <a:prstGeom prst="rect">
            <a:avLst/>
          </a:prstGeom>
        </p:spPr>
      </p:pic>
      <p:pic>
        <p:nvPicPr>
          <p:cNvPr id="12" name="Image 10">
            <a:extLst>
              <a:ext uri="{FF2B5EF4-FFF2-40B4-BE49-F238E27FC236}">
                <a16:creationId xmlns:a16="http://schemas.microsoft.com/office/drawing/2014/main" id="{2E5697B8-B382-AAEC-F8DE-5FB5A0584547}"/>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6280558" y="5140390"/>
            <a:ext cx="708420" cy="810284"/>
          </a:xfrm>
          <a:prstGeom prst="rect">
            <a:avLst/>
          </a:prstGeom>
          <a:solidFill>
            <a:schemeClr val="accent1"/>
          </a:solidFill>
        </p:spPr>
      </p:pic>
      <p:sp>
        <p:nvSpPr>
          <p:cNvPr id="10" name="TextBox 9">
            <a:extLst>
              <a:ext uri="{FF2B5EF4-FFF2-40B4-BE49-F238E27FC236}">
                <a16:creationId xmlns:a16="http://schemas.microsoft.com/office/drawing/2014/main" id="{6084B67C-6C14-9F57-F25F-8DBBE5FB853E}"/>
              </a:ext>
            </a:extLst>
          </p:cNvPr>
          <p:cNvSpPr txBox="1"/>
          <p:nvPr/>
        </p:nvSpPr>
        <p:spPr>
          <a:xfrm>
            <a:off x="9192344" y="1090538"/>
            <a:ext cx="2198038" cy="369332"/>
          </a:xfrm>
          <a:prstGeom prst="rect">
            <a:avLst/>
          </a:prstGeom>
          <a:solidFill>
            <a:schemeClr val="bg1"/>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rejections Ku-band</a:t>
            </a:r>
          </a:p>
        </p:txBody>
      </p:sp>
      <p:pic>
        <p:nvPicPr>
          <p:cNvPr id="5" name="Afbeelding 4">
            <a:extLst>
              <a:ext uri="{FF2B5EF4-FFF2-40B4-BE49-F238E27FC236}">
                <a16:creationId xmlns:a16="http://schemas.microsoft.com/office/drawing/2014/main" id="{64A570E6-E8A0-4C1D-BBEB-5EDAEFFE194B}"/>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8255967" y="1383103"/>
            <a:ext cx="3926390" cy="2495958"/>
          </a:xfrm>
          <a:prstGeom prst="rect">
            <a:avLst/>
          </a:prstGeom>
        </p:spPr>
      </p:pic>
    </p:spTree>
    <p:extLst>
      <p:ext uri="{BB962C8B-B14F-4D97-AF65-F5344CB8AC3E}">
        <p14:creationId xmlns:p14="http://schemas.microsoft.com/office/powerpoint/2010/main" val="1703985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836742-5127-435A-9049-02CFC4777E39}"/>
              </a:ext>
            </a:extLst>
          </p:cNvPr>
          <p:cNvPicPr>
            <a:picLocks noChangeAspect="1"/>
          </p:cNvPicPr>
          <p:nvPr/>
        </p:nvPicPr>
        <p:blipFill>
          <a:blip r:embed="rId2"/>
          <a:stretch>
            <a:fillRect/>
          </a:stretch>
        </p:blipFill>
        <p:spPr>
          <a:xfrm>
            <a:off x="1487488" y="1109092"/>
            <a:ext cx="6408712" cy="5769868"/>
          </a:xfrm>
          <a:prstGeom prst="rect">
            <a:avLst/>
          </a:prstGeom>
        </p:spPr>
      </p:pic>
      <p:sp>
        <p:nvSpPr>
          <p:cNvPr id="5" name="Rectangle 2">
            <a:extLst>
              <a:ext uri="{FF2B5EF4-FFF2-40B4-BE49-F238E27FC236}">
                <a16:creationId xmlns:a16="http://schemas.microsoft.com/office/drawing/2014/main" id="{3B5D95D5-8131-4DAE-A250-9698272C0858}"/>
              </a:ext>
            </a:extLst>
          </p:cNvPr>
          <p:cNvSpPr txBox="1">
            <a:spLocks noChangeArrowheads="1"/>
          </p:cNvSpPr>
          <p:nvPr/>
        </p:nvSpPr>
        <p:spPr bwMode="auto">
          <a:xfrm>
            <a:off x="1919536" y="-26988"/>
            <a:ext cx="8748464"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000" b="1">
                <a:solidFill>
                  <a:srgbClr val="000066"/>
                </a:solidFill>
                <a:latin typeface="+mj-lt"/>
                <a:ea typeface="+mj-ea"/>
                <a:cs typeface="+mj-cs"/>
              </a:defRPr>
            </a:lvl1pPr>
            <a:lvl2pPr algn="ctr" rtl="0" eaLnBrk="0" fontAlgn="base" hangingPunct="0">
              <a:spcBef>
                <a:spcPct val="0"/>
              </a:spcBef>
              <a:spcAft>
                <a:spcPct val="0"/>
              </a:spcAft>
              <a:defRPr sz="4000" b="1">
                <a:solidFill>
                  <a:srgbClr val="000066"/>
                </a:solidFill>
                <a:latin typeface="Verdana" pitchFamily="34" charset="0"/>
              </a:defRPr>
            </a:lvl2pPr>
            <a:lvl3pPr algn="ctr" rtl="0" eaLnBrk="0" fontAlgn="base" hangingPunct="0">
              <a:spcBef>
                <a:spcPct val="0"/>
              </a:spcBef>
              <a:spcAft>
                <a:spcPct val="0"/>
              </a:spcAft>
              <a:defRPr sz="4000" b="1">
                <a:solidFill>
                  <a:srgbClr val="000066"/>
                </a:solidFill>
                <a:latin typeface="Verdana" pitchFamily="34" charset="0"/>
              </a:defRPr>
            </a:lvl3pPr>
            <a:lvl4pPr algn="ctr" rtl="0" eaLnBrk="0" fontAlgn="base" hangingPunct="0">
              <a:spcBef>
                <a:spcPct val="0"/>
              </a:spcBef>
              <a:spcAft>
                <a:spcPct val="0"/>
              </a:spcAft>
              <a:defRPr sz="4000" b="1">
                <a:solidFill>
                  <a:srgbClr val="000066"/>
                </a:solidFill>
                <a:latin typeface="Verdana" pitchFamily="34" charset="0"/>
              </a:defRPr>
            </a:lvl4pPr>
            <a:lvl5pPr algn="ctr" rtl="0" eaLnBrk="0" fontAlgn="base" hangingPunct="0">
              <a:spcBef>
                <a:spcPct val="0"/>
              </a:spcBef>
              <a:spcAft>
                <a:spcPct val="0"/>
              </a:spcAft>
              <a:defRPr sz="4000" b="1">
                <a:solidFill>
                  <a:srgbClr val="000066"/>
                </a:solidFill>
                <a:latin typeface="Verdana" pitchFamily="34" charset="0"/>
              </a:defRPr>
            </a:lvl5pPr>
            <a:lvl6pPr marL="457200" algn="ctr" rtl="0" eaLnBrk="0" fontAlgn="base" hangingPunct="0">
              <a:spcBef>
                <a:spcPct val="0"/>
              </a:spcBef>
              <a:spcAft>
                <a:spcPct val="0"/>
              </a:spcAft>
              <a:defRPr sz="4000" b="1">
                <a:solidFill>
                  <a:srgbClr val="000066"/>
                </a:solidFill>
                <a:latin typeface="Verdana" pitchFamily="34" charset="0"/>
              </a:defRPr>
            </a:lvl6pPr>
            <a:lvl7pPr marL="914400" algn="ctr" rtl="0" eaLnBrk="0" fontAlgn="base" hangingPunct="0">
              <a:spcBef>
                <a:spcPct val="0"/>
              </a:spcBef>
              <a:spcAft>
                <a:spcPct val="0"/>
              </a:spcAft>
              <a:defRPr sz="4000" b="1">
                <a:solidFill>
                  <a:srgbClr val="000066"/>
                </a:solidFill>
                <a:latin typeface="Verdana" pitchFamily="34" charset="0"/>
              </a:defRPr>
            </a:lvl7pPr>
            <a:lvl8pPr marL="1371600" algn="ctr" rtl="0" eaLnBrk="0" fontAlgn="base" hangingPunct="0">
              <a:spcBef>
                <a:spcPct val="0"/>
              </a:spcBef>
              <a:spcAft>
                <a:spcPct val="0"/>
              </a:spcAft>
              <a:defRPr sz="4000" b="1">
                <a:solidFill>
                  <a:srgbClr val="000066"/>
                </a:solidFill>
                <a:latin typeface="Verdana" pitchFamily="34" charset="0"/>
              </a:defRPr>
            </a:lvl8pPr>
            <a:lvl9pPr marL="1828800" algn="ctr" rtl="0" eaLnBrk="0" fontAlgn="base" hangingPunct="0">
              <a:spcBef>
                <a:spcPct val="0"/>
              </a:spcBef>
              <a:spcAft>
                <a:spcPct val="0"/>
              </a:spcAft>
              <a:defRPr sz="4000" b="1">
                <a:solidFill>
                  <a:srgbClr val="000066"/>
                </a:solidFill>
                <a:latin typeface="Verdana" pitchFamily="34" charset="0"/>
              </a:defRPr>
            </a:lvl9pPr>
          </a:lstStyle>
          <a:p>
            <a:pPr>
              <a:defRPr/>
            </a:pPr>
            <a:r>
              <a:rPr lang="nl-NL" altLang="nl-NL" kern="0" dirty="0" err="1">
                <a:latin typeface="Calibri" panose="020F0502020204030204" pitchFamily="34" charset="0"/>
                <a:cs typeface="Calibri" panose="020F0502020204030204" pitchFamily="34" charset="0"/>
              </a:rPr>
              <a:t>Coastal</a:t>
            </a:r>
            <a:r>
              <a:rPr lang="nl-NL" altLang="nl-NL" kern="0" dirty="0">
                <a:latin typeface="Calibri" panose="020F0502020204030204" pitchFamily="34" charset="0"/>
                <a:cs typeface="Calibri" panose="020F0502020204030204" pitchFamily="34" charset="0"/>
              </a:rPr>
              <a:t> ASCAT </a:t>
            </a:r>
            <a:r>
              <a:rPr lang="nl-NL" altLang="nl-NL" kern="0" dirty="0" err="1">
                <a:latin typeface="Calibri" panose="020F0502020204030204" pitchFamily="34" charset="0"/>
                <a:cs typeface="Calibri" panose="020F0502020204030204" pitchFamily="34" charset="0"/>
              </a:rPr>
              <a:t>and</a:t>
            </a:r>
            <a:r>
              <a:rPr lang="nl-NL" altLang="nl-NL" kern="0" dirty="0">
                <a:latin typeface="Calibri" panose="020F0502020204030204" pitchFamily="34" charset="0"/>
                <a:cs typeface="Calibri" panose="020F0502020204030204" pitchFamily="34" charset="0"/>
              </a:rPr>
              <a:t> wind </a:t>
            </a:r>
            <a:r>
              <a:rPr lang="nl-NL" altLang="nl-NL" kern="0" dirty="0" err="1">
                <a:latin typeface="Calibri" panose="020F0502020204030204" pitchFamily="34" charset="0"/>
                <a:cs typeface="Calibri" panose="020F0502020204030204" pitchFamily="34" charset="0"/>
              </a:rPr>
              <a:t>quality</a:t>
            </a:r>
            <a:endParaRPr lang="nl-NL" altLang="nl-NL" kern="0" dirty="0">
              <a:latin typeface="Calibri" panose="020F0502020204030204" pitchFamily="34" charset="0"/>
              <a:cs typeface="Calibri" panose="020F0502020204030204" pitchFamily="34" charset="0"/>
            </a:endParaRPr>
          </a:p>
        </p:txBody>
      </p:sp>
      <p:pic>
        <p:nvPicPr>
          <p:cNvPr id="6" name="table">
            <a:extLst>
              <a:ext uri="{FF2B5EF4-FFF2-40B4-BE49-F238E27FC236}">
                <a16:creationId xmlns:a16="http://schemas.microsoft.com/office/drawing/2014/main" id="{DC0450D2-2E12-4E84-92A1-7DBD0D4C6DD8}"/>
              </a:ext>
            </a:extLst>
          </p:cNvPr>
          <p:cNvPicPr>
            <a:picLocks noChangeAspect="1"/>
          </p:cNvPicPr>
          <p:nvPr/>
        </p:nvPicPr>
        <p:blipFill>
          <a:blip r:embed="rId3"/>
          <a:stretch>
            <a:fillRect/>
          </a:stretch>
        </p:blipFill>
        <p:spPr>
          <a:xfrm rot="10800000" flipH="1" flipV="1">
            <a:off x="4439816" y="3861049"/>
            <a:ext cx="6228184" cy="2664295"/>
          </a:xfrm>
          <a:prstGeom prst="rect">
            <a:avLst/>
          </a:prstGeom>
        </p:spPr>
      </p:pic>
      <p:sp>
        <p:nvSpPr>
          <p:cNvPr id="2" name="TextBox 1">
            <a:extLst>
              <a:ext uri="{FF2B5EF4-FFF2-40B4-BE49-F238E27FC236}">
                <a16:creationId xmlns:a16="http://schemas.microsoft.com/office/drawing/2014/main" id="{3F498401-E716-43BA-BE5B-0D516183DA36}"/>
              </a:ext>
            </a:extLst>
          </p:cNvPr>
          <p:cNvSpPr txBox="1"/>
          <p:nvPr/>
        </p:nvSpPr>
        <p:spPr>
          <a:xfrm>
            <a:off x="7104112" y="2060849"/>
            <a:ext cx="3563888" cy="1877437"/>
          </a:xfrm>
          <a:prstGeom prst="rect">
            <a:avLst/>
          </a:prstGeom>
          <a:noFill/>
        </p:spPr>
        <p:txBody>
          <a:bodyPr wrap="square" rtlCol="0">
            <a:spAutoFit/>
          </a:bodyPr>
          <a:lstStyle/>
          <a:p>
            <a:pPr marL="342900" indent="-342900">
              <a:buFont typeface="Arial" panose="020B0604020202020204" pitchFamily="34" charset="0"/>
              <a:buChar char="•"/>
            </a:pPr>
            <a:r>
              <a:rPr lang="en-US" dirty="0">
                <a:solidFill>
                  <a:srgbClr val="002060"/>
                </a:solidFill>
                <a:latin typeface="Calibri" panose="020F0502020204030204" pitchFamily="34" charset="0"/>
                <a:cs typeface="Calibri" panose="020F0502020204030204" pitchFamily="34" charset="0"/>
              </a:rPr>
              <a:t>Accurate wind vectors</a:t>
            </a:r>
          </a:p>
          <a:p>
            <a:pPr marL="342900" indent="-342900">
              <a:buFont typeface="Arial" panose="020B0604020202020204" pitchFamily="34" charset="0"/>
              <a:buChar char="•"/>
            </a:pPr>
            <a:r>
              <a:rPr lang="en-US" dirty="0">
                <a:solidFill>
                  <a:srgbClr val="002060"/>
                </a:solidFill>
                <a:latin typeface="Calibri" panose="020F0502020204030204" pitchFamily="34" charset="0"/>
                <a:cs typeface="Calibri" panose="020F0502020204030204" pitchFamily="34" charset="0"/>
              </a:rPr>
              <a:t>Close to the coast</a:t>
            </a:r>
          </a:p>
          <a:p>
            <a:pPr marL="342900" indent="-342900">
              <a:buFont typeface="Arial" panose="020B0604020202020204" pitchFamily="34" charset="0"/>
              <a:buChar char="•"/>
            </a:pPr>
            <a:r>
              <a:rPr lang="en-US" dirty="0">
                <a:solidFill>
                  <a:srgbClr val="002060"/>
                </a:solidFill>
                <a:latin typeface="Calibri" panose="020F0502020204030204" pitchFamily="34" charset="0"/>
                <a:cs typeface="Calibri" panose="020F0502020204030204" pitchFamily="34" charset="0"/>
              </a:rPr>
              <a:t>SCA improves resolution</a:t>
            </a:r>
          </a:p>
          <a:p>
            <a:pPr marL="342900" indent="-342900">
              <a:buFont typeface="Arial" panose="020B0604020202020204" pitchFamily="34" charset="0"/>
              <a:buChar char="•"/>
            </a:pPr>
            <a:r>
              <a:rPr lang="en-US" dirty="0">
                <a:solidFill>
                  <a:srgbClr val="002060"/>
                </a:solidFill>
                <a:latin typeface="Calibri" panose="020F0502020204030204" pitchFamily="34" charset="0"/>
                <a:cs typeface="Calibri" panose="020F0502020204030204" pitchFamily="34" charset="0"/>
              </a:rPr>
              <a:t>SCA improves accuracy</a:t>
            </a:r>
          </a:p>
          <a:p>
            <a:r>
              <a:rPr lang="en-US" sz="2000" dirty="0" err="1">
                <a:solidFill>
                  <a:srgbClr val="002060"/>
                </a:solidFill>
                <a:latin typeface="Calibri" panose="020F0502020204030204" pitchFamily="34" charset="0"/>
                <a:cs typeface="Calibri" panose="020F0502020204030204" pitchFamily="34" charset="0"/>
                <a:hlinkClick r:id="rId4"/>
              </a:rPr>
              <a:t>Vogelzang</a:t>
            </a:r>
            <a:r>
              <a:rPr lang="en-US" sz="2000" dirty="0">
                <a:solidFill>
                  <a:srgbClr val="002060"/>
                </a:solidFill>
                <a:latin typeface="Calibri" panose="020F0502020204030204" pitchFamily="34" charset="0"/>
                <a:cs typeface="Calibri" panose="020F0502020204030204" pitchFamily="34" charset="0"/>
                <a:hlinkClick r:id="rId4"/>
              </a:rPr>
              <a:t> et al, 2021</a:t>
            </a:r>
            <a:endParaRPr lang="en-NL" sz="20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648562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1992314" y="-26988"/>
            <a:ext cx="8675687"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000" b="1">
                <a:solidFill>
                  <a:srgbClr val="000066"/>
                </a:solidFill>
                <a:latin typeface="+mj-lt"/>
                <a:ea typeface="+mj-ea"/>
                <a:cs typeface="+mj-cs"/>
              </a:defRPr>
            </a:lvl1pPr>
            <a:lvl2pPr algn="ctr" rtl="0" eaLnBrk="0" fontAlgn="base" hangingPunct="0">
              <a:spcBef>
                <a:spcPct val="0"/>
              </a:spcBef>
              <a:spcAft>
                <a:spcPct val="0"/>
              </a:spcAft>
              <a:defRPr sz="4000" b="1">
                <a:solidFill>
                  <a:srgbClr val="000066"/>
                </a:solidFill>
                <a:latin typeface="Verdana" pitchFamily="34" charset="0"/>
              </a:defRPr>
            </a:lvl2pPr>
            <a:lvl3pPr algn="ctr" rtl="0" eaLnBrk="0" fontAlgn="base" hangingPunct="0">
              <a:spcBef>
                <a:spcPct val="0"/>
              </a:spcBef>
              <a:spcAft>
                <a:spcPct val="0"/>
              </a:spcAft>
              <a:defRPr sz="4000" b="1">
                <a:solidFill>
                  <a:srgbClr val="000066"/>
                </a:solidFill>
                <a:latin typeface="Verdana" pitchFamily="34" charset="0"/>
              </a:defRPr>
            </a:lvl3pPr>
            <a:lvl4pPr algn="ctr" rtl="0" eaLnBrk="0" fontAlgn="base" hangingPunct="0">
              <a:spcBef>
                <a:spcPct val="0"/>
              </a:spcBef>
              <a:spcAft>
                <a:spcPct val="0"/>
              </a:spcAft>
              <a:defRPr sz="4000" b="1">
                <a:solidFill>
                  <a:srgbClr val="000066"/>
                </a:solidFill>
                <a:latin typeface="Verdana" pitchFamily="34" charset="0"/>
              </a:defRPr>
            </a:lvl4pPr>
            <a:lvl5pPr algn="ctr" rtl="0" eaLnBrk="0" fontAlgn="base" hangingPunct="0">
              <a:spcBef>
                <a:spcPct val="0"/>
              </a:spcBef>
              <a:spcAft>
                <a:spcPct val="0"/>
              </a:spcAft>
              <a:defRPr sz="4000" b="1">
                <a:solidFill>
                  <a:srgbClr val="000066"/>
                </a:solidFill>
                <a:latin typeface="Verdana" pitchFamily="34" charset="0"/>
              </a:defRPr>
            </a:lvl5pPr>
            <a:lvl6pPr marL="457200" algn="ctr" rtl="0" eaLnBrk="0" fontAlgn="base" hangingPunct="0">
              <a:spcBef>
                <a:spcPct val="0"/>
              </a:spcBef>
              <a:spcAft>
                <a:spcPct val="0"/>
              </a:spcAft>
              <a:defRPr sz="4000" b="1">
                <a:solidFill>
                  <a:srgbClr val="000066"/>
                </a:solidFill>
                <a:latin typeface="Verdana" pitchFamily="34" charset="0"/>
              </a:defRPr>
            </a:lvl6pPr>
            <a:lvl7pPr marL="914400" algn="ctr" rtl="0" eaLnBrk="0" fontAlgn="base" hangingPunct="0">
              <a:spcBef>
                <a:spcPct val="0"/>
              </a:spcBef>
              <a:spcAft>
                <a:spcPct val="0"/>
              </a:spcAft>
              <a:defRPr sz="4000" b="1">
                <a:solidFill>
                  <a:srgbClr val="000066"/>
                </a:solidFill>
                <a:latin typeface="Verdana" pitchFamily="34" charset="0"/>
              </a:defRPr>
            </a:lvl7pPr>
            <a:lvl8pPr marL="1371600" algn="ctr" rtl="0" eaLnBrk="0" fontAlgn="base" hangingPunct="0">
              <a:spcBef>
                <a:spcPct val="0"/>
              </a:spcBef>
              <a:spcAft>
                <a:spcPct val="0"/>
              </a:spcAft>
              <a:defRPr sz="4000" b="1">
                <a:solidFill>
                  <a:srgbClr val="000066"/>
                </a:solidFill>
                <a:latin typeface="Verdana" pitchFamily="34" charset="0"/>
              </a:defRPr>
            </a:lvl8pPr>
            <a:lvl9pPr marL="1828800" algn="ctr" rtl="0" eaLnBrk="0" fontAlgn="base" hangingPunct="0">
              <a:spcBef>
                <a:spcPct val="0"/>
              </a:spcBef>
              <a:spcAft>
                <a:spcPct val="0"/>
              </a:spcAft>
              <a:defRPr sz="4000" b="1">
                <a:solidFill>
                  <a:srgbClr val="000066"/>
                </a:solidFill>
                <a:latin typeface="Verdana" pitchFamily="34" charset="0"/>
              </a:defRPr>
            </a:lvl9pPr>
          </a:lstStyle>
          <a:p>
            <a:pPr>
              <a:defRPr/>
            </a:pPr>
            <a:r>
              <a:rPr lang="nl-NL" altLang="nl-NL" kern="0" dirty="0" err="1">
                <a:latin typeface="Calibri" panose="020F0502020204030204" pitchFamily="34" charset="0"/>
                <a:cs typeface="Calibri" panose="020F0502020204030204" pitchFamily="34" charset="0"/>
              </a:rPr>
              <a:t>Higher</a:t>
            </a:r>
            <a:r>
              <a:rPr lang="nl-NL" altLang="nl-NL" kern="0" dirty="0">
                <a:latin typeface="Calibri" panose="020F0502020204030204" pitchFamily="34" charset="0"/>
                <a:cs typeface="Calibri" panose="020F0502020204030204" pitchFamily="34" charset="0"/>
              </a:rPr>
              <a:t> level </a:t>
            </a:r>
            <a:r>
              <a:rPr lang="nl-NL" altLang="nl-NL" kern="0" dirty="0" err="1">
                <a:latin typeface="Calibri" panose="020F0502020204030204" pitchFamily="34" charset="0"/>
                <a:cs typeface="Calibri" panose="020F0502020204030204" pitchFamily="34" charset="0"/>
              </a:rPr>
              <a:t>ocean</a:t>
            </a:r>
            <a:r>
              <a:rPr lang="nl-NL" altLang="nl-NL" kern="0" dirty="0">
                <a:latin typeface="Calibri" panose="020F0502020204030204" pitchFamily="34" charset="0"/>
                <a:cs typeface="Calibri" panose="020F0502020204030204" pitchFamily="34" charset="0"/>
              </a:rPr>
              <a:t> vector wind services</a:t>
            </a:r>
          </a:p>
        </p:txBody>
      </p:sp>
      <p:pic>
        <p:nvPicPr>
          <p:cNvPr id="4" name="Picture 3">
            <a:extLst>
              <a:ext uri="{FF2B5EF4-FFF2-40B4-BE49-F238E27FC236}">
                <a16:creationId xmlns:a16="http://schemas.microsoft.com/office/drawing/2014/main" id="{FE62C46C-86CB-4778-8B0E-327528DB24D2}"/>
              </a:ext>
            </a:extLst>
          </p:cNvPr>
          <p:cNvPicPr>
            <a:picLocks noChangeAspect="1"/>
          </p:cNvPicPr>
          <p:nvPr/>
        </p:nvPicPr>
        <p:blipFill>
          <a:blip r:embed="rId2"/>
          <a:stretch>
            <a:fillRect/>
          </a:stretch>
        </p:blipFill>
        <p:spPr>
          <a:xfrm>
            <a:off x="1524000" y="1116014"/>
            <a:ext cx="9144000" cy="5769371"/>
          </a:xfrm>
          <a:prstGeom prst="rect">
            <a:avLst/>
          </a:prstGeom>
        </p:spPr>
      </p:pic>
      <p:pic>
        <p:nvPicPr>
          <p:cNvPr id="5122" name="Picture 2" descr="CMEMS SEA SURFACE WIND TAC LOGO">
            <a:extLst>
              <a:ext uri="{FF2B5EF4-FFF2-40B4-BE49-F238E27FC236}">
                <a16:creationId xmlns:a16="http://schemas.microsoft.com/office/drawing/2014/main" id="{3F2B1437-7157-4048-95B1-855FC9C7B0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5584" y="764704"/>
            <a:ext cx="1712416" cy="171241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C3E69F4-7CB4-4A39-BA37-5CDA890A1A64}"/>
              </a:ext>
            </a:extLst>
          </p:cNvPr>
          <p:cNvSpPr txBox="1"/>
          <p:nvPr/>
        </p:nvSpPr>
        <p:spPr>
          <a:xfrm>
            <a:off x="9197854" y="2852937"/>
            <a:ext cx="1434651" cy="3170099"/>
          </a:xfrm>
          <a:prstGeom prst="rect">
            <a:avLst/>
          </a:prstGeom>
          <a:noFill/>
        </p:spPr>
        <p:txBody>
          <a:bodyPr wrap="square" rtlCol="0">
            <a:spAutoFit/>
          </a:bodyPr>
          <a:lstStyle/>
          <a:p>
            <a:pPr marL="342900" indent="-342900">
              <a:buFont typeface="Wingdings" panose="05000000000000000000" pitchFamily="2" charset="2"/>
              <a:buChar char="§"/>
            </a:pPr>
            <a:r>
              <a:rPr lang="en-US" sz="2000" dirty="0">
                <a:solidFill>
                  <a:srgbClr val="002060"/>
                </a:solidFill>
                <a:latin typeface="Calibri" panose="020F0502020204030204" pitchFamily="34" charset="0"/>
                <a:cs typeface="Calibri" panose="020F0502020204030204" pitchFamily="34" charset="0"/>
              </a:rPr>
              <a:t>Hourly gridded L3/L4 wind and stress</a:t>
            </a:r>
          </a:p>
          <a:p>
            <a:pPr marL="342900" indent="-342900">
              <a:buFont typeface="Wingdings" panose="05000000000000000000" pitchFamily="2" charset="2"/>
              <a:buChar char="§"/>
            </a:pPr>
            <a:endParaRPr lang="en-US" sz="2000" dirty="0">
              <a:solidFill>
                <a:srgbClr val="002060"/>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r>
              <a:rPr lang="en-US" sz="2000" dirty="0">
                <a:solidFill>
                  <a:srgbClr val="002060"/>
                </a:solidFill>
                <a:latin typeface="Calibri" panose="020F0502020204030204" pitchFamily="34" charset="0"/>
                <a:cs typeface="Calibri" panose="020F0502020204030204" pitchFamily="34" charset="0"/>
              </a:rPr>
              <a:t>Corrects NWP errors</a:t>
            </a:r>
            <a:endParaRPr lang="en-NL" sz="20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811006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6792914" y="-26988"/>
            <a:ext cx="3875087" cy="1066801"/>
          </a:xfrm>
          <a:solidFill>
            <a:schemeClr val="bg1"/>
          </a:solidFill>
        </p:spPr>
        <p:txBody>
          <a:bodyPr/>
          <a:lstStyle/>
          <a:p>
            <a:pPr eaLnBrk="1" hangingPunct="1"/>
            <a:r>
              <a:rPr lang="nl-NL" altLang="nl-NL"/>
              <a:t>Scatterometer?</a:t>
            </a:r>
          </a:p>
        </p:txBody>
      </p:sp>
      <p:sp>
        <p:nvSpPr>
          <p:cNvPr id="123907" name="Rectangle 3"/>
          <p:cNvSpPr>
            <a:spLocks noChangeArrowheads="1"/>
          </p:cNvSpPr>
          <p:nvPr/>
        </p:nvSpPr>
        <p:spPr bwMode="auto">
          <a:xfrm>
            <a:off x="3943350" y="671513"/>
            <a:ext cx="9144000" cy="36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spcBef>
                <a:spcPct val="20000"/>
              </a:spcBef>
              <a:buChar char="•"/>
              <a:defRPr sz="2800">
                <a:solidFill>
                  <a:srgbClr val="336699"/>
                </a:solidFill>
                <a:latin typeface="Verdana" pitchFamily="34" charset="0"/>
                <a:ea typeface="Verdana" pitchFamily="34" charset="0"/>
                <a:cs typeface="Verdana" pitchFamily="34" charset="0"/>
              </a:defRPr>
            </a:lvl1pPr>
            <a:lvl2pPr marL="742950" indent="-285750" eaLnBrk="0" hangingPunct="0">
              <a:spcBef>
                <a:spcPct val="20000"/>
              </a:spcBef>
              <a:buChar char="–"/>
              <a:defRPr sz="2400">
                <a:solidFill>
                  <a:srgbClr val="336699"/>
                </a:solidFill>
                <a:latin typeface="Verdana" pitchFamily="34" charset="0"/>
                <a:ea typeface="Verdana" pitchFamily="34" charset="0"/>
                <a:cs typeface="Verdana" pitchFamily="34" charset="0"/>
              </a:defRPr>
            </a:lvl2pPr>
            <a:lvl3pPr marL="1143000" indent="-228600" eaLnBrk="0" hangingPunct="0">
              <a:spcBef>
                <a:spcPct val="20000"/>
              </a:spcBef>
              <a:buChar char="•"/>
              <a:defRPr sz="2000">
                <a:solidFill>
                  <a:srgbClr val="336699"/>
                </a:solidFill>
                <a:latin typeface="Verdana" pitchFamily="34" charset="0"/>
                <a:ea typeface="Verdana" pitchFamily="34" charset="0"/>
                <a:cs typeface="Verdana" pitchFamily="34" charset="0"/>
              </a:defRPr>
            </a:lvl3pPr>
            <a:lvl4pPr marL="1600200" indent="-228600" eaLnBrk="0" hangingPunct="0">
              <a:spcBef>
                <a:spcPct val="20000"/>
              </a:spcBef>
              <a:buChar char="–"/>
              <a:defRPr>
                <a:solidFill>
                  <a:srgbClr val="336699"/>
                </a:solidFill>
                <a:latin typeface="Verdana" pitchFamily="34" charset="0"/>
                <a:ea typeface="Verdana" pitchFamily="34" charset="0"/>
                <a:cs typeface="Verdana" pitchFamily="34" charset="0"/>
              </a:defRPr>
            </a:lvl4pPr>
            <a:lvl5pPr marL="2057400" indent="-228600" eaLnBrk="0" hangingPunct="0">
              <a:spcBef>
                <a:spcPct val="20000"/>
              </a:spcBef>
              <a:buChar char="»"/>
              <a:defRPr sz="1600">
                <a:solidFill>
                  <a:srgbClr val="336699"/>
                </a:solidFill>
                <a:latin typeface="Verdana" pitchFamily="34" charset="0"/>
                <a:ea typeface="Verdana" pitchFamily="34" charset="0"/>
                <a:cs typeface="Verdana" pitchFamily="34" charset="0"/>
              </a:defRPr>
            </a:lvl5pPr>
            <a:lvl6pPr marL="2514600" indent="-228600" eaLnBrk="0" fontAlgn="base" hangingPunct="0">
              <a:spcBef>
                <a:spcPct val="20000"/>
              </a:spcBef>
              <a:spcAft>
                <a:spcPct val="0"/>
              </a:spcAft>
              <a:buChar char="»"/>
              <a:defRPr sz="1600">
                <a:solidFill>
                  <a:srgbClr val="336699"/>
                </a:solidFill>
                <a:latin typeface="Verdana" pitchFamily="34" charset="0"/>
                <a:ea typeface="Verdana" pitchFamily="34" charset="0"/>
                <a:cs typeface="Verdana" pitchFamily="34" charset="0"/>
              </a:defRPr>
            </a:lvl6pPr>
            <a:lvl7pPr marL="2971800" indent="-228600" eaLnBrk="0" fontAlgn="base" hangingPunct="0">
              <a:spcBef>
                <a:spcPct val="20000"/>
              </a:spcBef>
              <a:spcAft>
                <a:spcPct val="0"/>
              </a:spcAft>
              <a:buChar char="»"/>
              <a:defRPr sz="1600">
                <a:solidFill>
                  <a:srgbClr val="336699"/>
                </a:solidFill>
                <a:latin typeface="Verdana" pitchFamily="34" charset="0"/>
                <a:ea typeface="Verdana" pitchFamily="34" charset="0"/>
                <a:cs typeface="Verdana" pitchFamily="34" charset="0"/>
              </a:defRPr>
            </a:lvl7pPr>
            <a:lvl8pPr marL="3429000" indent="-228600" eaLnBrk="0" fontAlgn="base" hangingPunct="0">
              <a:spcBef>
                <a:spcPct val="20000"/>
              </a:spcBef>
              <a:spcAft>
                <a:spcPct val="0"/>
              </a:spcAft>
              <a:buChar char="»"/>
              <a:defRPr sz="1600">
                <a:solidFill>
                  <a:srgbClr val="336699"/>
                </a:solidFill>
                <a:latin typeface="Verdana" pitchFamily="34" charset="0"/>
                <a:ea typeface="Verdana" pitchFamily="34" charset="0"/>
                <a:cs typeface="Verdana" pitchFamily="34" charset="0"/>
              </a:defRPr>
            </a:lvl8pPr>
            <a:lvl9pPr marL="3886200" indent="-228600" eaLnBrk="0" fontAlgn="base" hangingPunct="0">
              <a:spcBef>
                <a:spcPct val="20000"/>
              </a:spcBef>
              <a:spcAft>
                <a:spcPct val="0"/>
              </a:spcAft>
              <a:buChar char="»"/>
              <a:defRPr sz="1600">
                <a:solidFill>
                  <a:srgbClr val="336699"/>
                </a:solidFill>
                <a:latin typeface="Verdana" pitchFamily="34" charset="0"/>
                <a:ea typeface="Verdana" pitchFamily="34" charset="0"/>
                <a:cs typeface="Verdana" pitchFamily="34" charset="0"/>
              </a:defRPr>
            </a:lvl9pPr>
          </a:lstStyle>
          <a:p>
            <a:pPr>
              <a:spcBef>
                <a:spcPct val="0"/>
              </a:spcBef>
              <a:buNone/>
              <a:defRPr/>
            </a:pPr>
            <a:endParaRPr lang="en-GB" altLang="nl-NL" sz="1800">
              <a:solidFill>
                <a:srgbClr val="000000"/>
              </a:solidFill>
              <a:latin typeface="Arial" pitchFamily="34" charset="0"/>
            </a:endParaRPr>
          </a:p>
        </p:txBody>
      </p:sp>
      <p:sp>
        <p:nvSpPr>
          <p:cNvPr id="123908" name="Rectangle 4"/>
          <p:cNvSpPr>
            <a:spLocks noChangeArrowheads="1"/>
          </p:cNvSpPr>
          <p:nvPr/>
        </p:nvSpPr>
        <p:spPr bwMode="auto">
          <a:xfrm>
            <a:off x="5257800" y="1524000"/>
            <a:ext cx="9144000" cy="36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spcBef>
                <a:spcPct val="20000"/>
              </a:spcBef>
              <a:buChar char="•"/>
              <a:defRPr sz="2800">
                <a:solidFill>
                  <a:srgbClr val="336699"/>
                </a:solidFill>
                <a:latin typeface="Verdana" pitchFamily="34" charset="0"/>
                <a:ea typeface="Verdana" pitchFamily="34" charset="0"/>
                <a:cs typeface="Verdana" pitchFamily="34" charset="0"/>
              </a:defRPr>
            </a:lvl1pPr>
            <a:lvl2pPr marL="742950" indent="-285750" eaLnBrk="0" hangingPunct="0">
              <a:spcBef>
                <a:spcPct val="20000"/>
              </a:spcBef>
              <a:buChar char="–"/>
              <a:defRPr sz="2400">
                <a:solidFill>
                  <a:srgbClr val="336699"/>
                </a:solidFill>
                <a:latin typeface="Verdana" pitchFamily="34" charset="0"/>
                <a:ea typeface="Verdana" pitchFamily="34" charset="0"/>
                <a:cs typeface="Verdana" pitchFamily="34" charset="0"/>
              </a:defRPr>
            </a:lvl2pPr>
            <a:lvl3pPr marL="1143000" indent="-228600" eaLnBrk="0" hangingPunct="0">
              <a:spcBef>
                <a:spcPct val="20000"/>
              </a:spcBef>
              <a:buChar char="•"/>
              <a:defRPr sz="2000">
                <a:solidFill>
                  <a:srgbClr val="336699"/>
                </a:solidFill>
                <a:latin typeface="Verdana" pitchFamily="34" charset="0"/>
                <a:ea typeface="Verdana" pitchFamily="34" charset="0"/>
                <a:cs typeface="Verdana" pitchFamily="34" charset="0"/>
              </a:defRPr>
            </a:lvl3pPr>
            <a:lvl4pPr marL="1600200" indent="-228600" eaLnBrk="0" hangingPunct="0">
              <a:spcBef>
                <a:spcPct val="20000"/>
              </a:spcBef>
              <a:buChar char="–"/>
              <a:defRPr>
                <a:solidFill>
                  <a:srgbClr val="336699"/>
                </a:solidFill>
                <a:latin typeface="Verdana" pitchFamily="34" charset="0"/>
                <a:ea typeface="Verdana" pitchFamily="34" charset="0"/>
                <a:cs typeface="Verdana" pitchFamily="34" charset="0"/>
              </a:defRPr>
            </a:lvl4pPr>
            <a:lvl5pPr marL="2057400" indent="-228600" eaLnBrk="0" hangingPunct="0">
              <a:spcBef>
                <a:spcPct val="20000"/>
              </a:spcBef>
              <a:buChar char="»"/>
              <a:defRPr sz="1600">
                <a:solidFill>
                  <a:srgbClr val="336699"/>
                </a:solidFill>
                <a:latin typeface="Verdana" pitchFamily="34" charset="0"/>
                <a:ea typeface="Verdana" pitchFamily="34" charset="0"/>
                <a:cs typeface="Verdana" pitchFamily="34" charset="0"/>
              </a:defRPr>
            </a:lvl5pPr>
            <a:lvl6pPr marL="2514600" indent="-228600" eaLnBrk="0" fontAlgn="base" hangingPunct="0">
              <a:spcBef>
                <a:spcPct val="20000"/>
              </a:spcBef>
              <a:spcAft>
                <a:spcPct val="0"/>
              </a:spcAft>
              <a:buChar char="»"/>
              <a:defRPr sz="1600">
                <a:solidFill>
                  <a:srgbClr val="336699"/>
                </a:solidFill>
                <a:latin typeface="Verdana" pitchFamily="34" charset="0"/>
                <a:ea typeface="Verdana" pitchFamily="34" charset="0"/>
                <a:cs typeface="Verdana" pitchFamily="34" charset="0"/>
              </a:defRPr>
            </a:lvl6pPr>
            <a:lvl7pPr marL="2971800" indent="-228600" eaLnBrk="0" fontAlgn="base" hangingPunct="0">
              <a:spcBef>
                <a:spcPct val="20000"/>
              </a:spcBef>
              <a:spcAft>
                <a:spcPct val="0"/>
              </a:spcAft>
              <a:buChar char="»"/>
              <a:defRPr sz="1600">
                <a:solidFill>
                  <a:srgbClr val="336699"/>
                </a:solidFill>
                <a:latin typeface="Verdana" pitchFamily="34" charset="0"/>
                <a:ea typeface="Verdana" pitchFamily="34" charset="0"/>
                <a:cs typeface="Verdana" pitchFamily="34" charset="0"/>
              </a:defRPr>
            </a:lvl7pPr>
            <a:lvl8pPr marL="3429000" indent="-228600" eaLnBrk="0" fontAlgn="base" hangingPunct="0">
              <a:spcBef>
                <a:spcPct val="20000"/>
              </a:spcBef>
              <a:spcAft>
                <a:spcPct val="0"/>
              </a:spcAft>
              <a:buChar char="»"/>
              <a:defRPr sz="1600">
                <a:solidFill>
                  <a:srgbClr val="336699"/>
                </a:solidFill>
                <a:latin typeface="Verdana" pitchFamily="34" charset="0"/>
                <a:ea typeface="Verdana" pitchFamily="34" charset="0"/>
                <a:cs typeface="Verdana" pitchFamily="34" charset="0"/>
              </a:defRPr>
            </a:lvl8pPr>
            <a:lvl9pPr marL="3886200" indent="-228600" eaLnBrk="0" fontAlgn="base" hangingPunct="0">
              <a:spcBef>
                <a:spcPct val="20000"/>
              </a:spcBef>
              <a:spcAft>
                <a:spcPct val="0"/>
              </a:spcAft>
              <a:buChar char="»"/>
              <a:defRPr sz="1600">
                <a:solidFill>
                  <a:srgbClr val="336699"/>
                </a:solidFill>
                <a:latin typeface="Verdana" pitchFamily="34" charset="0"/>
                <a:ea typeface="Verdana" pitchFamily="34" charset="0"/>
                <a:cs typeface="Verdana" pitchFamily="34" charset="0"/>
              </a:defRPr>
            </a:lvl9pPr>
          </a:lstStyle>
          <a:p>
            <a:pPr>
              <a:spcBef>
                <a:spcPct val="0"/>
              </a:spcBef>
              <a:buNone/>
              <a:defRPr/>
            </a:pPr>
            <a:endParaRPr lang="en-GB" altLang="nl-NL" sz="1800">
              <a:solidFill>
                <a:srgbClr val="000000"/>
              </a:solidFill>
              <a:latin typeface="Arial" pitchFamily="34" charset="0"/>
            </a:endParaRPr>
          </a:p>
        </p:txBody>
      </p:sp>
      <p:sp>
        <p:nvSpPr>
          <p:cNvPr id="123909" name="Rectangle 5"/>
          <p:cNvSpPr>
            <a:spLocks noChangeArrowheads="1"/>
          </p:cNvSpPr>
          <p:nvPr/>
        </p:nvSpPr>
        <p:spPr bwMode="auto">
          <a:xfrm>
            <a:off x="4857750" y="2128838"/>
            <a:ext cx="9144000" cy="36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spcBef>
                <a:spcPct val="20000"/>
              </a:spcBef>
              <a:buChar char="•"/>
              <a:defRPr sz="2800">
                <a:solidFill>
                  <a:srgbClr val="336699"/>
                </a:solidFill>
                <a:latin typeface="Verdana" pitchFamily="34" charset="0"/>
                <a:ea typeface="Verdana" pitchFamily="34" charset="0"/>
                <a:cs typeface="Verdana" pitchFamily="34" charset="0"/>
              </a:defRPr>
            </a:lvl1pPr>
            <a:lvl2pPr marL="742950" indent="-285750" eaLnBrk="0" hangingPunct="0">
              <a:spcBef>
                <a:spcPct val="20000"/>
              </a:spcBef>
              <a:buChar char="–"/>
              <a:defRPr sz="2400">
                <a:solidFill>
                  <a:srgbClr val="336699"/>
                </a:solidFill>
                <a:latin typeface="Verdana" pitchFamily="34" charset="0"/>
                <a:ea typeface="Verdana" pitchFamily="34" charset="0"/>
                <a:cs typeface="Verdana" pitchFamily="34" charset="0"/>
              </a:defRPr>
            </a:lvl2pPr>
            <a:lvl3pPr marL="1143000" indent="-228600" eaLnBrk="0" hangingPunct="0">
              <a:spcBef>
                <a:spcPct val="20000"/>
              </a:spcBef>
              <a:buChar char="•"/>
              <a:defRPr sz="2000">
                <a:solidFill>
                  <a:srgbClr val="336699"/>
                </a:solidFill>
                <a:latin typeface="Verdana" pitchFamily="34" charset="0"/>
                <a:ea typeface="Verdana" pitchFamily="34" charset="0"/>
                <a:cs typeface="Verdana" pitchFamily="34" charset="0"/>
              </a:defRPr>
            </a:lvl3pPr>
            <a:lvl4pPr marL="1600200" indent="-228600" eaLnBrk="0" hangingPunct="0">
              <a:spcBef>
                <a:spcPct val="20000"/>
              </a:spcBef>
              <a:buChar char="–"/>
              <a:defRPr>
                <a:solidFill>
                  <a:srgbClr val="336699"/>
                </a:solidFill>
                <a:latin typeface="Verdana" pitchFamily="34" charset="0"/>
                <a:ea typeface="Verdana" pitchFamily="34" charset="0"/>
                <a:cs typeface="Verdana" pitchFamily="34" charset="0"/>
              </a:defRPr>
            </a:lvl4pPr>
            <a:lvl5pPr marL="2057400" indent="-228600" eaLnBrk="0" hangingPunct="0">
              <a:spcBef>
                <a:spcPct val="20000"/>
              </a:spcBef>
              <a:buChar char="»"/>
              <a:defRPr sz="1600">
                <a:solidFill>
                  <a:srgbClr val="336699"/>
                </a:solidFill>
                <a:latin typeface="Verdana" pitchFamily="34" charset="0"/>
                <a:ea typeface="Verdana" pitchFamily="34" charset="0"/>
                <a:cs typeface="Verdana" pitchFamily="34" charset="0"/>
              </a:defRPr>
            </a:lvl5pPr>
            <a:lvl6pPr marL="2514600" indent="-228600" eaLnBrk="0" fontAlgn="base" hangingPunct="0">
              <a:spcBef>
                <a:spcPct val="20000"/>
              </a:spcBef>
              <a:spcAft>
                <a:spcPct val="0"/>
              </a:spcAft>
              <a:buChar char="»"/>
              <a:defRPr sz="1600">
                <a:solidFill>
                  <a:srgbClr val="336699"/>
                </a:solidFill>
                <a:latin typeface="Verdana" pitchFamily="34" charset="0"/>
                <a:ea typeface="Verdana" pitchFamily="34" charset="0"/>
                <a:cs typeface="Verdana" pitchFamily="34" charset="0"/>
              </a:defRPr>
            </a:lvl6pPr>
            <a:lvl7pPr marL="2971800" indent="-228600" eaLnBrk="0" fontAlgn="base" hangingPunct="0">
              <a:spcBef>
                <a:spcPct val="20000"/>
              </a:spcBef>
              <a:spcAft>
                <a:spcPct val="0"/>
              </a:spcAft>
              <a:buChar char="»"/>
              <a:defRPr sz="1600">
                <a:solidFill>
                  <a:srgbClr val="336699"/>
                </a:solidFill>
                <a:latin typeface="Verdana" pitchFamily="34" charset="0"/>
                <a:ea typeface="Verdana" pitchFamily="34" charset="0"/>
                <a:cs typeface="Verdana" pitchFamily="34" charset="0"/>
              </a:defRPr>
            </a:lvl7pPr>
            <a:lvl8pPr marL="3429000" indent="-228600" eaLnBrk="0" fontAlgn="base" hangingPunct="0">
              <a:spcBef>
                <a:spcPct val="20000"/>
              </a:spcBef>
              <a:spcAft>
                <a:spcPct val="0"/>
              </a:spcAft>
              <a:buChar char="»"/>
              <a:defRPr sz="1600">
                <a:solidFill>
                  <a:srgbClr val="336699"/>
                </a:solidFill>
                <a:latin typeface="Verdana" pitchFamily="34" charset="0"/>
                <a:ea typeface="Verdana" pitchFamily="34" charset="0"/>
                <a:cs typeface="Verdana" pitchFamily="34" charset="0"/>
              </a:defRPr>
            </a:lvl8pPr>
            <a:lvl9pPr marL="3886200" indent="-228600" eaLnBrk="0" fontAlgn="base" hangingPunct="0">
              <a:spcBef>
                <a:spcPct val="20000"/>
              </a:spcBef>
              <a:spcAft>
                <a:spcPct val="0"/>
              </a:spcAft>
              <a:buChar char="»"/>
              <a:defRPr sz="1600">
                <a:solidFill>
                  <a:srgbClr val="336699"/>
                </a:solidFill>
                <a:latin typeface="Verdana" pitchFamily="34" charset="0"/>
                <a:ea typeface="Verdana" pitchFamily="34" charset="0"/>
                <a:cs typeface="Verdana" pitchFamily="34" charset="0"/>
              </a:defRPr>
            </a:lvl9pPr>
          </a:lstStyle>
          <a:p>
            <a:pPr>
              <a:spcBef>
                <a:spcPct val="0"/>
              </a:spcBef>
              <a:buNone/>
              <a:defRPr/>
            </a:pPr>
            <a:endParaRPr lang="en-GB" altLang="nl-NL" sz="1800">
              <a:solidFill>
                <a:srgbClr val="000000"/>
              </a:solidFill>
              <a:latin typeface="Arial" pitchFamily="34" charset="0"/>
            </a:endParaRPr>
          </a:p>
        </p:txBody>
      </p:sp>
      <p:grpSp>
        <p:nvGrpSpPr>
          <p:cNvPr id="123910" name="Group 6"/>
          <p:cNvGrpSpPr>
            <a:grpSpLocks/>
          </p:cNvGrpSpPr>
          <p:nvPr/>
        </p:nvGrpSpPr>
        <p:grpSpPr bwMode="auto">
          <a:xfrm>
            <a:off x="1535113" y="-125413"/>
            <a:ext cx="5378450" cy="7015164"/>
            <a:chOff x="0" y="-96"/>
            <a:chExt cx="3388" cy="4419"/>
          </a:xfrm>
        </p:grpSpPr>
        <p:pic>
          <p:nvPicPr>
            <p:cNvPr id="123913" name="Picture 7" descr="fig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37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14" name="Line 8"/>
            <p:cNvSpPr>
              <a:spLocks noChangeShapeType="1"/>
            </p:cNvSpPr>
            <p:nvPr/>
          </p:nvSpPr>
          <p:spPr bwMode="auto">
            <a:xfrm>
              <a:off x="96" y="2602"/>
              <a:ext cx="3168" cy="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defRPr/>
              </a:pPr>
              <a:endParaRPr lang="en-US">
                <a:solidFill>
                  <a:srgbClr val="000000"/>
                </a:solidFill>
              </a:endParaRPr>
            </a:p>
          </p:txBody>
        </p:sp>
        <p:sp>
          <p:nvSpPr>
            <p:cNvPr id="123915" name="Rectangle 9"/>
            <p:cNvSpPr>
              <a:spLocks noChangeArrowheads="1"/>
            </p:cNvSpPr>
            <p:nvPr/>
          </p:nvSpPr>
          <p:spPr bwMode="auto">
            <a:xfrm>
              <a:off x="2112" y="1219"/>
              <a:ext cx="1200" cy="29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spcBef>
                  <a:spcPct val="20000"/>
                </a:spcBef>
                <a:buChar char="•"/>
                <a:defRPr sz="2800">
                  <a:solidFill>
                    <a:srgbClr val="336699"/>
                  </a:solidFill>
                  <a:latin typeface="Verdana" pitchFamily="34" charset="0"/>
                  <a:ea typeface="Verdana" pitchFamily="34" charset="0"/>
                  <a:cs typeface="Verdana" pitchFamily="34" charset="0"/>
                </a:defRPr>
              </a:lvl1pPr>
              <a:lvl2pPr marL="742950" indent="-285750" eaLnBrk="0" hangingPunct="0">
                <a:spcBef>
                  <a:spcPct val="20000"/>
                </a:spcBef>
                <a:buChar char="–"/>
                <a:defRPr sz="2400">
                  <a:solidFill>
                    <a:srgbClr val="336699"/>
                  </a:solidFill>
                  <a:latin typeface="Verdana" pitchFamily="34" charset="0"/>
                  <a:ea typeface="Verdana" pitchFamily="34" charset="0"/>
                  <a:cs typeface="Verdana" pitchFamily="34" charset="0"/>
                </a:defRPr>
              </a:lvl2pPr>
              <a:lvl3pPr marL="1143000" indent="-228600" eaLnBrk="0" hangingPunct="0">
                <a:spcBef>
                  <a:spcPct val="20000"/>
                </a:spcBef>
                <a:buChar char="•"/>
                <a:defRPr sz="2000">
                  <a:solidFill>
                    <a:srgbClr val="336699"/>
                  </a:solidFill>
                  <a:latin typeface="Verdana" pitchFamily="34" charset="0"/>
                  <a:ea typeface="Verdana" pitchFamily="34" charset="0"/>
                  <a:cs typeface="Verdana" pitchFamily="34" charset="0"/>
                </a:defRPr>
              </a:lvl3pPr>
              <a:lvl4pPr marL="1600200" indent="-228600" eaLnBrk="0" hangingPunct="0">
                <a:spcBef>
                  <a:spcPct val="20000"/>
                </a:spcBef>
                <a:buChar char="–"/>
                <a:defRPr>
                  <a:solidFill>
                    <a:srgbClr val="336699"/>
                  </a:solidFill>
                  <a:latin typeface="Verdana" pitchFamily="34" charset="0"/>
                  <a:ea typeface="Verdana" pitchFamily="34" charset="0"/>
                  <a:cs typeface="Verdana" pitchFamily="34" charset="0"/>
                </a:defRPr>
              </a:lvl4pPr>
              <a:lvl5pPr marL="2057400" indent="-228600" eaLnBrk="0" hangingPunct="0">
                <a:spcBef>
                  <a:spcPct val="20000"/>
                </a:spcBef>
                <a:buChar char="»"/>
                <a:defRPr sz="1600">
                  <a:solidFill>
                    <a:srgbClr val="336699"/>
                  </a:solidFill>
                  <a:latin typeface="Verdana" pitchFamily="34" charset="0"/>
                  <a:ea typeface="Verdana" pitchFamily="34" charset="0"/>
                  <a:cs typeface="Verdana" pitchFamily="34" charset="0"/>
                </a:defRPr>
              </a:lvl5pPr>
              <a:lvl6pPr marL="2514600" indent="-228600" eaLnBrk="0" fontAlgn="base" hangingPunct="0">
                <a:spcBef>
                  <a:spcPct val="20000"/>
                </a:spcBef>
                <a:spcAft>
                  <a:spcPct val="0"/>
                </a:spcAft>
                <a:buChar char="»"/>
                <a:defRPr sz="1600">
                  <a:solidFill>
                    <a:srgbClr val="336699"/>
                  </a:solidFill>
                  <a:latin typeface="Verdana" pitchFamily="34" charset="0"/>
                  <a:ea typeface="Verdana" pitchFamily="34" charset="0"/>
                  <a:cs typeface="Verdana" pitchFamily="34" charset="0"/>
                </a:defRPr>
              </a:lvl6pPr>
              <a:lvl7pPr marL="2971800" indent="-228600" eaLnBrk="0" fontAlgn="base" hangingPunct="0">
                <a:spcBef>
                  <a:spcPct val="20000"/>
                </a:spcBef>
                <a:spcAft>
                  <a:spcPct val="0"/>
                </a:spcAft>
                <a:buChar char="»"/>
                <a:defRPr sz="1600">
                  <a:solidFill>
                    <a:srgbClr val="336699"/>
                  </a:solidFill>
                  <a:latin typeface="Verdana" pitchFamily="34" charset="0"/>
                  <a:ea typeface="Verdana" pitchFamily="34" charset="0"/>
                  <a:cs typeface="Verdana" pitchFamily="34" charset="0"/>
                </a:defRPr>
              </a:lvl7pPr>
              <a:lvl8pPr marL="3429000" indent="-228600" eaLnBrk="0" fontAlgn="base" hangingPunct="0">
                <a:spcBef>
                  <a:spcPct val="20000"/>
                </a:spcBef>
                <a:spcAft>
                  <a:spcPct val="0"/>
                </a:spcAft>
                <a:buChar char="»"/>
                <a:defRPr sz="1600">
                  <a:solidFill>
                    <a:srgbClr val="336699"/>
                  </a:solidFill>
                  <a:latin typeface="Verdana" pitchFamily="34" charset="0"/>
                  <a:ea typeface="Verdana" pitchFamily="34" charset="0"/>
                  <a:cs typeface="Verdana" pitchFamily="34" charset="0"/>
                </a:defRPr>
              </a:lvl8pPr>
              <a:lvl9pPr marL="3886200" indent="-228600" eaLnBrk="0" fontAlgn="base" hangingPunct="0">
                <a:spcBef>
                  <a:spcPct val="20000"/>
                </a:spcBef>
                <a:spcAft>
                  <a:spcPct val="0"/>
                </a:spcAft>
                <a:buChar char="»"/>
                <a:defRPr sz="1600">
                  <a:solidFill>
                    <a:srgbClr val="336699"/>
                  </a:solidFill>
                  <a:latin typeface="Verdana" pitchFamily="34" charset="0"/>
                  <a:ea typeface="Verdana" pitchFamily="34" charset="0"/>
                  <a:cs typeface="Verdana" pitchFamily="34" charset="0"/>
                </a:defRPr>
              </a:lvl9pPr>
            </a:lstStyle>
            <a:p>
              <a:pPr eaLnBrk="1" hangingPunct="1">
                <a:spcBef>
                  <a:spcPct val="0"/>
                </a:spcBef>
                <a:buNone/>
                <a:defRPr/>
              </a:pPr>
              <a:r>
                <a:rPr lang="nl-NL" altLang="nl-NL" sz="2400">
                  <a:solidFill>
                    <a:srgbClr val="FFFFFF"/>
                  </a:solidFill>
                  <a:latin typeface="Times New Roman" pitchFamily="18" charset="0"/>
                </a:rPr>
                <a:t>Vlak</a:t>
              </a:r>
              <a:endParaRPr lang="en-GB" altLang="nl-NL" sz="2400">
                <a:solidFill>
                  <a:srgbClr val="FFFFFF"/>
                </a:solidFill>
                <a:latin typeface="Times New Roman" pitchFamily="18" charset="0"/>
              </a:endParaRPr>
            </a:p>
          </p:txBody>
        </p:sp>
        <p:sp>
          <p:nvSpPr>
            <p:cNvPr id="123916" name="Line 10"/>
            <p:cNvSpPr>
              <a:spLocks noChangeShapeType="1"/>
            </p:cNvSpPr>
            <p:nvPr/>
          </p:nvSpPr>
          <p:spPr bwMode="auto">
            <a:xfrm flipH="1" flipV="1">
              <a:off x="1200" y="2256"/>
              <a:ext cx="432" cy="336"/>
            </a:xfrm>
            <a:prstGeom prst="line">
              <a:avLst/>
            </a:prstGeom>
            <a:noFill/>
            <a:ln w="57150">
              <a:solidFill>
                <a:srgbClr val="00CC66"/>
              </a:solidFill>
              <a:round/>
              <a:headEnd type="none" w="sm" len="sm"/>
              <a:tailEnd type="triangle" w="med" len="med"/>
            </a:ln>
            <a:extLst>
              <a:ext uri="{909E8E84-426E-40DD-AFC4-6F175D3DCCD1}">
                <a14:hiddenFill xmlns:a14="http://schemas.microsoft.com/office/drawing/2010/main">
                  <a:noFill/>
                </a14:hiddenFill>
              </a:ext>
            </a:extLst>
          </p:spPr>
          <p:txBody>
            <a:bodyPr/>
            <a:lstStyle/>
            <a:p>
              <a:pPr>
                <a:defRPr/>
              </a:pPr>
              <a:endParaRPr lang="en-US">
                <a:solidFill>
                  <a:srgbClr val="000000"/>
                </a:solidFill>
              </a:endParaRPr>
            </a:p>
          </p:txBody>
        </p:sp>
        <p:sp>
          <p:nvSpPr>
            <p:cNvPr id="123917" name="Text Box 11"/>
            <p:cNvSpPr txBox="1">
              <a:spLocks noChangeArrowheads="1"/>
            </p:cNvSpPr>
            <p:nvPr/>
          </p:nvSpPr>
          <p:spPr bwMode="auto">
            <a:xfrm>
              <a:off x="0" y="2016"/>
              <a:ext cx="912" cy="523"/>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spcBef>
                  <a:spcPct val="20000"/>
                </a:spcBef>
                <a:buChar char="•"/>
                <a:defRPr sz="2800">
                  <a:solidFill>
                    <a:srgbClr val="336699"/>
                  </a:solidFill>
                  <a:latin typeface="Verdana" pitchFamily="34" charset="0"/>
                  <a:ea typeface="Verdana" pitchFamily="34" charset="0"/>
                  <a:cs typeface="Verdana" pitchFamily="34" charset="0"/>
                </a:defRPr>
              </a:lvl1pPr>
              <a:lvl2pPr marL="742950" indent="-285750" eaLnBrk="0" hangingPunct="0">
                <a:spcBef>
                  <a:spcPct val="20000"/>
                </a:spcBef>
                <a:buChar char="–"/>
                <a:defRPr sz="2400">
                  <a:solidFill>
                    <a:srgbClr val="336699"/>
                  </a:solidFill>
                  <a:latin typeface="Verdana" pitchFamily="34" charset="0"/>
                  <a:ea typeface="Verdana" pitchFamily="34" charset="0"/>
                  <a:cs typeface="Verdana" pitchFamily="34" charset="0"/>
                </a:defRPr>
              </a:lvl2pPr>
              <a:lvl3pPr marL="1143000" indent="-228600" eaLnBrk="0" hangingPunct="0">
                <a:spcBef>
                  <a:spcPct val="20000"/>
                </a:spcBef>
                <a:buChar char="•"/>
                <a:defRPr sz="2000">
                  <a:solidFill>
                    <a:srgbClr val="336699"/>
                  </a:solidFill>
                  <a:latin typeface="Verdana" pitchFamily="34" charset="0"/>
                  <a:ea typeface="Verdana" pitchFamily="34" charset="0"/>
                  <a:cs typeface="Verdana" pitchFamily="34" charset="0"/>
                </a:defRPr>
              </a:lvl3pPr>
              <a:lvl4pPr marL="1600200" indent="-228600" eaLnBrk="0" hangingPunct="0">
                <a:spcBef>
                  <a:spcPct val="20000"/>
                </a:spcBef>
                <a:buChar char="–"/>
                <a:defRPr>
                  <a:solidFill>
                    <a:srgbClr val="336699"/>
                  </a:solidFill>
                  <a:latin typeface="Verdana" pitchFamily="34" charset="0"/>
                  <a:ea typeface="Verdana" pitchFamily="34" charset="0"/>
                  <a:cs typeface="Verdana" pitchFamily="34" charset="0"/>
                </a:defRPr>
              </a:lvl4pPr>
              <a:lvl5pPr marL="2057400" indent="-228600" eaLnBrk="0" hangingPunct="0">
                <a:spcBef>
                  <a:spcPct val="20000"/>
                </a:spcBef>
                <a:buChar char="»"/>
                <a:defRPr sz="1600">
                  <a:solidFill>
                    <a:srgbClr val="336699"/>
                  </a:solidFill>
                  <a:latin typeface="Verdana" pitchFamily="34" charset="0"/>
                  <a:ea typeface="Verdana" pitchFamily="34" charset="0"/>
                  <a:cs typeface="Verdana" pitchFamily="34" charset="0"/>
                </a:defRPr>
              </a:lvl5pPr>
              <a:lvl6pPr marL="2514600" indent="-228600" eaLnBrk="0" fontAlgn="base" hangingPunct="0">
                <a:spcBef>
                  <a:spcPct val="20000"/>
                </a:spcBef>
                <a:spcAft>
                  <a:spcPct val="0"/>
                </a:spcAft>
                <a:buChar char="»"/>
                <a:defRPr sz="1600">
                  <a:solidFill>
                    <a:srgbClr val="336699"/>
                  </a:solidFill>
                  <a:latin typeface="Verdana" pitchFamily="34" charset="0"/>
                  <a:ea typeface="Verdana" pitchFamily="34" charset="0"/>
                  <a:cs typeface="Verdana" pitchFamily="34" charset="0"/>
                </a:defRPr>
              </a:lvl6pPr>
              <a:lvl7pPr marL="2971800" indent="-228600" eaLnBrk="0" fontAlgn="base" hangingPunct="0">
                <a:spcBef>
                  <a:spcPct val="20000"/>
                </a:spcBef>
                <a:spcAft>
                  <a:spcPct val="0"/>
                </a:spcAft>
                <a:buChar char="»"/>
                <a:defRPr sz="1600">
                  <a:solidFill>
                    <a:srgbClr val="336699"/>
                  </a:solidFill>
                  <a:latin typeface="Verdana" pitchFamily="34" charset="0"/>
                  <a:ea typeface="Verdana" pitchFamily="34" charset="0"/>
                  <a:cs typeface="Verdana" pitchFamily="34" charset="0"/>
                </a:defRPr>
              </a:lvl7pPr>
              <a:lvl8pPr marL="3429000" indent="-228600" eaLnBrk="0" fontAlgn="base" hangingPunct="0">
                <a:spcBef>
                  <a:spcPct val="20000"/>
                </a:spcBef>
                <a:spcAft>
                  <a:spcPct val="0"/>
                </a:spcAft>
                <a:buChar char="»"/>
                <a:defRPr sz="1600">
                  <a:solidFill>
                    <a:srgbClr val="336699"/>
                  </a:solidFill>
                  <a:latin typeface="Verdana" pitchFamily="34" charset="0"/>
                  <a:ea typeface="Verdana" pitchFamily="34" charset="0"/>
                  <a:cs typeface="Verdana" pitchFamily="34" charset="0"/>
                </a:defRPr>
              </a:lvl8pPr>
              <a:lvl9pPr marL="3886200" indent="-228600" eaLnBrk="0" fontAlgn="base" hangingPunct="0">
                <a:spcBef>
                  <a:spcPct val="20000"/>
                </a:spcBef>
                <a:spcAft>
                  <a:spcPct val="0"/>
                </a:spcAft>
                <a:buChar char="»"/>
                <a:defRPr sz="1600">
                  <a:solidFill>
                    <a:srgbClr val="336699"/>
                  </a:solidFill>
                  <a:latin typeface="Verdana" pitchFamily="34" charset="0"/>
                  <a:ea typeface="Verdana" pitchFamily="34" charset="0"/>
                  <a:cs typeface="Verdana" pitchFamily="34" charset="0"/>
                </a:defRPr>
              </a:lvl9pPr>
            </a:lstStyle>
            <a:p>
              <a:pPr eaLnBrk="1" hangingPunct="1">
                <a:spcBef>
                  <a:spcPct val="50000"/>
                </a:spcBef>
                <a:buNone/>
                <a:defRPr/>
              </a:pPr>
              <a:r>
                <a:rPr lang="nl-NL" altLang="nl-NL" sz="2400" dirty="0">
                  <a:solidFill>
                    <a:srgbClr val="00CC66"/>
                  </a:solidFill>
                  <a:latin typeface="Times New Roman" pitchFamily="18" charset="0"/>
                </a:rPr>
                <a:t>Back-scattering</a:t>
              </a:r>
              <a:endParaRPr lang="en-GB" altLang="nl-NL" sz="2400" dirty="0">
                <a:solidFill>
                  <a:srgbClr val="00CC66"/>
                </a:solidFill>
                <a:latin typeface="Times New Roman" pitchFamily="18" charset="0"/>
              </a:endParaRPr>
            </a:p>
          </p:txBody>
        </p:sp>
        <p:sp>
          <p:nvSpPr>
            <p:cNvPr id="123918" name="Line 12"/>
            <p:cNvSpPr>
              <a:spLocks noChangeShapeType="1"/>
            </p:cNvSpPr>
            <p:nvPr/>
          </p:nvSpPr>
          <p:spPr bwMode="auto">
            <a:xfrm flipH="1" flipV="1">
              <a:off x="1104" y="3648"/>
              <a:ext cx="432" cy="336"/>
            </a:xfrm>
            <a:prstGeom prst="line">
              <a:avLst/>
            </a:prstGeom>
            <a:noFill/>
            <a:ln w="57150">
              <a:solidFill>
                <a:srgbClr val="00CC66"/>
              </a:solidFill>
              <a:round/>
              <a:headEnd type="none" w="sm" len="sm"/>
              <a:tailEnd type="triangle" w="med" len="med"/>
            </a:ln>
            <a:extLst>
              <a:ext uri="{909E8E84-426E-40DD-AFC4-6F175D3DCCD1}">
                <a14:hiddenFill xmlns:a14="http://schemas.microsoft.com/office/drawing/2010/main">
                  <a:noFill/>
                </a14:hiddenFill>
              </a:ext>
            </a:extLst>
          </p:spPr>
          <p:txBody>
            <a:bodyPr/>
            <a:lstStyle/>
            <a:p>
              <a:pPr>
                <a:defRPr/>
              </a:pPr>
              <a:endParaRPr lang="en-US">
                <a:solidFill>
                  <a:srgbClr val="000000"/>
                </a:solidFill>
              </a:endParaRPr>
            </a:p>
          </p:txBody>
        </p:sp>
        <p:sp>
          <p:nvSpPr>
            <p:cNvPr id="123919" name="Text Box 13"/>
            <p:cNvSpPr txBox="1">
              <a:spLocks noChangeArrowheads="1"/>
            </p:cNvSpPr>
            <p:nvPr/>
          </p:nvSpPr>
          <p:spPr bwMode="auto">
            <a:xfrm>
              <a:off x="720" y="0"/>
              <a:ext cx="912" cy="64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spcBef>
                  <a:spcPct val="20000"/>
                </a:spcBef>
                <a:buChar char="•"/>
                <a:defRPr sz="2800">
                  <a:solidFill>
                    <a:srgbClr val="336699"/>
                  </a:solidFill>
                  <a:latin typeface="Verdana" pitchFamily="34" charset="0"/>
                  <a:ea typeface="Verdana" pitchFamily="34" charset="0"/>
                  <a:cs typeface="Verdana" pitchFamily="34" charset="0"/>
                </a:defRPr>
              </a:lvl1pPr>
              <a:lvl2pPr marL="742950" indent="-285750" eaLnBrk="0" hangingPunct="0">
                <a:spcBef>
                  <a:spcPct val="20000"/>
                </a:spcBef>
                <a:buChar char="–"/>
                <a:defRPr sz="2400">
                  <a:solidFill>
                    <a:srgbClr val="336699"/>
                  </a:solidFill>
                  <a:latin typeface="Verdana" pitchFamily="34" charset="0"/>
                  <a:ea typeface="Verdana" pitchFamily="34" charset="0"/>
                  <a:cs typeface="Verdana" pitchFamily="34" charset="0"/>
                </a:defRPr>
              </a:lvl2pPr>
              <a:lvl3pPr marL="1143000" indent="-228600" eaLnBrk="0" hangingPunct="0">
                <a:spcBef>
                  <a:spcPct val="20000"/>
                </a:spcBef>
                <a:buChar char="•"/>
                <a:defRPr sz="2000">
                  <a:solidFill>
                    <a:srgbClr val="336699"/>
                  </a:solidFill>
                  <a:latin typeface="Verdana" pitchFamily="34" charset="0"/>
                  <a:ea typeface="Verdana" pitchFamily="34" charset="0"/>
                  <a:cs typeface="Verdana" pitchFamily="34" charset="0"/>
                </a:defRPr>
              </a:lvl3pPr>
              <a:lvl4pPr marL="1600200" indent="-228600" eaLnBrk="0" hangingPunct="0">
                <a:spcBef>
                  <a:spcPct val="20000"/>
                </a:spcBef>
                <a:buChar char="–"/>
                <a:defRPr>
                  <a:solidFill>
                    <a:srgbClr val="336699"/>
                  </a:solidFill>
                  <a:latin typeface="Verdana" pitchFamily="34" charset="0"/>
                  <a:ea typeface="Verdana" pitchFamily="34" charset="0"/>
                  <a:cs typeface="Verdana" pitchFamily="34" charset="0"/>
                </a:defRPr>
              </a:lvl4pPr>
              <a:lvl5pPr marL="2057400" indent="-228600" eaLnBrk="0" hangingPunct="0">
                <a:spcBef>
                  <a:spcPct val="20000"/>
                </a:spcBef>
                <a:buChar char="»"/>
                <a:defRPr sz="1600">
                  <a:solidFill>
                    <a:srgbClr val="336699"/>
                  </a:solidFill>
                  <a:latin typeface="Verdana" pitchFamily="34" charset="0"/>
                  <a:ea typeface="Verdana" pitchFamily="34" charset="0"/>
                  <a:cs typeface="Verdana" pitchFamily="34" charset="0"/>
                </a:defRPr>
              </a:lvl5pPr>
              <a:lvl6pPr marL="2514600" indent="-228600" eaLnBrk="0" fontAlgn="base" hangingPunct="0">
                <a:spcBef>
                  <a:spcPct val="20000"/>
                </a:spcBef>
                <a:spcAft>
                  <a:spcPct val="0"/>
                </a:spcAft>
                <a:buChar char="»"/>
                <a:defRPr sz="1600">
                  <a:solidFill>
                    <a:srgbClr val="336699"/>
                  </a:solidFill>
                  <a:latin typeface="Verdana" pitchFamily="34" charset="0"/>
                  <a:ea typeface="Verdana" pitchFamily="34" charset="0"/>
                  <a:cs typeface="Verdana" pitchFamily="34" charset="0"/>
                </a:defRPr>
              </a:lvl6pPr>
              <a:lvl7pPr marL="2971800" indent="-228600" eaLnBrk="0" fontAlgn="base" hangingPunct="0">
                <a:spcBef>
                  <a:spcPct val="20000"/>
                </a:spcBef>
                <a:spcAft>
                  <a:spcPct val="0"/>
                </a:spcAft>
                <a:buChar char="»"/>
                <a:defRPr sz="1600">
                  <a:solidFill>
                    <a:srgbClr val="336699"/>
                  </a:solidFill>
                  <a:latin typeface="Verdana" pitchFamily="34" charset="0"/>
                  <a:ea typeface="Verdana" pitchFamily="34" charset="0"/>
                  <a:cs typeface="Verdana" pitchFamily="34" charset="0"/>
                </a:defRPr>
              </a:lvl7pPr>
              <a:lvl8pPr marL="3429000" indent="-228600" eaLnBrk="0" fontAlgn="base" hangingPunct="0">
                <a:spcBef>
                  <a:spcPct val="20000"/>
                </a:spcBef>
                <a:spcAft>
                  <a:spcPct val="0"/>
                </a:spcAft>
                <a:buChar char="»"/>
                <a:defRPr sz="1600">
                  <a:solidFill>
                    <a:srgbClr val="336699"/>
                  </a:solidFill>
                  <a:latin typeface="Verdana" pitchFamily="34" charset="0"/>
                  <a:ea typeface="Verdana" pitchFamily="34" charset="0"/>
                  <a:cs typeface="Verdana" pitchFamily="34" charset="0"/>
                </a:defRPr>
              </a:lvl8pPr>
              <a:lvl9pPr marL="3886200" indent="-228600" eaLnBrk="0" fontAlgn="base" hangingPunct="0">
                <a:spcBef>
                  <a:spcPct val="20000"/>
                </a:spcBef>
                <a:spcAft>
                  <a:spcPct val="0"/>
                </a:spcAft>
                <a:buChar char="»"/>
                <a:defRPr sz="1600">
                  <a:solidFill>
                    <a:srgbClr val="336699"/>
                  </a:solidFill>
                  <a:latin typeface="Verdana" pitchFamily="34" charset="0"/>
                  <a:ea typeface="Verdana" pitchFamily="34" charset="0"/>
                  <a:cs typeface="Verdana" pitchFamily="34" charset="0"/>
                </a:defRPr>
              </a:lvl9pPr>
            </a:lstStyle>
            <a:p>
              <a:pPr eaLnBrk="1" hangingPunct="1">
                <a:spcBef>
                  <a:spcPct val="50000"/>
                </a:spcBef>
                <a:buNone/>
                <a:defRPr/>
              </a:pPr>
              <a:r>
                <a:rPr lang="nl-NL" altLang="nl-NL" sz="2400" dirty="0">
                  <a:solidFill>
                    <a:srgbClr val="009999"/>
                  </a:solidFill>
                  <a:latin typeface="Times New Roman" pitchFamily="18" charset="0"/>
                </a:rPr>
                <a:t>Radar</a:t>
              </a:r>
            </a:p>
            <a:p>
              <a:pPr eaLnBrk="1" hangingPunct="1">
                <a:spcBef>
                  <a:spcPct val="50000"/>
                </a:spcBef>
                <a:buNone/>
                <a:defRPr/>
              </a:pPr>
              <a:r>
                <a:rPr lang="nl-NL" altLang="nl-NL" sz="2400" dirty="0" err="1">
                  <a:solidFill>
                    <a:srgbClr val="009999"/>
                  </a:solidFill>
                  <a:latin typeface="Times New Roman" pitchFamily="18" charset="0"/>
                </a:rPr>
                <a:t>beam</a:t>
              </a:r>
              <a:endParaRPr lang="en-GB" altLang="nl-NL" sz="2400" dirty="0">
                <a:solidFill>
                  <a:srgbClr val="009999"/>
                </a:solidFill>
                <a:latin typeface="Times New Roman" pitchFamily="18" charset="0"/>
              </a:endParaRPr>
            </a:p>
          </p:txBody>
        </p:sp>
        <p:sp>
          <p:nvSpPr>
            <p:cNvPr id="123920" name="Line 14"/>
            <p:cNvSpPr>
              <a:spLocks noChangeShapeType="1"/>
            </p:cNvSpPr>
            <p:nvPr/>
          </p:nvSpPr>
          <p:spPr bwMode="auto">
            <a:xfrm flipH="1" flipV="1">
              <a:off x="576" y="1728"/>
              <a:ext cx="432" cy="336"/>
            </a:xfrm>
            <a:prstGeom prst="line">
              <a:avLst/>
            </a:prstGeom>
            <a:noFill/>
            <a:ln w="57150">
              <a:solidFill>
                <a:schemeClr val="hlink"/>
              </a:solidFill>
              <a:round/>
              <a:headEnd type="triangle" w="med" len="med"/>
              <a:tailEnd/>
            </a:ln>
            <a:extLst>
              <a:ext uri="{909E8E84-426E-40DD-AFC4-6F175D3DCCD1}">
                <a14:hiddenFill xmlns:a14="http://schemas.microsoft.com/office/drawing/2010/main">
                  <a:noFill/>
                </a14:hiddenFill>
              </a:ext>
            </a:extLst>
          </p:spPr>
          <p:txBody>
            <a:bodyPr/>
            <a:lstStyle/>
            <a:p>
              <a:pPr>
                <a:defRPr/>
              </a:pPr>
              <a:endParaRPr lang="en-US">
                <a:solidFill>
                  <a:srgbClr val="000000"/>
                </a:solidFill>
              </a:endParaRPr>
            </a:p>
          </p:txBody>
        </p:sp>
        <p:sp>
          <p:nvSpPr>
            <p:cNvPr id="123921" name="Line 15"/>
            <p:cNvSpPr>
              <a:spLocks noChangeShapeType="1"/>
            </p:cNvSpPr>
            <p:nvPr/>
          </p:nvSpPr>
          <p:spPr bwMode="auto">
            <a:xfrm flipH="1" flipV="1">
              <a:off x="960" y="624"/>
              <a:ext cx="720" cy="480"/>
            </a:xfrm>
            <a:prstGeom prst="line">
              <a:avLst/>
            </a:prstGeom>
            <a:noFill/>
            <a:ln w="57150">
              <a:solidFill>
                <a:schemeClr val="hlink"/>
              </a:solidFill>
              <a:round/>
              <a:headEnd type="triangle" w="med" len="med"/>
              <a:tailEnd/>
            </a:ln>
            <a:extLst>
              <a:ext uri="{909E8E84-426E-40DD-AFC4-6F175D3DCCD1}">
                <a14:hiddenFill xmlns:a14="http://schemas.microsoft.com/office/drawing/2010/main">
                  <a:noFill/>
                </a14:hiddenFill>
              </a:ext>
            </a:extLst>
          </p:spPr>
          <p:txBody>
            <a:bodyPr/>
            <a:lstStyle/>
            <a:p>
              <a:pPr>
                <a:defRPr/>
              </a:pPr>
              <a:endParaRPr lang="en-US">
                <a:solidFill>
                  <a:srgbClr val="000000"/>
                </a:solidFill>
              </a:endParaRPr>
            </a:p>
          </p:txBody>
        </p:sp>
        <p:sp>
          <p:nvSpPr>
            <p:cNvPr id="123922" name="Line 16"/>
            <p:cNvSpPr>
              <a:spLocks noChangeShapeType="1"/>
            </p:cNvSpPr>
            <p:nvPr/>
          </p:nvSpPr>
          <p:spPr bwMode="auto">
            <a:xfrm flipH="1" flipV="1">
              <a:off x="516" y="3258"/>
              <a:ext cx="432" cy="336"/>
            </a:xfrm>
            <a:prstGeom prst="line">
              <a:avLst/>
            </a:prstGeom>
            <a:noFill/>
            <a:ln w="57150">
              <a:solidFill>
                <a:schemeClr val="hlink"/>
              </a:solidFill>
              <a:round/>
              <a:headEnd type="triangle" w="med" len="med"/>
              <a:tailEnd/>
            </a:ln>
            <a:extLst>
              <a:ext uri="{909E8E84-426E-40DD-AFC4-6F175D3DCCD1}">
                <a14:hiddenFill xmlns:a14="http://schemas.microsoft.com/office/drawing/2010/main">
                  <a:noFill/>
                </a14:hiddenFill>
              </a:ext>
            </a:extLst>
          </p:spPr>
          <p:txBody>
            <a:bodyPr/>
            <a:lstStyle/>
            <a:p>
              <a:pPr>
                <a:defRPr/>
              </a:pPr>
              <a:endParaRPr lang="en-US">
                <a:solidFill>
                  <a:srgbClr val="000000"/>
                </a:solidFill>
              </a:endParaRPr>
            </a:p>
          </p:txBody>
        </p:sp>
        <p:sp>
          <p:nvSpPr>
            <p:cNvPr id="123923" name="Text Box 17"/>
            <p:cNvSpPr txBox="1">
              <a:spLocks noChangeArrowheads="1"/>
            </p:cNvSpPr>
            <p:nvPr/>
          </p:nvSpPr>
          <p:spPr bwMode="auto">
            <a:xfrm>
              <a:off x="1536" y="-96"/>
              <a:ext cx="912" cy="64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spcBef>
                  <a:spcPct val="20000"/>
                </a:spcBef>
                <a:buChar char="•"/>
                <a:defRPr sz="2800">
                  <a:solidFill>
                    <a:srgbClr val="336699"/>
                  </a:solidFill>
                  <a:latin typeface="Verdana" pitchFamily="34" charset="0"/>
                  <a:ea typeface="Verdana" pitchFamily="34" charset="0"/>
                  <a:cs typeface="Verdana" pitchFamily="34" charset="0"/>
                </a:defRPr>
              </a:lvl1pPr>
              <a:lvl2pPr marL="742950" indent="-285750" eaLnBrk="0" hangingPunct="0">
                <a:spcBef>
                  <a:spcPct val="20000"/>
                </a:spcBef>
                <a:buChar char="–"/>
                <a:defRPr sz="2400">
                  <a:solidFill>
                    <a:srgbClr val="336699"/>
                  </a:solidFill>
                  <a:latin typeface="Verdana" pitchFamily="34" charset="0"/>
                  <a:ea typeface="Verdana" pitchFamily="34" charset="0"/>
                  <a:cs typeface="Verdana" pitchFamily="34" charset="0"/>
                </a:defRPr>
              </a:lvl2pPr>
              <a:lvl3pPr marL="1143000" indent="-228600" eaLnBrk="0" hangingPunct="0">
                <a:spcBef>
                  <a:spcPct val="20000"/>
                </a:spcBef>
                <a:buChar char="•"/>
                <a:defRPr sz="2000">
                  <a:solidFill>
                    <a:srgbClr val="336699"/>
                  </a:solidFill>
                  <a:latin typeface="Verdana" pitchFamily="34" charset="0"/>
                  <a:ea typeface="Verdana" pitchFamily="34" charset="0"/>
                  <a:cs typeface="Verdana" pitchFamily="34" charset="0"/>
                </a:defRPr>
              </a:lvl3pPr>
              <a:lvl4pPr marL="1600200" indent="-228600" eaLnBrk="0" hangingPunct="0">
                <a:spcBef>
                  <a:spcPct val="20000"/>
                </a:spcBef>
                <a:buChar char="–"/>
                <a:defRPr>
                  <a:solidFill>
                    <a:srgbClr val="336699"/>
                  </a:solidFill>
                  <a:latin typeface="Verdana" pitchFamily="34" charset="0"/>
                  <a:ea typeface="Verdana" pitchFamily="34" charset="0"/>
                  <a:cs typeface="Verdana" pitchFamily="34" charset="0"/>
                </a:defRPr>
              </a:lvl4pPr>
              <a:lvl5pPr marL="2057400" indent="-228600" eaLnBrk="0" hangingPunct="0">
                <a:spcBef>
                  <a:spcPct val="20000"/>
                </a:spcBef>
                <a:buChar char="»"/>
                <a:defRPr sz="1600">
                  <a:solidFill>
                    <a:srgbClr val="336699"/>
                  </a:solidFill>
                  <a:latin typeface="Verdana" pitchFamily="34" charset="0"/>
                  <a:ea typeface="Verdana" pitchFamily="34" charset="0"/>
                  <a:cs typeface="Verdana" pitchFamily="34" charset="0"/>
                </a:defRPr>
              </a:lvl5pPr>
              <a:lvl6pPr marL="2514600" indent="-228600" eaLnBrk="0" fontAlgn="base" hangingPunct="0">
                <a:spcBef>
                  <a:spcPct val="20000"/>
                </a:spcBef>
                <a:spcAft>
                  <a:spcPct val="0"/>
                </a:spcAft>
                <a:buChar char="»"/>
                <a:defRPr sz="1600">
                  <a:solidFill>
                    <a:srgbClr val="336699"/>
                  </a:solidFill>
                  <a:latin typeface="Verdana" pitchFamily="34" charset="0"/>
                  <a:ea typeface="Verdana" pitchFamily="34" charset="0"/>
                  <a:cs typeface="Verdana" pitchFamily="34" charset="0"/>
                </a:defRPr>
              </a:lvl6pPr>
              <a:lvl7pPr marL="2971800" indent="-228600" eaLnBrk="0" fontAlgn="base" hangingPunct="0">
                <a:spcBef>
                  <a:spcPct val="20000"/>
                </a:spcBef>
                <a:spcAft>
                  <a:spcPct val="0"/>
                </a:spcAft>
                <a:buChar char="»"/>
                <a:defRPr sz="1600">
                  <a:solidFill>
                    <a:srgbClr val="336699"/>
                  </a:solidFill>
                  <a:latin typeface="Verdana" pitchFamily="34" charset="0"/>
                  <a:ea typeface="Verdana" pitchFamily="34" charset="0"/>
                  <a:cs typeface="Verdana" pitchFamily="34" charset="0"/>
                </a:defRPr>
              </a:lvl7pPr>
              <a:lvl8pPr marL="3429000" indent="-228600" eaLnBrk="0" fontAlgn="base" hangingPunct="0">
                <a:spcBef>
                  <a:spcPct val="20000"/>
                </a:spcBef>
                <a:spcAft>
                  <a:spcPct val="0"/>
                </a:spcAft>
                <a:buChar char="»"/>
                <a:defRPr sz="1600">
                  <a:solidFill>
                    <a:srgbClr val="336699"/>
                  </a:solidFill>
                  <a:latin typeface="Verdana" pitchFamily="34" charset="0"/>
                  <a:ea typeface="Verdana" pitchFamily="34" charset="0"/>
                  <a:cs typeface="Verdana" pitchFamily="34" charset="0"/>
                </a:defRPr>
              </a:lvl8pPr>
              <a:lvl9pPr marL="3886200" indent="-228600" eaLnBrk="0" fontAlgn="base" hangingPunct="0">
                <a:spcBef>
                  <a:spcPct val="20000"/>
                </a:spcBef>
                <a:spcAft>
                  <a:spcPct val="0"/>
                </a:spcAft>
                <a:buChar char="»"/>
                <a:defRPr sz="1600">
                  <a:solidFill>
                    <a:srgbClr val="336699"/>
                  </a:solidFill>
                  <a:latin typeface="Verdana" pitchFamily="34" charset="0"/>
                  <a:ea typeface="Verdana" pitchFamily="34" charset="0"/>
                  <a:cs typeface="Verdana" pitchFamily="34" charset="0"/>
                </a:defRPr>
              </a:lvl9pPr>
            </a:lstStyle>
            <a:p>
              <a:pPr eaLnBrk="1" hangingPunct="1">
                <a:spcBef>
                  <a:spcPct val="50000"/>
                </a:spcBef>
                <a:buNone/>
                <a:defRPr/>
              </a:pPr>
              <a:r>
                <a:rPr lang="nl-NL" altLang="nl-NL" sz="2400">
                  <a:solidFill>
                    <a:srgbClr val="009999"/>
                  </a:solidFill>
                  <a:latin typeface="Times New Roman" pitchFamily="18" charset="0"/>
                </a:rPr>
                <a:t> </a:t>
              </a:r>
            </a:p>
            <a:p>
              <a:pPr eaLnBrk="1" hangingPunct="1">
                <a:spcBef>
                  <a:spcPct val="50000"/>
                </a:spcBef>
                <a:buNone/>
                <a:defRPr/>
              </a:pPr>
              <a:r>
                <a:rPr lang="nl-NL" altLang="nl-NL" sz="2400">
                  <a:solidFill>
                    <a:srgbClr val="808080"/>
                  </a:solidFill>
                  <a:latin typeface="Times New Roman" pitchFamily="18" charset="0"/>
                </a:rPr>
                <a:t>  </a:t>
              </a:r>
              <a:endParaRPr lang="en-GB" altLang="nl-NL" sz="2400">
                <a:solidFill>
                  <a:srgbClr val="808080"/>
                </a:solidFill>
                <a:latin typeface="Times New Roman" pitchFamily="18" charset="0"/>
              </a:endParaRPr>
            </a:p>
          </p:txBody>
        </p:sp>
        <p:sp>
          <p:nvSpPr>
            <p:cNvPr id="123924" name="Text Box 18"/>
            <p:cNvSpPr txBox="1">
              <a:spLocks noChangeArrowheads="1"/>
            </p:cNvSpPr>
            <p:nvPr/>
          </p:nvSpPr>
          <p:spPr bwMode="auto">
            <a:xfrm>
              <a:off x="2424" y="576"/>
              <a:ext cx="964" cy="291"/>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spcBef>
                  <a:spcPct val="20000"/>
                </a:spcBef>
                <a:buChar char="•"/>
                <a:defRPr sz="2800">
                  <a:solidFill>
                    <a:srgbClr val="336699"/>
                  </a:solidFill>
                  <a:latin typeface="Verdana" pitchFamily="34" charset="0"/>
                  <a:ea typeface="Verdana" pitchFamily="34" charset="0"/>
                  <a:cs typeface="Verdana" pitchFamily="34" charset="0"/>
                </a:defRPr>
              </a:lvl1pPr>
              <a:lvl2pPr marL="742950" indent="-285750" eaLnBrk="0" hangingPunct="0">
                <a:spcBef>
                  <a:spcPct val="20000"/>
                </a:spcBef>
                <a:buChar char="–"/>
                <a:defRPr sz="2400">
                  <a:solidFill>
                    <a:srgbClr val="336699"/>
                  </a:solidFill>
                  <a:latin typeface="Verdana" pitchFamily="34" charset="0"/>
                  <a:ea typeface="Verdana" pitchFamily="34" charset="0"/>
                  <a:cs typeface="Verdana" pitchFamily="34" charset="0"/>
                </a:defRPr>
              </a:lvl2pPr>
              <a:lvl3pPr marL="1143000" indent="-228600" eaLnBrk="0" hangingPunct="0">
                <a:spcBef>
                  <a:spcPct val="20000"/>
                </a:spcBef>
                <a:buChar char="•"/>
                <a:defRPr sz="2000">
                  <a:solidFill>
                    <a:srgbClr val="336699"/>
                  </a:solidFill>
                  <a:latin typeface="Verdana" pitchFamily="34" charset="0"/>
                  <a:ea typeface="Verdana" pitchFamily="34" charset="0"/>
                  <a:cs typeface="Verdana" pitchFamily="34" charset="0"/>
                </a:defRPr>
              </a:lvl3pPr>
              <a:lvl4pPr marL="1600200" indent="-228600" eaLnBrk="0" hangingPunct="0">
                <a:spcBef>
                  <a:spcPct val="20000"/>
                </a:spcBef>
                <a:buChar char="–"/>
                <a:defRPr>
                  <a:solidFill>
                    <a:srgbClr val="336699"/>
                  </a:solidFill>
                  <a:latin typeface="Verdana" pitchFamily="34" charset="0"/>
                  <a:ea typeface="Verdana" pitchFamily="34" charset="0"/>
                  <a:cs typeface="Verdana" pitchFamily="34" charset="0"/>
                </a:defRPr>
              </a:lvl4pPr>
              <a:lvl5pPr marL="2057400" indent="-228600" eaLnBrk="0" hangingPunct="0">
                <a:spcBef>
                  <a:spcPct val="20000"/>
                </a:spcBef>
                <a:buChar char="»"/>
                <a:defRPr sz="1600">
                  <a:solidFill>
                    <a:srgbClr val="336699"/>
                  </a:solidFill>
                  <a:latin typeface="Verdana" pitchFamily="34" charset="0"/>
                  <a:ea typeface="Verdana" pitchFamily="34" charset="0"/>
                  <a:cs typeface="Verdana" pitchFamily="34" charset="0"/>
                </a:defRPr>
              </a:lvl5pPr>
              <a:lvl6pPr marL="2514600" indent="-228600" eaLnBrk="0" fontAlgn="base" hangingPunct="0">
                <a:spcBef>
                  <a:spcPct val="20000"/>
                </a:spcBef>
                <a:spcAft>
                  <a:spcPct val="0"/>
                </a:spcAft>
                <a:buChar char="»"/>
                <a:defRPr sz="1600">
                  <a:solidFill>
                    <a:srgbClr val="336699"/>
                  </a:solidFill>
                  <a:latin typeface="Verdana" pitchFamily="34" charset="0"/>
                  <a:ea typeface="Verdana" pitchFamily="34" charset="0"/>
                  <a:cs typeface="Verdana" pitchFamily="34" charset="0"/>
                </a:defRPr>
              </a:lvl6pPr>
              <a:lvl7pPr marL="2971800" indent="-228600" eaLnBrk="0" fontAlgn="base" hangingPunct="0">
                <a:spcBef>
                  <a:spcPct val="20000"/>
                </a:spcBef>
                <a:spcAft>
                  <a:spcPct val="0"/>
                </a:spcAft>
                <a:buChar char="»"/>
                <a:defRPr sz="1600">
                  <a:solidFill>
                    <a:srgbClr val="336699"/>
                  </a:solidFill>
                  <a:latin typeface="Verdana" pitchFamily="34" charset="0"/>
                  <a:ea typeface="Verdana" pitchFamily="34" charset="0"/>
                  <a:cs typeface="Verdana" pitchFamily="34" charset="0"/>
                </a:defRPr>
              </a:lvl7pPr>
              <a:lvl8pPr marL="3429000" indent="-228600" eaLnBrk="0" fontAlgn="base" hangingPunct="0">
                <a:spcBef>
                  <a:spcPct val="20000"/>
                </a:spcBef>
                <a:spcAft>
                  <a:spcPct val="0"/>
                </a:spcAft>
                <a:buChar char="»"/>
                <a:defRPr sz="1600">
                  <a:solidFill>
                    <a:srgbClr val="336699"/>
                  </a:solidFill>
                  <a:latin typeface="Verdana" pitchFamily="34" charset="0"/>
                  <a:ea typeface="Verdana" pitchFamily="34" charset="0"/>
                  <a:cs typeface="Verdana" pitchFamily="34" charset="0"/>
                </a:defRPr>
              </a:lvl8pPr>
              <a:lvl9pPr marL="3886200" indent="-228600" eaLnBrk="0" fontAlgn="base" hangingPunct="0">
                <a:spcBef>
                  <a:spcPct val="20000"/>
                </a:spcBef>
                <a:spcAft>
                  <a:spcPct val="0"/>
                </a:spcAft>
                <a:buChar char="»"/>
                <a:defRPr sz="1600">
                  <a:solidFill>
                    <a:srgbClr val="336699"/>
                  </a:solidFill>
                  <a:latin typeface="Verdana" pitchFamily="34" charset="0"/>
                  <a:ea typeface="Verdana" pitchFamily="34" charset="0"/>
                  <a:cs typeface="Verdana" pitchFamily="34" charset="0"/>
                </a:defRPr>
              </a:lvl9pPr>
            </a:lstStyle>
            <a:p>
              <a:pPr eaLnBrk="1" hangingPunct="1">
                <a:spcBef>
                  <a:spcPct val="50000"/>
                </a:spcBef>
                <a:buNone/>
                <a:defRPr/>
              </a:pPr>
              <a:r>
                <a:rPr lang="nl-NL" altLang="nl-NL" sz="2400" dirty="0">
                  <a:solidFill>
                    <a:srgbClr val="00CC66"/>
                  </a:solidFill>
                  <a:latin typeface="Times New Roman" pitchFamily="18" charset="0"/>
                </a:rPr>
                <a:t> </a:t>
              </a:r>
              <a:r>
                <a:rPr lang="nl-NL" altLang="nl-NL" sz="2400" dirty="0" err="1">
                  <a:solidFill>
                    <a:srgbClr val="00CC66"/>
                  </a:solidFill>
                  <a:latin typeface="Times New Roman" pitchFamily="18" charset="0"/>
                </a:rPr>
                <a:t>Reflection</a:t>
              </a:r>
              <a:endParaRPr lang="en-GB" altLang="nl-NL" sz="2400" dirty="0">
                <a:solidFill>
                  <a:srgbClr val="00CC66"/>
                </a:solidFill>
                <a:latin typeface="Times New Roman" pitchFamily="18" charset="0"/>
              </a:endParaRPr>
            </a:p>
          </p:txBody>
        </p:sp>
        <p:sp>
          <p:nvSpPr>
            <p:cNvPr id="123925" name="Line 19"/>
            <p:cNvSpPr>
              <a:spLocks noChangeShapeType="1"/>
            </p:cNvSpPr>
            <p:nvPr/>
          </p:nvSpPr>
          <p:spPr bwMode="auto">
            <a:xfrm>
              <a:off x="96" y="1104"/>
              <a:ext cx="3168" cy="0"/>
            </a:xfrm>
            <a:prstGeom prst="line">
              <a:avLst/>
            </a:prstGeom>
            <a:noFill/>
            <a:ln w="1905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a:lstStyle/>
            <a:p>
              <a:pPr>
                <a:defRPr/>
              </a:pPr>
              <a:endParaRPr lang="en-US">
                <a:solidFill>
                  <a:srgbClr val="000000"/>
                </a:solidFill>
              </a:endParaRPr>
            </a:p>
          </p:txBody>
        </p:sp>
        <p:sp>
          <p:nvSpPr>
            <p:cNvPr id="123926" name="Freeform 20"/>
            <p:cNvSpPr>
              <a:spLocks/>
            </p:cNvSpPr>
            <p:nvPr/>
          </p:nvSpPr>
          <p:spPr bwMode="auto">
            <a:xfrm>
              <a:off x="96" y="2544"/>
              <a:ext cx="1056" cy="56"/>
            </a:xfrm>
            <a:custGeom>
              <a:avLst/>
              <a:gdLst>
                <a:gd name="T0" fmla="*/ 0 w 1056"/>
                <a:gd name="T1" fmla="*/ 0 h 56"/>
                <a:gd name="T2" fmla="*/ 240 w 1056"/>
                <a:gd name="T3" fmla="*/ 48 h 56"/>
                <a:gd name="T4" fmla="*/ 432 w 1056"/>
                <a:gd name="T5" fmla="*/ 0 h 56"/>
                <a:gd name="T6" fmla="*/ 720 w 1056"/>
                <a:gd name="T7" fmla="*/ 48 h 56"/>
                <a:gd name="T8" fmla="*/ 1008 w 1056"/>
                <a:gd name="T9" fmla="*/ 48 h 56"/>
                <a:gd name="T10" fmla="*/ 432 w 1056"/>
                <a:gd name="T11" fmla="*/ 0 h 56"/>
                <a:gd name="T12" fmla="*/ 240 w 1056"/>
                <a:gd name="T13" fmla="*/ 48 h 56"/>
                <a:gd name="T14" fmla="*/ 0 w 1056"/>
                <a:gd name="T15" fmla="*/ 0 h 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56" h="56">
                  <a:moveTo>
                    <a:pt x="0" y="0"/>
                  </a:moveTo>
                  <a:cubicBezTo>
                    <a:pt x="0" y="0"/>
                    <a:pt x="168" y="48"/>
                    <a:pt x="240" y="48"/>
                  </a:cubicBezTo>
                  <a:cubicBezTo>
                    <a:pt x="312" y="48"/>
                    <a:pt x="352" y="0"/>
                    <a:pt x="432" y="0"/>
                  </a:cubicBezTo>
                  <a:cubicBezTo>
                    <a:pt x="512" y="0"/>
                    <a:pt x="624" y="40"/>
                    <a:pt x="720" y="48"/>
                  </a:cubicBezTo>
                  <a:cubicBezTo>
                    <a:pt x="816" y="56"/>
                    <a:pt x="1056" y="56"/>
                    <a:pt x="1008" y="48"/>
                  </a:cubicBezTo>
                  <a:cubicBezTo>
                    <a:pt x="960" y="40"/>
                    <a:pt x="560" y="0"/>
                    <a:pt x="432" y="0"/>
                  </a:cubicBezTo>
                  <a:cubicBezTo>
                    <a:pt x="304" y="0"/>
                    <a:pt x="304" y="48"/>
                    <a:pt x="240" y="48"/>
                  </a:cubicBezTo>
                  <a:cubicBezTo>
                    <a:pt x="176" y="48"/>
                    <a:pt x="0" y="0"/>
                    <a:pt x="0" y="0"/>
                  </a:cubicBezTo>
                  <a:close/>
                </a:path>
              </a:pathLst>
            </a:custGeom>
            <a:solidFill>
              <a:schemeClr val="bg1"/>
            </a:solidFill>
            <a:ln w="28575" cap="flat" cmpd="sng">
              <a:solidFill>
                <a:srgbClr val="000066"/>
              </a:solidFill>
              <a:prstDash val="solid"/>
              <a:round/>
              <a:headEnd type="none" w="sm" len="sm"/>
              <a:tailEnd type="none" w="sm" len="sm"/>
            </a:ln>
          </p:spPr>
          <p:txBody>
            <a:bodyPr/>
            <a:lstStyle/>
            <a:p>
              <a:pPr>
                <a:defRPr/>
              </a:pPr>
              <a:endParaRPr lang="en-US">
                <a:solidFill>
                  <a:srgbClr val="000000"/>
                </a:solidFill>
              </a:endParaRPr>
            </a:p>
          </p:txBody>
        </p:sp>
        <p:sp>
          <p:nvSpPr>
            <p:cNvPr id="123927" name="Freeform 21"/>
            <p:cNvSpPr>
              <a:spLocks/>
            </p:cNvSpPr>
            <p:nvPr/>
          </p:nvSpPr>
          <p:spPr bwMode="auto">
            <a:xfrm>
              <a:off x="1056" y="2592"/>
              <a:ext cx="1056" cy="56"/>
            </a:xfrm>
            <a:custGeom>
              <a:avLst/>
              <a:gdLst>
                <a:gd name="T0" fmla="*/ 0 w 1056"/>
                <a:gd name="T1" fmla="*/ 0 h 56"/>
                <a:gd name="T2" fmla="*/ 240 w 1056"/>
                <a:gd name="T3" fmla="*/ 48 h 56"/>
                <a:gd name="T4" fmla="*/ 432 w 1056"/>
                <a:gd name="T5" fmla="*/ 0 h 56"/>
                <a:gd name="T6" fmla="*/ 720 w 1056"/>
                <a:gd name="T7" fmla="*/ 48 h 56"/>
                <a:gd name="T8" fmla="*/ 1008 w 1056"/>
                <a:gd name="T9" fmla="*/ 48 h 56"/>
                <a:gd name="T10" fmla="*/ 432 w 1056"/>
                <a:gd name="T11" fmla="*/ 0 h 56"/>
                <a:gd name="T12" fmla="*/ 240 w 1056"/>
                <a:gd name="T13" fmla="*/ 48 h 56"/>
                <a:gd name="T14" fmla="*/ 0 w 1056"/>
                <a:gd name="T15" fmla="*/ 0 h 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56" h="56">
                  <a:moveTo>
                    <a:pt x="0" y="0"/>
                  </a:moveTo>
                  <a:cubicBezTo>
                    <a:pt x="0" y="0"/>
                    <a:pt x="168" y="48"/>
                    <a:pt x="240" y="48"/>
                  </a:cubicBezTo>
                  <a:cubicBezTo>
                    <a:pt x="312" y="48"/>
                    <a:pt x="352" y="0"/>
                    <a:pt x="432" y="0"/>
                  </a:cubicBezTo>
                  <a:cubicBezTo>
                    <a:pt x="512" y="0"/>
                    <a:pt x="624" y="40"/>
                    <a:pt x="720" y="48"/>
                  </a:cubicBezTo>
                  <a:cubicBezTo>
                    <a:pt x="816" y="56"/>
                    <a:pt x="1056" y="56"/>
                    <a:pt x="1008" y="48"/>
                  </a:cubicBezTo>
                  <a:cubicBezTo>
                    <a:pt x="960" y="40"/>
                    <a:pt x="560" y="0"/>
                    <a:pt x="432" y="0"/>
                  </a:cubicBezTo>
                  <a:cubicBezTo>
                    <a:pt x="304" y="0"/>
                    <a:pt x="304" y="48"/>
                    <a:pt x="240" y="48"/>
                  </a:cubicBezTo>
                  <a:cubicBezTo>
                    <a:pt x="176" y="48"/>
                    <a:pt x="0" y="0"/>
                    <a:pt x="0" y="0"/>
                  </a:cubicBezTo>
                  <a:close/>
                </a:path>
              </a:pathLst>
            </a:custGeom>
            <a:solidFill>
              <a:schemeClr val="bg1"/>
            </a:solidFill>
            <a:ln w="28575" cap="flat" cmpd="sng">
              <a:solidFill>
                <a:srgbClr val="000066"/>
              </a:solidFill>
              <a:prstDash val="solid"/>
              <a:round/>
              <a:headEnd type="none" w="sm" len="sm"/>
              <a:tailEnd type="none" w="sm" len="sm"/>
            </a:ln>
          </p:spPr>
          <p:txBody>
            <a:bodyPr/>
            <a:lstStyle/>
            <a:p>
              <a:pPr>
                <a:defRPr/>
              </a:pPr>
              <a:endParaRPr lang="en-US">
                <a:solidFill>
                  <a:srgbClr val="000000"/>
                </a:solidFill>
              </a:endParaRPr>
            </a:p>
          </p:txBody>
        </p:sp>
        <p:sp>
          <p:nvSpPr>
            <p:cNvPr id="123928" name="Freeform 22"/>
            <p:cNvSpPr>
              <a:spLocks/>
            </p:cNvSpPr>
            <p:nvPr/>
          </p:nvSpPr>
          <p:spPr bwMode="auto">
            <a:xfrm>
              <a:off x="1920" y="2592"/>
              <a:ext cx="1056" cy="56"/>
            </a:xfrm>
            <a:custGeom>
              <a:avLst/>
              <a:gdLst>
                <a:gd name="T0" fmla="*/ 0 w 1056"/>
                <a:gd name="T1" fmla="*/ 0 h 56"/>
                <a:gd name="T2" fmla="*/ 240 w 1056"/>
                <a:gd name="T3" fmla="*/ 48 h 56"/>
                <a:gd name="T4" fmla="*/ 432 w 1056"/>
                <a:gd name="T5" fmla="*/ 0 h 56"/>
                <a:gd name="T6" fmla="*/ 720 w 1056"/>
                <a:gd name="T7" fmla="*/ 48 h 56"/>
                <a:gd name="T8" fmla="*/ 1008 w 1056"/>
                <a:gd name="T9" fmla="*/ 48 h 56"/>
                <a:gd name="T10" fmla="*/ 432 w 1056"/>
                <a:gd name="T11" fmla="*/ 0 h 56"/>
                <a:gd name="T12" fmla="*/ 240 w 1056"/>
                <a:gd name="T13" fmla="*/ 48 h 56"/>
                <a:gd name="T14" fmla="*/ 0 w 1056"/>
                <a:gd name="T15" fmla="*/ 0 h 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56" h="56">
                  <a:moveTo>
                    <a:pt x="0" y="0"/>
                  </a:moveTo>
                  <a:cubicBezTo>
                    <a:pt x="0" y="0"/>
                    <a:pt x="168" y="48"/>
                    <a:pt x="240" y="48"/>
                  </a:cubicBezTo>
                  <a:cubicBezTo>
                    <a:pt x="312" y="48"/>
                    <a:pt x="352" y="0"/>
                    <a:pt x="432" y="0"/>
                  </a:cubicBezTo>
                  <a:cubicBezTo>
                    <a:pt x="512" y="0"/>
                    <a:pt x="624" y="40"/>
                    <a:pt x="720" y="48"/>
                  </a:cubicBezTo>
                  <a:cubicBezTo>
                    <a:pt x="816" y="56"/>
                    <a:pt x="1056" y="56"/>
                    <a:pt x="1008" y="48"/>
                  </a:cubicBezTo>
                  <a:cubicBezTo>
                    <a:pt x="960" y="40"/>
                    <a:pt x="560" y="0"/>
                    <a:pt x="432" y="0"/>
                  </a:cubicBezTo>
                  <a:cubicBezTo>
                    <a:pt x="304" y="0"/>
                    <a:pt x="304" y="48"/>
                    <a:pt x="240" y="48"/>
                  </a:cubicBezTo>
                  <a:cubicBezTo>
                    <a:pt x="176" y="48"/>
                    <a:pt x="0" y="0"/>
                    <a:pt x="0" y="0"/>
                  </a:cubicBezTo>
                  <a:close/>
                </a:path>
              </a:pathLst>
            </a:custGeom>
            <a:solidFill>
              <a:schemeClr val="bg1"/>
            </a:solidFill>
            <a:ln w="28575" cap="flat" cmpd="sng">
              <a:solidFill>
                <a:srgbClr val="000066"/>
              </a:solidFill>
              <a:prstDash val="solid"/>
              <a:round/>
              <a:headEnd type="none" w="sm" len="sm"/>
              <a:tailEnd type="none" w="sm" len="sm"/>
            </a:ln>
          </p:spPr>
          <p:txBody>
            <a:bodyPr/>
            <a:lstStyle/>
            <a:p>
              <a:pPr>
                <a:defRPr/>
              </a:pPr>
              <a:endParaRPr lang="en-US">
                <a:solidFill>
                  <a:srgbClr val="000000"/>
                </a:solidFill>
              </a:endParaRPr>
            </a:p>
          </p:txBody>
        </p:sp>
        <p:sp>
          <p:nvSpPr>
            <p:cNvPr id="123929" name="Rectangle 23"/>
            <p:cNvSpPr>
              <a:spLocks noChangeArrowheads="1"/>
            </p:cNvSpPr>
            <p:nvPr/>
          </p:nvSpPr>
          <p:spPr bwMode="auto">
            <a:xfrm>
              <a:off x="2112" y="1200"/>
              <a:ext cx="1200" cy="29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spcBef>
                  <a:spcPct val="20000"/>
                </a:spcBef>
                <a:buChar char="•"/>
                <a:defRPr sz="2800">
                  <a:solidFill>
                    <a:srgbClr val="336699"/>
                  </a:solidFill>
                  <a:latin typeface="Verdana" pitchFamily="34" charset="0"/>
                  <a:ea typeface="Verdana" pitchFamily="34" charset="0"/>
                  <a:cs typeface="Verdana" pitchFamily="34" charset="0"/>
                </a:defRPr>
              </a:lvl1pPr>
              <a:lvl2pPr marL="742950" indent="-285750" eaLnBrk="0" hangingPunct="0">
                <a:spcBef>
                  <a:spcPct val="20000"/>
                </a:spcBef>
                <a:buChar char="–"/>
                <a:defRPr sz="2400">
                  <a:solidFill>
                    <a:srgbClr val="336699"/>
                  </a:solidFill>
                  <a:latin typeface="Verdana" pitchFamily="34" charset="0"/>
                  <a:ea typeface="Verdana" pitchFamily="34" charset="0"/>
                  <a:cs typeface="Verdana" pitchFamily="34" charset="0"/>
                </a:defRPr>
              </a:lvl2pPr>
              <a:lvl3pPr marL="1143000" indent="-228600" eaLnBrk="0" hangingPunct="0">
                <a:spcBef>
                  <a:spcPct val="20000"/>
                </a:spcBef>
                <a:buChar char="•"/>
                <a:defRPr sz="2000">
                  <a:solidFill>
                    <a:srgbClr val="336699"/>
                  </a:solidFill>
                  <a:latin typeface="Verdana" pitchFamily="34" charset="0"/>
                  <a:ea typeface="Verdana" pitchFamily="34" charset="0"/>
                  <a:cs typeface="Verdana" pitchFamily="34" charset="0"/>
                </a:defRPr>
              </a:lvl3pPr>
              <a:lvl4pPr marL="1600200" indent="-228600" eaLnBrk="0" hangingPunct="0">
                <a:spcBef>
                  <a:spcPct val="20000"/>
                </a:spcBef>
                <a:buChar char="–"/>
                <a:defRPr>
                  <a:solidFill>
                    <a:srgbClr val="336699"/>
                  </a:solidFill>
                  <a:latin typeface="Verdana" pitchFamily="34" charset="0"/>
                  <a:ea typeface="Verdana" pitchFamily="34" charset="0"/>
                  <a:cs typeface="Verdana" pitchFamily="34" charset="0"/>
                </a:defRPr>
              </a:lvl4pPr>
              <a:lvl5pPr marL="2057400" indent="-228600" eaLnBrk="0" hangingPunct="0">
                <a:spcBef>
                  <a:spcPct val="20000"/>
                </a:spcBef>
                <a:buChar char="»"/>
                <a:defRPr sz="1600">
                  <a:solidFill>
                    <a:srgbClr val="336699"/>
                  </a:solidFill>
                  <a:latin typeface="Verdana" pitchFamily="34" charset="0"/>
                  <a:ea typeface="Verdana" pitchFamily="34" charset="0"/>
                  <a:cs typeface="Verdana" pitchFamily="34" charset="0"/>
                </a:defRPr>
              </a:lvl5pPr>
              <a:lvl6pPr marL="2514600" indent="-228600" eaLnBrk="0" fontAlgn="base" hangingPunct="0">
                <a:spcBef>
                  <a:spcPct val="20000"/>
                </a:spcBef>
                <a:spcAft>
                  <a:spcPct val="0"/>
                </a:spcAft>
                <a:buChar char="»"/>
                <a:defRPr sz="1600">
                  <a:solidFill>
                    <a:srgbClr val="336699"/>
                  </a:solidFill>
                  <a:latin typeface="Verdana" pitchFamily="34" charset="0"/>
                  <a:ea typeface="Verdana" pitchFamily="34" charset="0"/>
                  <a:cs typeface="Verdana" pitchFamily="34" charset="0"/>
                </a:defRPr>
              </a:lvl6pPr>
              <a:lvl7pPr marL="2971800" indent="-228600" eaLnBrk="0" fontAlgn="base" hangingPunct="0">
                <a:spcBef>
                  <a:spcPct val="20000"/>
                </a:spcBef>
                <a:spcAft>
                  <a:spcPct val="0"/>
                </a:spcAft>
                <a:buChar char="»"/>
                <a:defRPr sz="1600">
                  <a:solidFill>
                    <a:srgbClr val="336699"/>
                  </a:solidFill>
                  <a:latin typeface="Verdana" pitchFamily="34" charset="0"/>
                  <a:ea typeface="Verdana" pitchFamily="34" charset="0"/>
                  <a:cs typeface="Verdana" pitchFamily="34" charset="0"/>
                </a:defRPr>
              </a:lvl7pPr>
              <a:lvl8pPr marL="3429000" indent="-228600" eaLnBrk="0" fontAlgn="base" hangingPunct="0">
                <a:spcBef>
                  <a:spcPct val="20000"/>
                </a:spcBef>
                <a:spcAft>
                  <a:spcPct val="0"/>
                </a:spcAft>
                <a:buChar char="»"/>
                <a:defRPr sz="1600">
                  <a:solidFill>
                    <a:srgbClr val="336699"/>
                  </a:solidFill>
                  <a:latin typeface="Verdana" pitchFamily="34" charset="0"/>
                  <a:ea typeface="Verdana" pitchFamily="34" charset="0"/>
                  <a:cs typeface="Verdana" pitchFamily="34" charset="0"/>
                </a:defRPr>
              </a:lvl8pPr>
              <a:lvl9pPr marL="3886200" indent="-228600" eaLnBrk="0" fontAlgn="base" hangingPunct="0">
                <a:spcBef>
                  <a:spcPct val="20000"/>
                </a:spcBef>
                <a:spcAft>
                  <a:spcPct val="0"/>
                </a:spcAft>
                <a:buChar char="»"/>
                <a:defRPr sz="1600">
                  <a:solidFill>
                    <a:srgbClr val="336699"/>
                  </a:solidFill>
                  <a:latin typeface="Verdana" pitchFamily="34" charset="0"/>
                  <a:ea typeface="Verdana" pitchFamily="34" charset="0"/>
                  <a:cs typeface="Verdana" pitchFamily="34" charset="0"/>
                </a:defRPr>
              </a:lvl9pPr>
            </a:lstStyle>
            <a:p>
              <a:pPr eaLnBrk="1" hangingPunct="1">
                <a:spcBef>
                  <a:spcPct val="0"/>
                </a:spcBef>
                <a:buNone/>
                <a:defRPr/>
              </a:pPr>
              <a:r>
                <a:rPr lang="nl-NL" altLang="nl-NL" sz="2400" dirty="0">
                  <a:solidFill>
                    <a:srgbClr val="000066"/>
                  </a:solidFill>
                  <a:latin typeface="Times New Roman" pitchFamily="18" charset="0"/>
                </a:rPr>
                <a:t>Flat</a:t>
              </a:r>
              <a:endParaRPr lang="en-GB" altLang="nl-NL" sz="2400" dirty="0">
                <a:solidFill>
                  <a:srgbClr val="000066"/>
                </a:solidFill>
                <a:latin typeface="Times New Roman" pitchFamily="18" charset="0"/>
              </a:endParaRPr>
            </a:p>
          </p:txBody>
        </p:sp>
        <p:sp>
          <p:nvSpPr>
            <p:cNvPr id="123930" name="Rectangle 24"/>
            <p:cNvSpPr>
              <a:spLocks noChangeArrowheads="1"/>
            </p:cNvSpPr>
            <p:nvPr/>
          </p:nvSpPr>
          <p:spPr bwMode="auto">
            <a:xfrm>
              <a:off x="2256" y="4032"/>
              <a:ext cx="1104" cy="29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spcBef>
                  <a:spcPct val="20000"/>
                </a:spcBef>
                <a:buChar char="•"/>
                <a:defRPr sz="2800">
                  <a:solidFill>
                    <a:srgbClr val="336699"/>
                  </a:solidFill>
                  <a:latin typeface="Verdana" pitchFamily="34" charset="0"/>
                  <a:ea typeface="Verdana" pitchFamily="34" charset="0"/>
                  <a:cs typeface="Verdana" pitchFamily="34" charset="0"/>
                </a:defRPr>
              </a:lvl1pPr>
              <a:lvl2pPr marL="742950" indent="-285750" eaLnBrk="0" hangingPunct="0">
                <a:spcBef>
                  <a:spcPct val="20000"/>
                </a:spcBef>
                <a:buChar char="–"/>
                <a:defRPr sz="2400">
                  <a:solidFill>
                    <a:srgbClr val="336699"/>
                  </a:solidFill>
                  <a:latin typeface="Verdana" pitchFamily="34" charset="0"/>
                  <a:ea typeface="Verdana" pitchFamily="34" charset="0"/>
                  <a:cs typeface="Verdana" pitchFamily="34" charset="0"/>
                </a:defRPr>
              </a:lvl2pPr>
              <a:lvl3pPr marL="1143000" indent="-228600" eaLnBrk="0" hangingPunct="0">
                <a:spcBef>
                  <a:spcPct val="20000"/>
                </a:spcBef>
                <a:buChar char="•"/>
                <a:defRPr sz="2000">
                  <a:solidFill>
                    <a:srgbClr val="336699"/>
                  </a:solidFill>
                  <a:latin typeface="Verdana" pitchFamily="34" charset="0"/>
                  <a:ea typeface="Verdana" pitchFamily="34" charset="0"/>
                  <a:cs typeface="Verdana" pitchFamily="34" charset="0"/>
                </a:defRPr>
              </a:lvl3pPr>
              <a:lvl4pPr marL="1600200" indent="-228600" eaLnBrk="0" hangingPunct="0">
                <a:spcBef>
                  <a:spcPct val="20000"/>
                </a:spcBef>
                <a:buChar char="–"/>
                <a:defRPr>
                  <a:solidFill>
                    <a:srgbClr val="336699"/>
                  </a:solidFill>
                  <a:latin typeface="Verdana" pitchFamily="34" charset="0"/>
                  <a:ea typeface="Verdana" pitchFamily="34" charset="0"/>
                  <a:cs typeface="Verdana" pitchFamily="34" charset="0"/>
                </a:defRPr>
              </a:lvl4pPr>
              <a:lvl5pPr marL="2057400" indent="-228600" eaLnBrk="0" hangingPunct="0">
                <a:spcBef>
                  <a:spcPct val="20000"/>
                </a:spcBef>
                <a:buChar char="»"/>
                <a:defRPr sz="1600">
                  <a:solidFill>
                    <a:srgbClr val="336699"/>
                  </a:solidFill>
                  <a:latin typeface="Verdana" pitchFamily="34" charset="0"/>
                  <a:ea typeface="Verdana" pitchFamily="34" charset="0"/>
                  <a:cs typeface="Verdana" pitchFamily="34" charset="0"/>
                </a:defRPr>
              </a:lvl5pPr>
              <a:lvl6pPr marL="2514600" indent="-228600" eaLnBrk="0" fontAlgn="base" hangingPunct="0">
                <a:spcBef>
                  <a:spcPct val="20000"/>
                </a:spcBef>
                <a:spcAft>
                  <a:spcPct val="0"/>
                </a:spcAft>
                <a:buChar char="»"/>
                <a:defRPr sz="1600">
                  <a:solidFill>
                    <a:srgbClr val="336699"/>
                  </a:solidFill>
                  <a:latin typeface="Verdana" pitchFamily="34" charset="0"/>
                  <a:ea typeface="Verdana" pitchFamily="34" charset="0"/>
                  <a:cs typeface="Verdana" pitchFamily="34" charset="0"/>
                </a:defRPr>
              </a:lvl6pPr>
              <a:lvl7pPr marL="2971800" indent="-228600" eaLnBrk="0" fontAlgn="base" hangingPunct="0">
                <a:spcBef>
                  <a:spcPct val="20000"/>
                </a:spcBef>
                <a:spcAft>
                  <a:spcPct val="0"/>
                </a:spcAft>
                <a:buChar char="»"/>
                <a:defRPr sz="1600">
                  <a:solidFill>
                    <a:srgbClr val="336699"/>
                  </a:solidFill>
                  <a:latin typeface="Verdana" pitchFamily="34" charset="0"/>
                  <a:ea typeface="Verdana" pitchFamily="34" charset="0"/>
                  <a:cs typeface="Verdana" pitchFamily="34" charset="0"/>
                </a:defRPr>
              </a:lvl7pPr>
              <a:lvl8pPr marL="3429000" indent="-228600" eaLnBrk="0" fontAlgn="base" hangingPunct="0">
                <a:spcBef>
                  <a:spcPct val="20000"/>
                </a:spcBef>
                <a:spcAft>
                  <a:spcPct val="0"/>
                </a:spcAft>
                <a:buChar char="»"/>
                <a:defRPr sz="1600">
                  <a:solidFill>
                    <a:srgbClr val="336699"/>
                  </a:solidFill>
                  <a:latin typeface="Verdana" pitchFamily="34" charset="0"/>
                  <a:ea typeface="Verdana" pitchFamily="34" charset="0"/>
                  <a:cs typeface="Verdana" pitchFamily="34" charset="0"/>
                </a:defRPr>
              </a:lvl8pPr>
              <a:lvl9pPr marL="3886200" indent="-228600" eaLnBrk="0" fontAlgn="base" hangingPunct="0">
                <a:spcBef>
                  <a:spcPct val="20000"/>
                </a:spcBef>
                <a:spcAft>
                  <a:spcPct val="0"/>
                </a:spcAft>
                <a:buChar char="»"/>
                <a:defRPr sz="1600">
                  <a:solidFill>
                    <a:srgbClr val="336699"/>
                  </a:solidFill>
                  <a:latin typeface="Verdana" pitchFamily="34" charset="0"/>
                  <a:ea typeface="Verdana" pitchFamily="34" charset="0"/>
                  <a:cs typeface="Verdana" pitchFamily="34" charset="0"/>
                </a:defRPr>
              </a:lvl9pPr>
            </a:lstStyle>
            <a:p>
              <a:pPr eaLnBrk="1" hangingPunct="1">
                <a:spcBef>
                  <a:spcPct val="0"/>
                </a:spcBef>
                <a:buNone/>
                <a:defRPr/>
              </a:pPr>
              <a:r>
                <a:rPr lang="nl-NL" altLang="nl-NL" sz="2400" dirty="0" err="1">
                  <a:solidFill>
                    <a:srgbClr val="000066"/>
                  </a:solidFill>
                  <a:latin typeface="Times New Roman" pitchFamily="18" charset="0"/>
                </a:rPr>
                <a:t>Rough</a:t>
              </a:r>
              <a:endParaRPr lang="en-GB" altLang="nl-NL" sz="2400" dirty="0">
                <a:solidFill>
                  <a:srgbClr val="000066"/>
                </a:solidFill>
                <a:latin typeface="Times New Roman" pitchFamily="18" charset="0"/>
              </a:endParaRPr>
            </a:p>
          </p:txBody>
        </p:sp>
        <p:sp>
          <p:nvSpPr>
            <p:cNvPr id="123931" name="Rectangle 25"/>
            <p:cNvSpPr>
              <a:spLocks noChangeArrowheads="1"/>
            </p:cNvSpPr>
            <p:nvPr/>
          </p:nvSpPr>
          <p:spPr bwMode="auto">
            <a:xfrm>
              <a:off x="1872" y="2736"/>
              <a:ext cx="1488" cy="29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spcBef>
                  <a:spcPct val="20000"/>
                </a:spcBef>
                <a:buChar char="•"/>
                <a:defRPr sz="2800">
                  <a:solidFill>
                    <a:srgbClr val="336699"/>
                  </a:solidFill>
                  <a:latin typeface="Verdana" pitchFamily="34" charset="0"/>
                  <a:ea typeface="Verdana" pitchFamily="34" charset="0"/>
                  <a:cs typeface="Verdana" pitchFamily="34" charset="0"/>
                </a:defRPr>
              </a:lvl1pPr>
              <a:lvl2pPr marL="742950" indent="-285750" eaLnBrk="0" hangingPunct="0">
                <a:spcBef>
                  <a:spcPct val="20000"/>
                </a:spcBef>
                <a:buChar char="–"/>
                <a:defRPr sz="2400">
                  <a:solidFill>
                    <a:srgbClr val="336699"/>
                  </a:solidFill>
                  <a:latin typeface="Verdana" pitchFamily="34" charset="0"/>
                  <a:ea typeface="Verdana" pitchFamily="34" charset="0"/>
                  <a:cs typeface="Verdana" pitchFamily="34" charset="0"/>
                </a:defRPr>
              </a:lvl2pPr>
              <a:lvl3pPr marL="1143000" indent="-228600" eaLnBrk="0" hangingPunct="0">
                <a:spcBef>
                  <a:spcPct val="20000"/>
                </a:spcBef>
                <a:buChar char="•"/>
                <a:defRPr sz="2000">
                  <a:solidFill>
                    <a:srgbClr val="336699"/>
                  </a:solidFill>
                  <a:latin typeface="Verdana" pitchFamily="34" charset="0"/>
                  <a:ea typeface="Verdana" pitchFamily="34" charset="0"/>
                  <a:cs typeface="Verdana" pitchFamily="34" charset="0"/>
                </a:defRPr>
              </a:lvl3pPr>
              <a:lvl4pPr marL="1600200" indent="-228600" eaLnBrk="0" hangingPunct="0">
                <a:spcBef>
                  <a:spcPct val="20000"/>
                </a:spcBef>
                <a:buChar char="–"/>
                <a:defRPr>
                  <a:solidFill>
                    <a:srgbClr val="336699"/>
                  </a:solidFill>
                  <a:latin typeface="Verdana" pitchFamily="34" charset="0"/>
                  <a:ea typeface="Verdana" pitchFamily="34" charset="0"/>
                  <a:cs typeface="Verdana" pitchFamily="34" charset="0"/>
                </a:defRPr>
              </a:lvl4pPr>
              <a:lvl5pPr marL="2057400" indent="-228600" eaLnBrk="0" hangingPunct="0">
                <a:spcBef>
                  <a:spcPct val="20000"/>
                </a:spcBef>
                <a:buChar char="»"/>
                <a:defRPr sz="1600">
                  <a:solidFill>
                    <a:srgbClr val="336699"/>
                  </a:solidFill>
                  <a:latin typeface="Verdana" pitchFamily="34" charset="0"/>
                  <a:ea typeface="Verdana" pitchFamily="34" charset="0"/>
                  <a:cs typeface="Verdana" pitchFamily="34" charset="0"/>
                </a:defRPr>
              </a:lvl5pPr>
              <a:lvl6pPr marL="2514600" indent="-228600" eaLnBrk="0" fontAlgn="base" hangingPunct="0">
                <a:spcBef>
                  <a:spcPct val="20000"/>
                </a:spcBef>
                <a:spcAft>
                  <a:spcPct val="0"/>
                </a:spcAft>
                <a:buChar char="»"/>
                <a:defRPr sz="1600">
                  <a:solidFill>
                    <a:srgbClr val="336699"/>
                  </a:solidFill>
                  <a:latin typeface="Verdana" pitchFamily="34" charset="0"/>
                  <a:ea typeface="Verdana" pitchFamily="34" charset="0"/>
                  <a:cs typeface="Verdana" pitchFamily="34" charset="0"/>
                </a:defRPr>
              </a:lvl6pPr>
              <a:lvl7pPr marL="2971800" indent="-228600" eaLnBrk="0" fontAlgn="base" hangingPunct="0">
                <a:spcBef>
                  <a:spcPct val="20000"/>
                </a:spcBef>
                <a:spcAft>
                  <a:spcPct val="0"/>
                </a:spcAft>
                <a:buChar char="»"/>
                <a:defRPr sz="1600">
                  <a:solidFill>
                    <a:srgbClr val="336699"/>
                  </a:solidFill>
                  <a:latin typeface="Verdana" pitchFamily="34" charset="0"/>
                  <a:ea typeface="Verdana" pitchFamily="34" charset="0"/>
                  <a:cs typeface="Verdana" pitchFamily="34" charset="0"/>
                </a:defRPr>
              </a:lvl7pPr>
              <a:lvl8pPr marL="3429000" indent="-228600" eaLnBrk="0" fontAlgn="base" hangingPunct="0">
                <a:spcBef>
                  <a:spcPct val="20000"/>
                </a:spcBef>
                <a:spcAft>
                  <a:spcPct val="0"/>
                </a:spcAft>
                <a:buChar char="»"/>
                <a:defRPr sz="1600">
                  <a:solidFill>
                    <a:srgbClr val="336699"/>
                  </a:solidFill>
                  <a:latin typeface="Verdana" pitchFamily="34" charset="0"/>
                  <a:ea typeface="Verdana" pitchFamily="34" charset="0"/>
                  <a:cs typeface="Verdana" pitchFamily="34" charset="0"/>
                </a:defRPr>
              </a:lvl8pPr>
              <a:lvl9pPr marL="3886200" indent="-228600" eaLnBrk="0" fontAlgn="base" hangingPunct="0">
                <a:spcBef>
                  <a:spcPct val="20000"/>
                </a:spcBef>
                <a:spcAft>
                  <a:spcPct val="0"/>
                </a:spcAft>
                <a:buChar char="»"/>
                <a:defRPr sz="1600">
                  <a:solidFill>
                    <a:srgbClr val="336699"/>
                  </a:solidFill>
                  <a:latin typeface="Verdana" pitchFamily="34" charset="0"/>
                  <a:ea typeface="Verdana" pitchFamily="34" charset="0"/>
                  <a:cs typeface="Verdana" pitchFamily="34" charset="0"/>
                </a:defRPr>
              </a:lvl9pPr>
            </a:lstStyle>
            <a:p>
              <a:pPr eaLnBrk="1" hangingPunct="1">
                <a:spcBef>
                  <a:spcPct val="0"/>
                </a:spcBef>
                <a:buNone/>
                <a:defRPr/>
              </a:pPr>
              <a:r>
                <a:rPr lang="nl-NL" altLang="nl-NL" sz="2400" dirty="0" err="1">
                  <a:solidFill>
                    <a:srgbClr val="000066"/>
                  </a:solidFill>
                  <a:latin typeface="Times New Roman" pitchFamily="18" charset="0"/>
                </a:rPr>
                <a:t>Rippled</a:t>
              </a:r>
              <a:r>
                <a:rPr lang="nl-NL" altLang="nl-NL" sz="2400" dirty="0">
                  <a:solidFill>
                    <a:srgbClr val="FFFFFF"/>
                  </a:solidFill>
                  <a:latin typeface="Times New Roman" pitchFamily="18" charset="0"/>
                </a:rPr>
                <a:t> </a:t>
              </a:r>
              <a:endParaRPr lang="en-GB" altLang="nl-NL" sz="2400" dirty="0">
                <a:solidFill>
                  <a:srgbClr val="FFFFFF"/>
                </a:solidFill>
                <a:latin typeface="Times New Roman" pitchFamily="18" charset="0"/>
              </a:endParaRPr>
            </a:p>
          </p:txBody>
        </p:sp>
        <p:sp>
          <p:nvSpPr>
            <p:cNvPr id="123932" name="Line 26"/>
            <p:cNvSpPr>
              <a:spLocks noChangeShapeType="1"/>
            </p:cNvSpPr>
            <p:nvPr/>
          </p:nvSpPr>
          <p:spPr bwMode="auto">
            <a:xfrm>
              <a:off x="48" y="4032"/>
              <a:ext cx="3168" cy="0"/>
            </a:xfrm>
            <a:prstGeom prst="line">
              <a:avLst/>
            </a:prstGeom>
            <a:noFill/>
            <a:ln w="1270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defRPr/>
              </a:pPr>
              <a:endParaRPr lang="en-US">
                <a:solidFill>
                  <a:srgbClr val="000000"/>
                </a:solidFill>
              </a:endParaRPr>
            </a:p>
          </p:txBody>
        </p:sp>
        <p:sp>
          <p:nvSpPr>
            <p:cNvPr id="123933" name="Freeform 27"/>
            <p:cNvSpPr>
              <a:spLocks/>
            </p:cNvSpPr>
            <p:nvPr/>
          </p:nvSpPr>
          <p:spPr bwMode="auto">
            <a:xfrm>
              <a:off x="96" y="3936"/>
              <a:ext cx="1056" cy="144"/>
            </a:xfrm>
            <a:custGeom>
              <a:avLst/>
              <a:gdLst>
                <a:gd name="T0" fmla="*/ 0 w 1056"/>
                <a:gd name="T1" fmla="*/ 0 h 56"/>
                <a:gd name="T2" fmla="*/ 240 w 1056"/>
                <a:gd name="T3" fmla="*/ 813 h 56"/>
                <a:gd name="T4" fmla="*/ 432 w 1056"/>
                <a:gd name="T5" fmla="*/ 0 h 56"/>
                <a:gd name="T6" fmla="*/ 720 w 1056"/>
                <a:gd name="T7" fmla="*/ 813 h 56"/>
                <a:gd name="T8" fmla="*/ 1008 w 1056"/>
                <a:gd name="T9" fmla="*/ 813 h 56"/>
                <a:gd name="T10" fmla="*/ 432 w 1056"/>
                <a:gd name="T11" fmla="*/ 0 h 56"/>
                <a:gd name="T12" fmla="*/ 240 w 1056"/>
                <a:gd name="T13" fmla="*/ 813 h 56"/>
                <a:gd name="T14" fmla="*/ 0 w 1056"/>
                <a:gd name="T15" fmla="*/ 0 h 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56" h="56">
                  <a:moveTo>
                    <a:pt x="0" y="0"/>
                  </a:moveTo>
                  <a:cubicBezTo>
                    <a:pt x="0" y="0"/>
                    <a:pt x="168" y="48"/>
                    <a:pt x="240" y="48"/>
                  </a:cubicBezTo>
                  <a:cubicBezTo>
                    <a:pt x="312" y="48"/>
                    <a:pt x="352" y="0"/>
                    <a:pt x="432" y="0"/>
                  </a:cubicBezTo>
                  <a:cubicBezTo>
                    <a:pt x="512" y="0"/>
                    <a:pt x="624" y="40"/>
                    <a:pt x="720" y="48"/>
                  </a:cubicBezTo>
                  <a:cubicBezTo>
                    <a:pt x="816" y="56"/>
                    <a:pt x="1056" y="56"/>
                    <a:pt x="1008" y="48"/>
                  </a:cubicBezTo>
                  <a:cubicBezTo>
                    <a:pt x="960" y="40"/>
                    <a:pt x="560" y="0"/>
                    <a:pt x="432" y="0"/>
                  </a:cubicBezTo>
                  <a:cubicBezTo>
                    <a:pt x="304" y="0"/>
                    <a:pt x="304" y="48"/>
                    <a:pt x="240" y="48"/>
                  </a:cubicBezTo>
                  <a:cubicBezTo>
                    <a:pt x="176" y="48"/>
                    <a:pt x="0" y="0"/>
                    <a:pt x="0" y="0"/>
                  </a:cubicBezTo>
                  <a:close/>
                </a:path>
              </a:pathLst>
            </a:custGeom>
            <a:solidFill>
              <a:schemeClr val="bg1"/>
            </a:solidFill>
            <a:ln w="57150" cap="flat" cmpd="sng">
              <a:solidFill>
                <a:srgbClr val="000066"/>
              </a:solidFill>
              <a:prstDash val="solid"/>
              <a:round/>
              <a:headEnd type="none" w="sm" len="sm"/>
              <a:tailEnd type="none" w="sm" len="sm"/>
            </a:ln>
          </p:spPr>
          <p:txBody>
            <a:bodyPr/>
            <a:lstStyle/>
            <a:p>
              <a:pPr>
                <a:defRPr/>
              </a:pPr>
              <a:endParaRPr lang="en-US">
                <a:solidFill>
                  <a:srgbClr val="000000"/>
                </a:solidFill>
              </a:endParaRPr>
            </a:p>
          </p:txBody>
        </p:sp>
        <p:sp>
          <p:nvSpPr>
            <p:cNvPr id="123934" name="Freeform 28"/>
            <p:cNvSpPr>
              <a:spLocks/>
            </p:cNvSpPr>
            <p:nvPr/>
          </p:nvSpPr>
          <p:spPr bwMode="auto">
            <a:xfrm>
              <a:off x="912" y="3984"/>
              <a:ext cx="1056" cy="144"/>
            </a:xfrm>
            <a:custGeom>
              <a:avLst/>
              <a:gdLst>
                <a:gd name="T0" fmla="*/ 0 w 1056"/>
                <a:gd name="T1" fmla="*/ 0 h 56"/>
                <a:gd name="T2" fmla="*/ 240 w 1056"/>
                <a:gd name="T3" fmla="*/ 813 h 56"/>
                <a:gd name="T4" fmla="*/ 432 w 1056"/>
                <a:gd name="T5" fmla="*/ 0 h 56"/>
                <a:gd name="T6" fmla="*/ 720 w 1056"/>
                <a:gd name="T7" fmla="*/ 813 h 56"/>
                <a:gd name="T8" fmla="*/ 1008 w 1056"/>
                <a:gd name="T9" fmla="*/ 813 h 56"/>
                <a:gd name="T10" fmla="*/ 432 w 1056"/>
                <a:gd name="T11" fmla="*/ 0 h 56"/>
                <a:gd name="T12" fmla="*/ 240 w 1056"/>
                <a:gd name="T13" fmla="*/ 813 h 56"/>
                <a:gd name="T14" fmla="*/ 0 w 1056"/>
                <a:gd name="T15" fmla="*/ 0 h 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56" h="56">
                  <a:moveTo>
                    <a:pt x="0" y="0"/>
                  </a:moveTo>
                  <a:cubicBezTo>
                    <a:pt x="0" y="0"/>
                    <a:pt x="168" y="48"/>
                    <a:pt x="240" y="48"/>
                  </a:cubicBezTo>
                  <a:cubicBezTo>
                    <a:pt x="312" y="48"/>
                    <a:pt x="352" y="0"/>
                    <a:pt x="432" y="0"/>
                  </a:cubicBezTo>
                  <a:cubicBezTo>
                    <a:pt x="512" y="0"/>
                    <a:pt x="624" y="40"/>
                    <a:pt x="720" y="48"/>
                  </a:cubicBezTo>
                  <a:cubicBezTo>
                    <a:pt x="816" y="56"/>
                    <a:pt x="1056" y="56"/>
                    <a:pt x="1008" y="48"/>
                  </a:cubicBezTo>
                  <a:cubicBezTo>
                    <a:pt x="960" y="40"/>
                    <a:pt x="560" y="0"/>
                    <a:pt x="432" y="0"/>
                  </a:cubicBezTo>
                  <a:cubicBezTo>
                    <a:pt x="304" y="0"/>
                    <a:pt x="304" y="48"/>
                    <a:pt x="240" y="48"/>
                  </a:cubicBezTo>
                  <a:cubicBezTo>
                    <a:pt x="176" y="48"/>
                    <a:pt x="0" y="0"/>
                    <a:pt x="0" y="0"/>
                  </a:cubicBezTo>
                  <a:close/>
                </a:path>
              </a:pathLst>
            </a:custGeom>
            <a:solidFill>
              <a:schemeClr val="bg1"/>
            </a:solidFill>
            <a:ln w="57150" cap="flat" cmpd="sng">
              <a:solidFill>
                <a:srgbClr val="000066"/>
              </a:solidFill>
              <a:prstDash val="solid"/>
              <a:round/>
              <a:headEnd type="none" w="sm" len="sm"/>
              <a:tailEnd type="none" w="sm" len="sm"/>
            </a:ln>
          </p:spPr>
          <p:txBody>
            <a:bodyPr/>
            <a:lstStyle/>
            <a:p>
              <a:pPr>
                <a:defRPr/>
              </a:pPr>
              <a:endParaRPr lang="en-US">
                <a:solidFill>
                  <a:srgbClr val="000000"/>
                </a:solidFill>
              </a:endParaRPr>
            </a:p>
          </p:txBody>
        </p:sp>
        <p:sp>
          <p:nvSpPr>
            <p:cNvPr id="123935" name="Freeform 29"/>
            <p:cNvSpPr>
              <a:spLocks/>
            </p:cNvSpPr>
            <p:nvPr/>
          </p:nvSpPr>
          <p:spPr bwMode="auto">
            <a:xfrm>
              <a:off x="2160" y="3936"/>
              <a:ext cx="1056" cy="144"/>
            </a:xfrm>
            <a:custGeom>
              <a:avLst/>
              <a:gdLst>
                <a:gd name="T0" fmla="*/ 0 w 1056"/>
                <a:gd name="T1" fmla="*/ 0 h 56"/>
                <a:gd name="T2" fmla="*/ 240 w 1056"/>
                <a:gd name="T3" fmla="*/ 813 h 56"/>
                <a:gd name="T4" fmla="*/ 432 w 1056"/>
                <a:gd name="T5" fmla="*/ 0 h 56"/>
                <a:gd name="T6" fmla="*/ 720 w 1056"/>
                <a:gd name="T7" fmla="*/ 813 h 56"/>
                <a:gd name="T8" fmla="*/ 1008 w 1056"/>
                <a:gd name="T9" fmla="*/ 813 h 56"/>
                <a:gd name="T10" fmla="*/ 432 w 1056"/>
                <a:gd name="T11" fmla="*/ 0 h 56"/>
                <a:gd name="T12" fmla="*/ 240 w 1056"/>
                <a:gd name="T13" fmla="*/ 813 h 56"/>
                <a:gd name="T14" fmla="*/ 0 w 1056"/>
                <a:gd name="T15" fmla="*/ 0 h 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56" h="56">
                  <a:moveTo>
                    <a:pt x="0" y="0"/>
                  </a:moveTo>
                  <a:cubicBezTo>
                    <a:pt x="0" y="0"/>
                    <a:pt x="168" y="48"/>
                    <a:pt x="240" y="48"/>
                  </a:cubicBezTo>
                  <a:cubicBezTo>
                    <a:pt x="312" y="48"/>
                    <a:pt x="352" y="0"/>
                    <a:pt x="432" y="0"/>
                  </a:cubicBezTo>
                  <a:cubicBezTo>
                    <a:pt x="512" y="0"/>
                    <a:pt x="624" y="40"/>
                    <a:pt x="720" y="48"/>
                  </a:cubicBezTo>
                  <a:cubicBezTo>
                    <a:pt x="816" y="56"/>
                    <a:pt x="1056" y="56"/>
                    <a:pt x="1008" y="48"/>
                  </a:cubicBezTo>
                  <a:cubicBezTo>
                    <a:pt x="960" y="40"/>
                    <a:pt x="560" y="0"/>
                    <a:pt x="432" y="0"/>
                  </a:cubicBezTo>
                  <a:cubicBezTo>
                    <a:pt x="304" y="0"/>
                    <a:pt x="304" y="48"/>
                    <a:pt x="240" y="48"/>
                  </a:cubicBezTo>
                  <a:cubicBezTo>
                    <a:pt x="176" y="48"/>
                    <a:pt x="0" y="0"/>
                    <a:pt x="0" y="0"/>
                  </a:cubicBezTo>
                  <a:close/>
                </a:path>
              </a:pathLst>
            </a:custGeom>
            <a:solidFill>
              <a:schemeClr val="bg1"/>
            </a:solidFill>
            <a:ln w="57150" cap="flat" cmpd="sng">
              <a:solidFill>
                <a:srgbClr val="000066"/>
              </a:solidFill>
              <a:prstDash val="solid"/>
              <a:round/>
              <a:headEnd type="none" w="sm" len="sm"/>
              <a:tailEnd type="none" w="sm" len="sm"/>
            </a:ln>
          </p:spPr>
          <p:txBody>
            <a:bodyPr/>
            <a:lstStyle/>
            <a:p>
              <a:pPr>
                <a:defRPr/>
              </a:pPr>
              <a:endParaRPr lang="en-US">
                <a:solidFill>
                  <a:srgbClr val="000000"/>
                </a:solidFill>
              </a:endParaRPr>
            </a:p>
          </p:txBody>
        </p:sp>
        <p:sp>
          <p:nvSpPr>
            <p:cNvPr id="123936" name="Freeform 30"/>
            <p:cNvSpPr>
              <a:spLocks/>
            </p:cNvSpPr>
            <p:nvPr/>
          </p:nvSpPr>
          <p:spPr bwMode="auto">
            <a:xfrm>
              <a:off x="1776" y="3984"/>
              <a:ext cx="1056" cy="144"/>
            </a:xfrm>
            <a:custGeom>
              <a:avLst/>
              <a:gdLst>
                <a:gd name="T0" fmla="*/ 0 w 1056"/>
                <a:gd name="T1" fmla="*/ 0 h 56"/>
                <a:gd name="T2" fmla="*/ 240 w 1056"/>
                <a:gd name="T3" fmla="*/ 813 h 56"/>
                <a:gd name="T4" fmla="*/ 432 w 1056"/>
                <a:gd name="T5" fmla="*/ 0 h 56"/>
                <a:gd name="T6" fmla="*/ 720 w 1056"/>
                <a:gd name="T7" fmla="*/ 813 h 56"/>
                <a:gd name="T8" fmla="*/ 1008 w 1056"/>
                <a:gd name="T9" fmla="*/ 813 h 56"/>
                <a:gd name="T10" fmla="*/ 432 w 1056"/>
                <a:gd name="T11" fmla="*/ 0 h 56"/>
                <a:gd name="T12" fmla="*/ 240 w 1056"/>
                <a:gd name="T13" fmla="*/ 813 h 56"/>
                <a:gd name="T14" fmla="*/ 0 w 1056"/>
                <a:gd name="T15" fmla="*/ 0 h 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56" h="56">
                  <a:moveTo>
                    <a:pt x="0" y="0"/>
                  </a:moveTo>
                  <a:cubicBezTo>
                    <a:pt x="0" y="0"/>
                    <a:pt x="168" y="48"/>
                    <a:pt x="240" y="48"/>
                  </a:cubicBezTo>
                  <a:cubicBezTo>
                    <a:pt x="312" y="48"/>
                    <a:pt x="352" y="0"/>
                    <a:pt x="432" y="0"/>
                  </a:cubicBezTo>
                  <a:cubicBezTo>
                    <a:pt x="512" y="0"/>
                    <a:pt x="624" y="40"/>
                    <a:pt x="720" y="48"/>
                  </a:cubicBezTo>
                  <a:cubicBezTo>
                    <a:pt x="816" y="56"/>
                    <a:pt x="1056" y="56"/>
                    <a:pt x="1008" y="48"/>
                  </a:cubicBezTo>
                  <a:cubicBezTo>
                    <a:pt x="960" y="40"/>
                    <a:pt x="560" y="0"/>
                    <a:pt x="432" y="0"/>
                  </a:cubicBezTo>
                  <a:cubicBezTo>
                    <a:pt x="304" y="0"/>
                    <a:pt x="304" y="48"/>
                    <a:pt x="240" y="48"/>
                  </a:cubicBezTo>
                  <a:cubicBezTo>
                    <a:pt x="176" y="48"/>
                    <a:pt x="0" y="0"/>
                    <a:pt x="0" y="0"/>
                  </a:cubicBezTo>
                  <a:close/>
                </a:path>
              </a:pathLst>
            </a:custGeom>
            <a:solidFill>
              <a:schemeClr val="bg1"/>
            </a:solidFill>
            <a:ln w="57150" cap="flat" cmpd="sng">
              <a:solidFill>
                <a:srgbClr val="000066"/>
              </a:solidFill>
              <a:prstDash val="solid"/>
              <a:round/>
              <a:headEnd type="none" w="sm" len="sm"/>
              <a:tailEnd type="none" w="sm" len="sm"/>
            </a:ln>
          </p:spPr>
          <p:txBody>
            <a:bodyPr/>
            <a:lstStyle/>
            <a:p>
              <a:pPr>
                <a:defRPr/>
              </a:pPr>
              <a:endParaRPr lang="en-US">
                <a:solidFill>
                  <a:srgbClr val="000000"/>
                </a:solidFill>
              </a:endParaRPr>
            </a:p>
          </p:txBody>
        </p:sp>
      </p:grpSp>
      <p:sp>
        <p:nvSpPr>
          <p:cNvPr id="123911" name="Rectangle 31"/>
          <p:cNvSpPr>
            <a:spLocks noChangeArrowheads="1"/>
          </p:cNvSpPr>
          <p:nvPr/>
        </p:nvSpPr>
        <p:spPr bwMode="auto">
          <a:xfrm>
            <a:off x="7086601" y="2362200"/>
            <a:ext cx="3402013"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spcBef>
                <a:spcPct val="20000"/>
              </a:spcBef>
              <a:buChar char="•"/>
              <a:defRPr sz="2800">
                <a:solidFill>
                  <a:srgbClr val="336699"/>
                </a:solidFill>
                <a:latin typeface="Verdana" pitchFamily="34" charset="0"/>
                <a:ea typeface="Verdana" pitchFamily="34" charset="0"/>
                <a:cs typeface="Verdana" pitchFamily="34" charset="0"/>
              </a:defRPr>
            </a:lvl1pPr>
            <a:lvl2pPr marL="742950" indent="-285750" eaLnBrk="0" hangingPunct="0">
              <a:spcBef>
                <a:spcPct val="20000"/>
              </a:spcBef>
              <a:buChar char="–"/>
              <a:defRPr sz="2400">
                <a:solidFill>
                  <a:srgbClr val="336699"/>
                </a:solidFill>
                <a:latin typeface="Verdana" pitchFamily="34" charset="0"/>
                <a:ea typeface="Verdana" pitchFamily="34" charset="0"/>
                <a:cs typeface="Verdana" pitchFamily="34" charset="0"/>
              </a:defRPr>
            </a:lvl2pPr>
            <a:lvl3pPr marL="1143000" indent="-228600" eaLnBrk="0" hangingPunct="0">
              <a:spcBef>
                <a:spcPct val="20000"/>
              </a:spcBef>
              <a:buChar char="•"/>
              <a:defRPr sz="2000">
                <a:solidFill>
                  <a:srgbClr val="336699"/>
                </a:solidFill>
                <a:latin typeface="Verdana" pitchFamily="34" charset="0"/>
                <a:ea typeface="Verdana" pitchFamily="34" charset="0"/>
                <a:cs typeface="Verdana" pitchFamily="34" charset="0"/>
              </a:defRPr>
            </a:lvl3pPr>
            <a:lvl4pPr marL="1600200" indent="-228600" eaLnBrk="0" hangingPunct="0">
              <a:spcBef>
                <a:spcPct val="20000"/>
              </a:spcBef>
              <a:buChar char="–"/>
              <a:defRPr>
                <a:solidFill>
                  <a:srgbClr val="336699"/>
                </a:solidFill>
                <a:latin typeface="Verdana" pitchFamily="34" charset="0"/>
                <a:ea typeface="Verdana" pitchFamily="34" charset="0"/>
                <a:cs typeface="Verdana" pitchFamily="34" charset="0"/>
              </a:defRPr>
            </a:lvl4pPr>
            <a:lvl5pPr marL="2057400" indent="-228600" eaLnBrk="0" hangingPunct="0">
              <a:spcBef>
                <a:spcPct val="20000"/>
              </a:spcBef>
              <a:buChar char="»"/>
              <a:defRPr sz="1600">
                <a:solidFill>
                  <a:srgbClr val="336699"/>
                </a:solidFill>
                <a:latin typeface="Verdana" pitchFamily="34" charset="0"/>
                <a:ea typeface="Verdana" pitchFamily="34" charset="0"/>
                <a:cs typeface="Verdana" pitchFamily="34" charset="0"/>
              </a:defRPr>
            </a:lvl5pPr>
            <a:lvl6pPr marL="2514600" indent="-228600" eaLnBrk="0" fontAlgn="base" hangingPunct="0">
              <a:spcBef>
                <a:spcPct val="20000"/>
              </a:spcBef>
              <a:spcAft>
                <a:spcPct val="0"/>
              </a:spcAft>
              <a:buChar char="»"/>
              <a:defRPr sz="1600">
                <a:solidFill>
                  <a:srgbClr val="336699"/>
                </a:solidFill>
                <a:latin typeface="Verdana" pitchFamily="34" charset="0"/>
                <a:ea typeface="Verdana" pitchFamily="34" charset="0"/>
                <a:cs typeface="Verdana" pitchFamily="34" charset="0"/>
              </a:defRPr>
            </a:lvl6pPr>
            <a:lvl7pPr marL="2971800" indent="-228600" eaLnBrk="0" fontAlgn="base" hangingPunct="0">
              <a:spcBef>
                <a:spcPct val="20000"/>
              </a:spcBef>
              <a:spcAft>
                <a:spcPct val="0"/>
              </a:spcAft>
              <a:buChar char="»"/>
              <a:defRPr sz="1600">
                <a:solidFill>
                  <a:srgbClr val="336699"/>
                </a:solidFill>
                <a:latin typeface="Verdana" pitchFamily="34" charset="0"/>
                <a:ea typeface="Verdana" pitchFamily="34" charset="0"/>
                <a:cs typeface="Verdana" pitchFamily="34" charset="0"/>
              </a:defRPr>
            </a:lvl7pPr>
            <a:lvl8pPr marL="3429000" indent="-228600" eaLnBrk="0" fontAlgn="base" hangingPunct="0">
              <a:spcBef>
                <a:spcPct val="20000"/>
              </a:spcBef>
              <a:spcAft>
                <a:spcPct val="0"/>
              </a:spcAft>
              <a:buChar char="»"/>
              <a:defRPr sz="1600">
                <a:solidFill>
                  <a:srgbClr val="336699"/>
                </a:solidFill>
                <a:latin typeface="Verdana" pitchFamily="34" charset="0"/>
                <a:ea typeface="Verdana" pitchFamily="34" charset="0"/>
                <a:cs typeface="Verdana" pitchFamily="34" charset="0"/>
              </a:defRPr>
            </a:lvl8pPr>
            <a:lvl9pPr marL="3886200" indent="-228600" eaLnBrk="0" fontAlgn="base" hangingPunct="0">
              <a:spcBef>
                <a:spcPct val="20000"/>
              </a:spcBef>
              <a:spcAft>
                <a:spcPct val="0"/>
              </a:spcAft>
              <a:buChar char="»"/>
              <a:defRPr sz="1600">
                <a:solidFill>
                  <a:srgbClr val="336699"/>
                </a:solidFill>
                <a:latin typeface="Verdana" pitchFamily="34" charset="0"/>
                <a:ea typeface="Verdana" pitchFamily="34" charset="0"/>
                <a:cs typeface="Verdana" pitchFamily="34" charset="0"/>
              </a:defRPr>
            </a:lvl9pPr>
          </a:lstStyle>
          <a:p>
            <a:pPr>
              <a:buClr>
                <a:srgbClr val="333399"/>
              </a:buClr>
              <a:buFont typeface="Wingdings" pitchFamily="2" charset="2"/>
              <a:buChar char="Ø"/>
              <a:defRPr/>
            </a:pPr>
            <a:r>
              <a:rPr lang="nl-NL" altLang="nl-NL" sz="2400" dirty="0" err="1">
                <a:solidFill>
                  <a:srgbClr val="000066"/>
                </a:solidFill>
                <a:latin typeface="Calibri" panose="020F0502020204030204" pitchFamily="34" charset="0"/>
                <a:cs typeface="Calibri" panose="020F0502020204030204" pitchFamily="34" charset="0"/>
              </a:rPr>
              <a:t>Interference</a:t>
            </a:r>
            <a:r>
              <a:rPr lang="nl-NL" altLang="nl-NL" sz="2400" dirty="0">
                <a:solidFill>
                  <a:srgbClr val="000066"/>
                </a:solidFill>
                <a:latin typeface="Calibri" panose="020F0502020204030204" pitchFamily="34" charset="0"/>
                <a:cs typeface="Calibri" panose="020F0502020204030204" pitchFamily="34" charset="0"/>
              </a:rPr>
              <a:t> </a:t>
            </a:r>
            <a:r>
              <a:rPr lang="nl-NL" altLang="nl-NL" sz="2400" dirty="0" err="1">
                <a:solidFill>
                  <a:srgbClr val="000066"/>
                </a:solidFill>
                <a:latin typeface="Calibri" panose="020F0502020204030204" pitchFamily="34" charset="0"/>
                <a:cs typeface="Calibri" panose="020F0502020204030204" pitchFamily="34" charset="0"/>
              </a:rPr>
              <a:t>with</a:t>
            </a:r>
            <a:r>
              <a:rPr lang="nl-NL" altLang="nl-NL" sz="2400" dirty="0">
                <a:solidFill>
                  <a:srgbClr val="000066"/>
                </a:solidFill>
                <a:latin typeface="Calibri" panose="020F0502020204030204" pitchFamily="34" charset="0"/>
                <a:cs typeface="Calibri" panose="020F0502020204030204" pitchFamily="34" charset="0"/>
              </a:rPr>
              <a:t> cm-waves (</a:t>
            </a:r>
            <a:r>
              <a:rPr lang="nl-NL" altLang="nl-NL" sz="2400" dirty="0" err="1">
                <a:solidFill>
                  <a:srgbClr val="000066"/>
                </a:solidFill>
                <a:latin typeface="Calibri" panose="020F0502020204030204" pitchFamily="34" charset="0"/>
                <a:cs typeface="Calibri" panose="020F0502020204030204" pitchFamily="34" charset="0"/>
              </a:rPr>
              <a:t>Bragg</a:t>
            </a:r>
            <a:r>
              <a:rPr lang="nl-NL" altLang="nl-NL" sz="2400" dirty="0">
                <a:solidFill>
                  <a:srgbClr val="000066"/>
                </a:solidFill>
                <a:latin typeface="Calibri" panose="020F0502020204030204" pitchFamily="34" charset="0"/>
                <a:cs typeface="Calibri" panose="020F0502020204030204" pitchFamily="34" charset="0"/>
              </a:rPr>
              <a:t>)</a:t>
            </a:r>
          </a:p>
          <a:p>
            <a:pPr>
              <a:buClr>
                <a:srgbClr val="333399"/>
              </a:buClr>
              <a:buFont typeface="Wingdings" pitchFamily="2" charset="2"/>
              <a:buChar char="Ø"/>
              <a:defRPr/>
            </a:pPr>
            <a:endParaRPr lang="nl-NL" altLang="nl-NL" sz="2400" dirty="0">
              <a:solidFill>
                <a:srgbClr val="000066"/>
              </a:solidFill>
              <a:latin typeface="Calibri" panose="020F0502020204030204" pitchFamily="34" charset="0"/>
              <a:cs typeface="Calibri" panose="020F0502020204030204" pitchFamily="34" charset="0"/>
            </a:endParaRPr>
          </a:p>
          <a:p>
            <a:pPr>
              <a:buClr>
                <a:srgbClr val="333399"/>
              </a:buClr>
              <a:buFont typeface="Wingdings" pitchFamily="2" charset="2"/>
              <a:buChar char="Ø"/>
              <a:defRPr/>
            </a:pPr>
            <a:r>
              <a:rPr lang="nl-NL" altLang="nl-NL" sz="2400" dirty="0">
                <a:solidFill>
                  <a:srgbClr val="000066"/>
                </a:solidFill>
                <a:latin typeface="Calibri" panose="020F0502020204030204" pitchFamily="34" charset="0"/>
                <a:cs typeface="Calibri" panose="020F0502020204030204" pitchFamily="34" charset="0"/>
              </a:rPr>
              <a:t>The more wind, </a:t>
            </a:r>
            <a:r>
              <a:rPr lang="nl-NL" altLang="nl-NL" sz="2400" dirty="0" err="1">
                <a:solidFill>
                  <a:srgbClr val="000066"/>
                </a:solidFill>
                <a:latin typeface="Calibri" panose="020F0502020204030204" pitchFamily="34" charset="0"/>
                <a:cs typeface="Calibri" panose="020F0502020204030204" pitchFamily="34" charset="0"/>
              </a:rPr>
              <a:t>th</a:t>
            </a:r>
            <a:r>
              <a:rPr lang="nl-NL" altLang="nl-NL" sz="2400" dirty="0">
                <a:solidFill>
                  <a:srgbClr val="000066"/>
                </a:solidFill>
                <a:latin typeface="Calibri" panose="020F0502020204030204" pitchFamily="34" charset="0"/>
                <a:cs typeface="Calibri" panose="020F0502020204030204" pitchFamily="34" charset="0"/>
              </a:rPr>
              <a:t>e more </a:t>
            </a:r>
            <a:r>
              <a:rPr lang="nl-NL" altLang="nl-NL" sz="2400" dirty="0">
                <a:solidFill>
                  <a:srgbClr val="000066"/>
                </a:solidFill>
                <a:sym typeface="Symbol" pitchFamily="18" charset="2"/>
              </a:rPr>
              <a:t></a:t>
            </a:r>
            <a:r>
              <a:rPr lang="nl-NL" altLang="nl-NL" sz="2400" dirty="0">
                <a:solidFill>
                  <a:srgbClr val="000066"/>
                </a:solidFill>
                <a:latin typeface="Calibri" panose="020F0502020204030204" pitchFamily="34" charset="0"/>
                <a:cs typeface="Calibri" panose="020F0502020204030204" pitchFamily="34" charset="0"/>
              </a:rPr>
              <a:t>golf </a:t>
            </a:r>
            <a:r>
              <a:rPr lang="nl-NL" altLang="nl-NL" sz="2400" dirty="0" err="1">
                <a:solidFill>
                  <a:srgbClr val="000066"/>
                </a:solidFill>
                <a:latin typeface="Calibri" panose="020F0502020204030204" pitchFamily="34" charset="0"/>
                <a:cs typeface="Calibri" panose="020F0502020204030204" pitchFamily="34" charset="0"/>
              </a:rPr>
              <a:t>scattering</a:t>
            </a:r>
            <a:endParaRPr lang="nl-NL" altLang="nl-NL" sz="2400" dirty="0">
              <a:solidFill>
                <a:srgbClr val="000066"/>
              </a:solidFill>
              <a:latin typeface="Calibri" panose="020F0502020204030204" pitchFamily="34" charset="0"/>
              <a:cs typeface="Calibri" panose="020F0502020204030204" pitchFamily="34" charset="0"/>
            </a:endParaRPr>
          </a:p>
          <a:p>
            <a:pPr>
              <a:buClr>
                <a:srgbClr val="333399"/>
              </a:buClr>
              <a:buFont typeface="Wingdings" pitchFamily="2" charset="2"/>
              <a:buChar char="Ø"/>
              <a:defRPr/>
            </a:pPr>
            <a:endParaRPr lang="nl-NL" altLang="nl-NL" sz="2400" dirty="0">
              <a:solidFill>
                <a:srgbClr val="000066"/>
              </a:solidFill>
              <a:latin typeface="Calibri" panose="020F0502020204030204" pitchFamily="34" charset="0"/>
              <a:cs typeface="Calibri" panose="020F0502020204030204" pitchFamily="34" charset="0"/>
            </a:endParaRPr>
          </a:p>
          <a:p>
            <a:pPr>
              <a:buClr>
                <a:srgbClr val="333399"/>
              </a:buClr>
              <a:buFont typeface="Wingdings" pitchFamily="2" charset="2"/>
              <a:buChar char="Ø"/>
              <a:defRPr/>
            </a:pPr>
            <a:r>
              <a:rPr lang="nl-NL" altLang="nl-NL" sz="2400" dirty="0" err="1">
                <a:solidFill>
                  <a:srgbClr val="000066"/>
                </a:solidFill>
                <a:latin typeface="Calibri" panose="020F0502020204030204" pitchFamily="34" charset="0"/>
                <a:cs typeface="Calibri" panose="020F0502020204030204" pitchFamily="34" charset="0"/>
              </a:rPr>
              <a:t>Also</a:t>
            </a:r>
            <a:r>
              <a:rPr lang="nl-NL" altLang="nl-NL" sz="2400" dirty="0">
                <a:solidFill>
                  <a:srgbClr val="000066"/>
                </a:solidFill>
                <a:latin typeface="Calibri" panose="020F0502020204030204" pitchFamily="34" charset="0"/>
                <a:cs typeface="Calibri" panose="020F0502020204030204" pitchFamily="34" charset="0"/>
              </a:rPr>
              <a:t> </a:t>
            </a:r>
            <a:r>
              <a:rPr lang="nl-NL" altLang="nl-NL" sz="2400" dirty="0" err="1">
                <a:solidFill>
                  <a:srgbClr val="000066"/>
                </a:solidFill>
                <a:latin typeface="Calibri" panose="020F0502020204030204" pitchFamily="34" charset="0"/>
                <a:cs typeface="Calibri" panose="020F0502020204030204" pitchFamily="34" charset="0"/>
              </a:rPr>
              <a:t>depending</a:t>
            </a:r>
            <a:r>
              <a:rPr lang="nl-NL" altLang="nl-NL" sz="2400" dirty="0">
                <a:solidFill>
                  <a:srgbClr val="000066"/>
                </a:solidFill>
                <a:latin typeface="Calibri" panose="020F0502020204030204" pitchFamily="34" charset="0"/>
                <a:cs typeface="Calibri" panose="020F0502020204030204" pitchFamily="34" charset="0"/>
              </a:rPr>
              <a:t> on  wind </a:t>
            </a:r>
            <a:r>
              <a:rPr lang="nl-NL" altLang="nl-NL" sz="2400" dirty="0" err="1">
                <a:solidFill>
                  <a:srgbClr val="000066"/>
                </a:solidFill>
                <a:latin typeface="Calibri" panose="020F0502020204030204" pitchFamily="34" charset="0"/>
                <a:cs typeface="Calibri" panose="020F0502020204030204" pitchFamily="34" charset="0"/>
              </a:rPr>
              <a:t>direction</a:t>
            </a:r>
            <a:endParaRPr lang="nl-NL" altLang="nl-NL" sz="2000" dirty="0">
              <a:solidFill>
                <a:srgbClr val="000066"/>
              </a:solidFill>
              <a:latin typeface="Calibri" panose="020F0502020204030204" pitchFamily="34" charset="0"/>
              <a:cs typeface="Calibri" panose="020F0502020204030204" pitchFamily="34" charset="0"/>
            </a:endParaRPr>
          </a:p>
        </p:txBody>
      </p:sp>
      <p:sp>
        <p:nvSpPr>
          <p:cNvPr id="123912" name="Line 57"/>
          <p:cNvSpPr>
            <a:spLocks noChangeShapeType="1"/>
          </p:cNvSpPr>
          <p:nvPr/>
        </p:nvSpPr>
        <p:spPr bwMode="auto">
          <a:xfrm flipV="1">
            <a:off x="4151314" y="742950"/>
            <a:ext cx="1512887" cy="1081088"/>
          </a:xfrm>
          <a:prstGeom prst="line">
            <a:avLst/>
          </a:prstGeom>
          <a:noFill/>
          <a:ln w="57150">
            <a:solidFill>
              <a:srgbClr val="00CC66"/>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a:solidFill>
                <a:srgbClr val="000000"/>
              </a:solidFill>
            </a:endParaRPr>
          </a:p>
        </p:txBody>
      </p:sp>
    </p:spTree>
    <p:extLst>
      <p:ext uri="{BB962C8B-B14F-4D97-AF65-F5344CB8AC3E}">
        <p14:creationId xmlns:p14="http://schemas.microsoft.com/office/powerpoint/2010/main" val="12456955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6DF0AD-ADEE-4AE3-9657-D7BAF8E9EF1B}"/>
              </a:ext>
            </a:extLst>
          </p:cNvPr>
          <p:cNvSpPr txBox="1">
            <a:spLocks noChangeArrowheads="1"/>
          </p:cNvSpPr>
          <p:nvPr/>
        </p:nvSpPr>
        <p:spPr bwMode="auto">
          <a:xfrm>
            <a:off x="551384" y="-26988"/>
            <a:ext cx="11640615"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000" b="1">
                <a:solidFill>
                  <a:srgbClr val="000066"/>
                </a:solidFill>
                <a:latin typeface="+mj-lt"/>
                <a:ea typeface="+mj-ea"/>
                <a:cs typeface="+mj-cs"/>
              </a:defRPr>
            </a:lvl1pPr>
            <a:lvl2pPr algn="ctr" rtl="0" eaLnBrk="0" fontAlgn="base" hangingPunct="0">
              <a:spcBef>
                <a:spcPct val="0"/>
              </a:spcBef>
              <a:spcAft>
                <a:spcPct val="0"/>
              </a:spcAft>
              <a:defRPr sz="4000" b="1">
                <a:solidFill>
                  <a:srgbClr val="000066"/>
                </a:solidFill>
                <a:latin typeface="Verdana" pitchFamily="34" charset="0"/>
              </a:defRPr>
            </a:lvl2pPr>
            <a:lvl3pPr algn="ctr" rtl="0" eaLnBrk="0" fontAlgn="base" hangingPunct="0">
              <a:spcBef>
                <a:spcPct val="0"/>
              </a:spcBef>
              <a:spcAft>
                <a:spcPct val="0"/>
              </a:spcAft>
              <a:defRPr sz="4000" b="1">
                <a:solidFill>
                  <a:srgbClr val="000066"/>
                </a:solidFill>
                <a:latin typeface="Verdana" pitchFamily="34" charset="0"/>
              </a:defRPr>
            </a:lvl3pPr>
            <a:lvl4pPr algn="ctr" rtl="0" eaLnBrk="0" fontAlgn="base" hangingPunct="0">
              <a:spcBef>
                <a:spcPct val="0"/>
              </a:spcBef>
              <a:spcAft>
                <a:spcPct val="0"/>
              </a:spcAft>
              <a:defRPr sz="4000" b="1">
                <a:solidFill>
                  <a:srgbClr val="000066"/>
                </a:solidFill>
                <a:latin typeface="Verdana" pitchFamily="34" charset="0"/>
              </a:defRPr>
            </a:lvl4pPr>
            <a:lvl5pPr algn="ctr" rtl="0" eaLnBrk="0" fontAlgn="base" hangingPunct="0">
              <a:spcBef>
                <a:spcPct val="0"/>
              </a:spcBef>
              <a:spcAft>
                <a:spcPct val="0"/>
              </a:spcAft>
              <a:defRPr sz="4000" b="1">
                <a:solidFill>
                  <a:srgbClr val="000066"/>
                </a:solidFill>
                <a:latin typeface="Verdana" pitchFamily="34" charset="0"/>
              </a:defRPr>
            </a:lvl5pPr>
            <a:lvl6pPr marL="457200" algn="ctr" rtl="0" eaLnBrk="0" fontAlgn="base" hangingPunct="0">
              <a:spcBef>
                <a:spcPct val="0"/>
              </a:spcBef>
              <a:spcAft>
                <a:spcPct val="0"/>
              </a:spcAft>
              <a:defRPr sz="4000" b="1">
                <a:solidFill>
                  <a:srgbClr val="000066"/>
                </a:solidFill>
                <a:latin typeface="Verdana" pitchFamily="34" charset="0"/>
              </a:defRPr>
            </a:lvl6pPr>
            <a:lvl7pPr marL="914400" algn="ctr" rtl="0" eaLnBrk="0" fontAlgn="base" hangingPunct="0">
              <a:spcBef>
                <a:spcPct val="0"/>
              </a:spcBef>
              <a:spcAft>
                <a:spcPct val="0"/>
              </a:spcAft>
              <a:defRPr sz="4000" b="1">
                <a:solidFill>
                  <a:srgbClr val="000066"/>
                </a:solidFill>
                <a:latin typeface="Verdana" pitchFamily="34" charset="0"/>
              </a:defRPr>
            </a:lvl7pPr>
            <a:lvl8pPr marL="1371600" algn="ctr" rtl="0" eaLnBrk="0" fontAlgn="base" hangingPunct="0">
              <a:spcBef>
                <a:spcPct val="0"/>
              </a:spcBef>
              <a:spcAft>
                <a:spcPct val="0"/>
              </a:spcAft>
              <a:defRPr sz="4000" b="1">
                <a:solidFill>
                  <a:srgbClr val="000066"/>
                </a:solidFill>
                <a:latin typeface="Verdana" pitchFamily="34" charset="0"/>
              </a:defRPr>
            </a:lvl8pPr>
            <a:lvl9pPr marL="1828800" algn="ctr" rtl="0" eaLnBrk="0" fontAlgn="base" hangingPunct="0">
              <a:spcBef>
                <a:spcPct val="0"/>
              </a:spcBef>
              <a:spcAft>
                <a:spcPct val="0"/>
              </a:spcAft>
              <a:defRPr sz="4000" b="1">
                <a:solidFill>
                  <a:srgbClr val="000066"/>
                </a:solidFill>
                <a:latin typeface="Verdana" pitchFamily="34" charset="0"/>
              </a:defRPr>
            </a:lvl9pPr>
          </a:lstStyle>
          <a:p>
            <a:pPr>
              <a:defRPr/>
            </a:pPr>
            <a:r>
              <a:rPr lang="nl-NL" altLang="nl-NL" kern="0" dirty="0">
                <a:latin typeface="Calibri" panose="020F0502020204030204" pitchFamily="34" charset="0"/>
                <a:cs typeface="Calibri" panose="020F0502020204030204" pitchFamily="34" charset="0"/>
              </a:rPr>
              <a:t>Scatterometer research, partners KNMI </a:t>
            </a:r>
            <a:r>
              <a:rPr lang="nl-NL" altLang="nl-NL" kern="0" dirty="0" err="1">
                <a:latin typeface="Calibri" panose="020F0502020204030204" pitchFamily="34" charset="0"/>
                <a:cs typeface="Calibri" panose="020F0502020204030204" pitchFamily="34" charset="0"/>
              </a:rPr>
              <a:t>abroad</a:t>
            </a:r>
            <a:endParaRPr lang="nl-NL" altLang="nl-NL" kern="0"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7F3980E3-53E8-4147-8B0D-649B16BF0D27}"/>
              </a:ext>
            </a:extLst>
          </p:cNvPr>
          <p:cNvSpPr txBox="1"/>
          <p:nvPr/>
        </p:nvSpPr>
        <p:spPr>
          <a:xfrm>
            <a:off x="983432" y="1272817"/>
            <a:ext cx="10369152" cy="5324535"/>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rgbClr val="002060"/>
                </a:solidFill>
                <a:latin typeface="Calibri" panose="020F0502020204030204" pitchFamily="34" charset="0"/>
                <a:cs typeface="Calibri" panose="020F0502020204030204" pitchFamily="34" charset="0"/>
              </a:rPr>
              <a:t>Marcos Portabella, Ku-band scatterometry, 8 years at KNMI, now ICM in Barcelona, Spain</a:t>
            </a:r>
          </a:p>
          <a:p>
            <a:pPr marL="342900" indent="-342900">
              <a:buFont typeface="Arial" panose="020B0604020202020204" pitchFamily="34" charset="0"/>
              <a:buChar char="•"/>
            </a:pPr>
            <a:r>
              <a:rPr lang="en-US" sz="2000" dirty="0" err="1">
                <a:solidFill>
                  <a:srgbClr val="002060"/>
                </a:solidFill>
                <a:latin typeface="Calibri" panose="020F0502020204030204" pitchFamily="34" charset="0"/>
                <a:cs typeface="Calibri" panose="020F0502020204030204" pitchFamily="34" charset="0"/>
              </a:rPr>
              <a:t>Wenming</a:t>
            </a:r>
            <a:r>
              <a:rPr lang="en-US" sz="2000" dirty="0">
                <a:solidFill>
                  <a:srgbClr val="002060"/>
                </a:solidFill>
                <a:latin typeface="Calibri" panose="020F0502020204030204" pitchFamily="34" charset="0"/>
                <a:cs typeface="Calibri" panose="020F0502020204030204" pitchFamily="34" charset="0"/>
              </a:rPr>
              <a:t> Lin, 7 years at ICM, wind variability/rain; now at NUIST on CFOSAT, . . .</a:t>
            </a:r>
          </a:p>
          <a:p>
            <a:pPr marL="342900" indent="-342900">
              <a:buFont typeface="Arial" panose="020B0604020202020204" pitchFamily="34" charset="0"/>
              <a:buChar char="•"/>
            </a:pPr>
            <a:r>
              <a:rPr lang="en-US" sz="2000" dirty="0">
                <a:solidFill>
                  <a:srgbClr val="002060"/>
                </a:solidFill>
                <a:latin typeface="Calibri" panose="020F0502020204030204" pitchFamily="34" charset="0"/>
                <a:cs typeface="Calibri" panose="020F0502020204030204" pitchFamily="34" charset="0"/>
              </a:rPr>
              <a:t>2023 PhD’s: Weicheng Ni (NUDT) on hurricanes, Ke </a:t>
            </a:r>
            <a:r>
              <a:rPr lang="en-US" sz="2000" dirty="0" err="1">
                <a:solidFill>
                  <a:srgbClr val="002060"/>
                </a:solidFill>
                <a:latin typeface="Calibri" panose="020F0502020204030204" pitchFamily="34" charset="0"/>
                <a:cs typeface="Calibri" panose="020F0502020204030204" pitchFamily="34" charset="0"/>
              </a:rPr>
              <a:t>Zhoa</a:t>
            </a:r>
            <a:r>
              <a:rPr lang="en-US" sz="2000" dirty="0">
                <a:solidFill>
                  <a:srgbClr val="002060"/>
                </a:solidFill>
                <a:latin typeface="Calibri" panose="020F0502020204030204" pitchFamily="34" charset="0"/>
                <a:cs typeface="Calibri" panose="020F0502020204030204" pitchFamily="34" charset="0"/>
              </a:rPr>
              <a:t> (Qingdao) on rain, </a:t>
            </a:r>
            <a:r>
              <a:rPr lang="en-US" sz="2000" dirty="0" err="1">
                <a:solidFill>
                  <a:srgbClr val="002060"/>
                </a:solidFill>
                <a:latin typeface="Calibri" panose="020F0502020204030204" pitchFamily="34" charset="0"/>
                <a:cs typeface="Calibri" panose="020F0502020204030204" pitchFamily="34" charset="0"/>
              </a:rPr>
              <a:t>Haichen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Zuo</a:t>
            </a:r>
            <a:r>
              <a:rPr lang="en-US" sz="2000" dirty="0">
                <a:solidFill>
                  <a:srgbClr val="002060"/>
                </a:solidFill>
                <a:latin typeface="Calibri" panose="020F0502020204030204" pitchFamily="34" charset="0"/>
                <a:cs typeface="Calibri" panose="020F0502020204030204" pitchFamily="34" charset="0"/>
              </a:rPr>
              <a:t> (DTU) on Aeolus and ASCAT, Ana Trindade (ICM) on ERA*</a:t>
            </a:r>
          </a:p>
          <a:p>
            <a:pPr marL="342900" indent="-342900">
              <a:buFont typeface="Arial" panose="020B0604020202020204" pitchFamily="34" charset="0"/>
              <a:buChar char="•"/>
            </a:pPr>
            <a:r>
              <a:rPr lang="en-US" sz="2000" dirty="0">
                <a:solidFill>
                  <a:srgbClr val="002060"/>
                </a:solidFill>
                <a:latin typeface="Calibri" panose="020F0502020204030204" pitchFamily="34" charset="0"/>
                <a:cs typeface="Calibri" panose="020F0502020204030204" pitchFamily="34" charset="0"/>
              </a:rPr>
              <a:t>Giuseppe </a:t>
            </a:r>
            <a:r>
              <a:rPr lang="en-US" sz="2000" dirty="0" err="1">
                <a:solidFill>
                  <a:srgbClr val="002060"/>
                </a:solidFill>
                <a:latin typeface="Calibri" panose="020F0502020204030204" pitchFamily="34" charset="0"/>
                <a:cs typeface="Calibri" panose="020F0502020204030204" pitchFamily="34" charset="0"/>
              </a:rPr>
              <a:t>Grieco</a:t>
            </a:r>
            <a:r>
              <a:rPr lang="en-US" sz="2000" dirty="0">
                <a:solidFill>
                  <a:srgbClr val="002060"/>
                </a:solidFill>
                <a:latin typeface="Calibri" panose="020F0502020204030204" pitchFamily="34" charset="0"/>
                <a:cs typeface="Calibri" panose="020F0502020204030204" pitchFamily="34" charset="0"/>
              </a:rPr>
              <a:t>, 3 years at KNMI on GNSS-R, 1 year at ICM, now CNR in Italy on coastal </a:t>
            </a:r>
            <a:r>
              <a:rPr lang="en-US" sz="2000" dirty="0" err="1">
                <a:solidFill>
                  <a:srgbClr val="002060"/>
                </a:solidFill>
                <a:latin typeface="Calibri" panose="020F0502020204030204" pitchFamily="34" charset="0"/>
                <a:cs typeface="Calibri" panose="020F0502020204030204" pitchFamily="34" charset="0"/>
              </a:rPr>
              <a:t>PenWP</a:t>
            </a:r>
            <a:endParaRPr lang="en-US" sz="2000" dirty="0">
              <a:solidFill>
                <a:srgbClr val="00206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dirty="0">
                <a:solidFill>
                  <a:srgbClr val="002060"/>
                </a:solidFill>
                <a:latin typeface="Calibri" panose="020F0502020204030204" pitchFamily="34" charset="0"/>
                <a:cs typeface="Calibri" panose="020F0502020204030204" pitchFamily="34" charset="0"/>
              </a:rPr>
              <a:t>Federico Cossu, EUMETSAT wind fellow at ICM, Spain</a:t>
            </a:r>
          </a:p>
          <a:p>
            <a:pPr marL="342900" indent="-342900">
              <a:buFont typeface="Arial" panose="020B0604020202020204" pitchFamily="34" charset="0"/>
              <a:buChar char="•"/>
            </a:pPr>
            <a:r>
              <a:rPr lang="en-US" sz="2000" dirty="0" err="1">
                <a:solidFill>
                  <a:srgbClr val="002060"/>
                </a:solidFill>
                <a:latin typeface="Calibri" panose="020F0502020204030204" pitchFamily="34" charset="0"/>
                <a:cs typeface="Calibri" panose="020F0502020204030204" pitchFamily="34" charset="0"/>
              </a:rPr>
              <a:t>Zhixiong</a:t>
            </a:r>
            <a:r>
              <a:rPr lang="en-US" sz="2000" dirty="0">
                <a:solidFill>
                  <a:srgbClr val="002060"/>
                </a:solidFill>
                <a:latin typeface="Calibri" panose="020F0502020204030204" pitchFamily="34" charset="0"/>
                <a:cs typeface="Calibri" panose="020F0502020204030204" pitchFamily="34" charset="0"/>
              </a:rPr>
              <a:t> Wang, Ku GMF with SST correction, product comparison Ku/C, now prepared data for ECMWF data assimilation experiments and WindRad, NUIST</a:t>
            </a:r>
          </a:p>
          <a:p>
            <a:pPr marL="342900" indent="-342900">
              <a:buFont typeface="Arial" panose="020B0604020202020204" pitchFamily="34" charset="0"/>
              <a:buChar char="•"/>
            </a:pPr>
            <a:r>
              <a:rPr lang="en-US" sz="2000" dirty="0" err="1">
                <a:solidFill>
                  <a:srgbClr val="002060"/>
                </a:solidFill>
                <a:latin typeface="Calibri" panose="020F0502020204030204" pitchFamily="34" charset="0"/>
                <a:cs typeface="Calibri" panose="020F0502020204030204" pitchFamily="34" charset="0"/>
              </a:rPr>
              <a:t>Xingou</a:t>
            </a:r>
            <a:r>
              <a:rPr lang="en-US" sz="2000" dirty="0">
                <a:solidFill>
                  <a:srgbClr val="002060"/>
                </a:solidFill>
                <a:latin typeface="Calibri" panose="020F0502020204030204" pitchFamily="34" charset="0"/>
                <a:cs typeface="Calibri" panose="020F0502020204030204" pitchFamily="34" charset="0"/>
              </a:rPr>
              <a:t> Xu at NSSC, Scatterometry, Machine Learning, Beijing, now at KNMI</a:t>
            </a:r>
          </a:p>
          <a:p>
            <a:pPr marL="342900" indent="-342900">
              <a:buFont typeface="Arial" panose="020B0604020202020204" pitchFamily="34" charset="0"/>
              <a:buChar char="•"/>
            </a:pPr>
            <a:r>
              <a:rPr lang="en-US" sz="2000" dirty="0">
                <a:solidFill>
                  <a:srgbClr val="002060"/>
                </a:solidFill>
                <a:latin typeface="Calibri" panose="020F0502020204030204" pitchFamily="34" charset="0"/>
                <a:cs typeface="Calibri" panose="020F0502020204030204" pitchFamily="34" charset="0"/>
              </a:rPr>
              <a:t>Paul Chang, NOAA hurricane hunters, USA</a:t>
            </a:r>
          </a:p>
          <a:p>
            <a:pPr marL="342900" indent="-342900">
              <a:buFont typeface="Arial" panose="020B0604020202020204" pitchFamily="34" charset="0"/>
              <a:buChar char="•"/>
            </a:pPr>
            <a:r>
              <a:rPr lang="en-US" sz="2000" dirty="0">
                <a:solidFill>
                  <a:srgbClr val="002060"/>
                </a:solidFill>
                <a:latin typeface="Calibri" panose="020F0502020204030204" pitchFamily="34" charset="0"/>
                <a:cs typeface="Calibri" panose="020F0502020204030204" pitchFamily="34" charset="0"/>
              </a:rPr>
              <a:t>Bertrand </a:t>
            </a:r>
            <a:r>
              <a:rPr lang="en-US" sz="2000" dirty="0" err="1">
                <a:solidFill>
                  <a:srgbClr val="002060"/>
                </a:solidFill>
                <a:latin typeface="Calibri" panose="020F0502020204030204" pitchFamily="34" charset="0"/>
                <a:cs typeface="Calibri" panose="020F0502020204030204" pitchFamily="34" charset="0"/>
              </a:rPr>
              <a:t>Chapron</a:t>
            </a:r>
            <a:r>
              <a:rPr lang="en-US" sz="2000" dirty="0">
                <a:solidFill>
                  <a:srgbClr val="002060"/>
                </a:solidFill>
                <a:latin typeface="Calibri" panose="020F0502020204030204" pitchFamily="34" charset="0"/>
                <a:cs typeface="Calibri" panose="020F0502020204030204" pitchFamily="34" charset="0"/>
              </a:rPr>
              <a:t>/Alexis Mouche, MAXSS, </a:t>
            </a:r>
            <a:r>
              <a:rPr lang="en-US" sz="2000" dirty="0" err="1">
                <a:solidFill>
                  <a:srgbClr val="002060"/>
                </a:solidFill>
                <a:latin typeface="Calibri" panose="020F0502020204030204" pitchFamily="34" charset="0"/>
                <a:cs typeface="Calibri" panose="020F0502020204030204" pitchFamily="34" charset="0"/>
              </a:rPr>
              <a:t>GlobCurrent</a:t>
            </a:r>
            <a:r>
              <a:rPr lang="en-US" sz="2000" dirty="0">
                <a:solidFill>
                  <a:srgbClr val="002060"/>
                </a:solidFill>
                <a:latin typeface="Calibri" panose="020F0502020204030204" pitchFamily="34" charset="0"/>
                <a:cs typeface="Calibri" panose="020F0502020204030204" pitchFamily="34" charset="0"/>
              </a:rPr>
              <a:t>, SAR winds, IFREMER</a:t>
            </a:r>
          </a:p>
          <a:p>
            <a:pPr marL="342900" indent="-342900">
              <a:buFont typeface="Arial" panose="020B0604020202020204" pitchFamily="34" charset="0"/>
              <a:buChar char="•"/>
            </a:pPr>
            <a:r>
              <a:rPr lang="en-US" sz="2000" dirty="0">
                <a:solidFill>
                  <a:srgbClr val="002060"/>
                </a:solidFill>
                <a:latin typeface="Calibri" panose="020F0502020204030204" pitchFamily="34" charset="0"/>
                <a:cs typeface="Calibri" panose="020F0502020204030204" pitchFamily="34" charset="0"/>
              </a:rPr>
              <a:t>Sean Healy, data assimilation, ECMWF</a:t>
            </a:r>
          </a:p>
          <a:p>
            <a:pPr marL="342900" indent="-342900">
              <a:buFont typeface="Arial" panose="020B0604020202020204" pitchFamily="34" charset="0"/>
              <a:buChar char="•"/>
            </a:pPr>
            <a:r>
              <a:rPr lang="en-US" sz="2000" dirty="0">
                <a:solidFill>
                  <a:srgbClr val="002060"/>
                </a:solidFill>
                <a:latin typeface="Calibri" panose="020F0502020204030204" pitchFamily="34" charset="0"/>
                <a:cs typeface="Calibri" panose="020F0502020204030204" pitchFamily="34" charset="0"/>
              </a:rPr>
              <a:t>Scatterometer Cal/Val: EUMETSAT, NASA, ESA, ISRO, NSOAS, CMA, CNES</a:t>
            </a:r>
          </a:p>
          <a:p>
            <a:pPr marL="342900" indent="-342900">
              <a:buFont typeface="Arial" panose="020B0604020202020204" pitchFamily="34" charset="0"/>
              <a:buChar char="•"/>
            </a:pPr>
            <a:r>
              <a:rPr lang="en-US" sz="2000" dirty="0">
                <a:solidFill>
                  <a:srgbClr val="002060"/>
                </a:solidFill>
                <a:latin typeface="Calibri" panose="020F0502020204030204" pitchFamily="34" charset="0"/>
                <a:cs typeface="Calibri" panose="020F0502020204030204" pitchFamily="34" charset="0"/>
              </a:rPr>
              <a:t>Paco Lopez Dekker, Doppler for EPS-SG SCA (2026), ESA EE Harmony PI, TU Delft, Netherlands</a:t>
            </a:r>
          </a:p>
          <a:p>
            <a:pPr marL="342900" indent="-342900">
              <a:buFont typeface="Arial" panose="020B0604020202020204" pitchFamily="34" charset="0"/>
              <a:buChar char="•"/>
            </a:pPr>
            <a:r>
              <a:rPr lang="en-US" sz="2000" dirty="0">
                <a:solidFill>
                  <a:srgbClr val="002060"/>
                </a:solidFill>
                <a:latin typeface="Calibri" panose="020F0502020204030204" pitchFamily="34" charset="0"/>
                <a:cs typeface="Calibri" panose="020F0502020204030204" pitchFamily="34" charset="0"/>
              </a:rPr>
              <a:t>CGMS Ocean Surface Winds Task Group, IOVWST, . . .</a:t>
            </a:r>
          </a:p>
          <a:p>
            <a:pPr marL="342900" indent="-342900">
              <a:buFont typeface="Arial" panose="020B0604020202020204" pitchFamily="34" charset="0"/>
              <a:buChar char="•"/>
            </a:pPr>
            <a:r>
              <a:rPr lang="en-US" sz="2000" dirty="0">
                <a:solidFill>
                  <a:srgbClr val="002060"/>
                </a:solidFill>
                <a:latin typeface="Calibri" panose="020F0502020204030204" pitchFamily="34" charset="0"/>
                <a:cs typeface="Calibri" panose="020F0502020204030204" pitchFamily="34" charset="0"/>
              </a:rPr>
              <a:t>ESA Earth Explorer MAG member for Harmony and </a:t>
            </a:r>
            <a:r>
              <a:rPr lang="en-US" sz="2000" dirty="0" err="1">
                <a:solidFill>
                  <a:srgbClr val="002060"/>
                </a:solidFill>
                <a:latin typeface="Calibri" panose="020F0502020204030204" pitchFamily="34" charset="0"/>
                <a:cs typeface="Calibri" panose="020F0502020204030204" pitchFamily="34" charset="0"/>
              </a:rPr>
              <a:t>SeaStar</a:t>
            </a:r>
            <a:endParaRPr lang="en-US" sz="2000" dirty="0">
              <a:solidFill>
                <a:srgbClr val="00206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20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092725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EFDC979-2BC6-4917-A18D-5F6DB36E65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5653" y="2636912"/>
            <a:ext cx="4439018" cy="310308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9189F49-626A-4673-BA5C-3E2BC6211E34}"/>
              </a:ext>
            </a:extLst>
          </p:cNvPr>
          <p:cNvSpPr>
            <a:spLocks noGrp="1"/>
          </p:cNvSpPr>
          <p:nvPr>
            <p:ph idx="1"/>
          </p:nvPr>
        </p:nvSpPr>
        <p:spPr>
          <a:xfrm>
            <a:off x="334875" y="1196752"/>
            <a:ext cx="9001485" cy="4210592"/>
          </a:xfrm>
        </p:spPr>
        <p:txBody>
          <a:bodyPr/>
          <a:lstStyle/>
          <a:p>
            <a:pPr>
              <a:lnSpc>
                <a:spcPct val="100000"/>
              </a:lnSpc>
            </a:pPr>
            <a:r>
              <a:rPr lang="en-US" sz="1600" dirty="0"/>
              <a:t>ASCAT-A, </a:t>
            </a:r>
            <a:r>
              <a:rPr lang="en-US" sz="1600" dirty="0" err="1"/>
              <a:t>MetOp</a:t>
            </a:r>
            <a:r>
              <a:rPr lang="en-US" sz="1600" dirty="0"/>
              <a:t>-A : 	2007- Nov 2021 	9:30 LST</a:t>
            </a:r>
          </a:p>
          <a:p>
            <a:pPr>
              <a:lnSpc>
                <a:spcPct val="100000"/>
              </a:lnSpc>
            </a:pPr>
            <a:r>
              <a:rPr lang="en-US" sz="1600" dirty="0"/>
              <a:t>ASCAT-B, </a:t>
            </a:r>
            <a:r>
              <a:rPr lang="en-US" sz="1600" dirty="0" err="1"/>
              <a:t>MetOp</a:t>
            </a:r>
            <a:r>
              <a:rPr lang="en-US" sz="1600" dirty="0"/>
              <a:t>-B : 	2012- healthy	9:30 LST</a:t>
            </a:r>
          </a:p>
          <a:p>
            <a:pPr>
              <a:lnSpc>
                <a:spcPct val="100000"/>
              </a:lnSpc>
            </a:pPr>
            <a:r>
              <a:rPr lang="en-US" sz="1600" dirty="0"/>
              <a:t>ASCAT-C, </a:t>
            </a:r>
            <a:r>
              <a:rPr lang="en-US" sz="1600" dirty="0" err="1"/>
              <a:t>MetOp</a:t>
            </a:r>
            <a:r>
              <a:rPr lang="en-US" sz="1600" dirty="0"/>
              <a:t>-C :	2018- healthy	9:30 LST, Excellent for wind changes in convection</a:t>
            </a:r>
          </a:p>
          <a:p>
            <a:pPr>
              <a:lnSpc>
                <a:spcPct val="100000"/>
              </a:lnSpc>
            </a:pPr>
            <a:r>
              <a:rPr lang="en-US" sz="1600" dirty="0"/>
              <a:t>OSCAT-2, ScatSat-1 :	2017- Feb 2021	8:45 LST, Excellent for Ku/C intercalibration</a:t>
            </a:r>
          </a:p>
          <a:p>
            <a:pPr>
              <a:lnSpc>
                <a:spcPct val="100000"/>
              </a:lnSpc>
            </a:pPr>
            <a:r>
              <a:rPr lang="en-US" sz="1600" dirty="0"/>
              <a:t>OSCAT-3, OceanSat3 :	Q2 2022		12:00 LST, Good quality, high NRCS</a:t>
            </a:r>
          </a:p>
          <a:p>
            <a:pPr>
              <a:lnSpc>
                <a:spcPct val="100000"/>
              </a:lnSpc>
            </a:pPr>
            <a:r>
              <a:rPr lang="en-US" sz="1600" dirty="0"/>
              <a:t>HSCAT-B, HY2B :		2018- healthy	6:00 LST</a:t>
            </a:r>
          </a:p>
          <a:p>
            <a:pPr>
              <a:lnSpc>
                <a:spcPct val="100000"/>
              </a:lnSpc>
            </a:pPr>
            <a:r>
              <a:rPr lang="en-US" sz="1600" dirty="0"/>
              <a:t>HSCAT-C, HY2C :		2020- healthy	Not sun-synchronous, regresses</a:t>
            </a:r>
          </a:p>
          <a:p>
            <a:pPr>
              <a:lnSpc>
                <a:spcPct val="100000"/>
              </a:lnSpc>
            </a:pPr>
            <a:r>
              <a:rPr lang="en-US" sz="1600" dirty="0"/>
              <a:t>HSCAT-D, HY2D :		2021- healthy	Regresses, commissioning</a:t>
            </a:r>
          </a:p>
          <a:p>
            <a:pPr>
              <a:lnSpc>
                <a:spcPct val="100000"/>
              </a:lnSpc>
            </a:pPr>
            <a:r>
              <a:rPr lang="en-US" sz="1600" dirty="0"/>
              <a:t>CSCAT, CFOSAT :		2019- 2022	Stability issues</a:t>
            </a:r>
          </a:p>
          <a:p>
            <a:pPr>
              <a:lnSpc>
                <a:spcPct val="100000"/>
              </a:lnSpc>
            </a:pPr>
            <a:r>
              <a:rPr lang="en-US" sz="1600" dirty="0"/>
              <a:t>WindRad, FY3E :		5/7/’21- now	5:30 LST, commissioning, C-band?</a:t>
            </a:r>
          </a:p>
          <a:p>
            <a:pPr>
              <a:lnSpc>
                <a:spcPct val="100000"/>
              </a:lnSpc>
              <a:buFont typeface="Wingdings" panose="05000000000000000000" pitchFamily="2" charset="2"/>
              <a:buChar char="Ø"/>
            </a:pPr>
            <a:r>
              <a:rPr lang="en-US" sz="1600" dirty="0">
                <a:hlinkClick r:id="rId3"/>
              </a:rPr>
              <a:t>scatterometer.knmi.nl/proc_status/</a:t>
            </a:r>
            <a:r>
              <a:rPr lang="en-US" sz="1600" dirty="0"/>
              <a:t> </a:t>
            </a:r>
          </a:p>
          <a:p>
            <a:pPr marL="0" indent="0">
              <a:lnSpc>
                <a:spcPct val="100000"/>
              </a:lnSpc>
              <a:buNone/>
            </a:pPr>
            <a:endParaRPr lang="en-US" sz="800" dirty="0"/>
          </a:p>
          <a:p>
            <a:pPr>
              <a:lnSpc>
                <a:spcPct val="100000"/>
              </a:lnSpc>
            </a:pPr>
            <a:r>
              <a:rPr lang="en-US" sz="1600" dirty="0"/>
              <a:t>Vector wind CDRs for ERS (1991-1999), </a:t>
            </a:r>
            <a:r>
              <a:rPr lang="en-US" sz="1600" dirty="0" err="1"/>
              <a:t>QuikScat</a:t>
            </a:r>
            <a:r>
              <a:rPr lang="en-US" sz="1600" dirty="0"/>
              <a:t> (1999-2009), </a:t>
            </a:r>
            <a:br>
              <a:rPr lang="en-US" sz="1600" dirty="0"/>
            </a:br>
            <a:r>
              <a:rPr lang="en-US" sz="1600" dirty="0"/>
              <a:t>ASCAT (2007-), OSCAT (2014+), needed to monitor re-analyses</a:t>
            </a:r>
          </a:p>
          <a:p>
            <a:pPr>
              <a:lnSpc>
                <a:spcPct val="100000"/>
              </a:lnSpc>
            </a:pPr>
            <a:r>
              <a:rPr lang="en-US" sz="1600" dirty="0" err="1"/>
              <a:t>Reanalyses</a:t>
            </a:r>
            <a:r>
              <a:rPr lang="en-US" sz="1600" dirty="0"/>
              <a:t> are subject to changing inputs</a:t>
            </a:r>
          </a:p>
          <a:p>
            <a:pPr>
              <a:lnSpc>
                <a:spcPct val="100000"/>
              </a:lnSpc>
            </a:pPr>
            <a:endParaRPr lang="en-US" sz="800" dirty="0">
              <a:hlinkClick r:id="rId4"/>
            </a:endParaRPr>
          </a:p>
          <a:p>
            <a:pPr>
              <a:lnSpc>
                <a:spcPct val="100000"/>
              </a:lnSpc>
              <a:buFont typeface="Wingdings" panose="05000000000000000000" pitchFamily="2" charset="2"/>
              <a:buChar char="Ø"/>
            </a:pPr>
            <a:r>
              <a:rPr lang="en-US" sz="1600" dirty="0">
                <a:hlinkClick r:id="rId4"/>
              </a:rPr>
              <a:t>scatterometer.knmi.nl/archived_prod/</a:t>
            </a:r>
            <a:r>
              <a:rPr lang="en-US" sz="1600" dirty="0"/>
              <a:t> </a:t>
            </a:r>
          </a:p>
          <a:p>
            <a:pPr>
              <a:lnSpc>
                <a:spcPct val="100000"/>
              </a:lnSpc>
              <a:buFont typeface="Wingdings" panose="05000000000000000000" pitchFamily="2" charset="2"/>
              <a:buChar char="Ø"/>
            </a:pPr>
            <a:r>
              <a:rPr lang="en-US" sz="1600" dirty="0">
                <a:hlinkClick r:id="rId5"/>
              </a:rPr>
              <a:t>EU Copernicus Marine Service Wind TAC</a:t>
            </a:r>
            <a:endParaRPr lang="en-US" sz="1600" dirty="0"/>
          </a:p>
          <a:p>
            <a:pPr>
              <a:lnSpc>
                <a:spcPct val="100000"/>
              </a:lnSpc>
              <a:buFont typeface="Wingdings" panose="05000000000000000000" pitchFamily="2" charset="2"/>
              <a:buChar char="Ø"/>
            </a:pPr>
            <a:endParaRPr lang="en-NL" sz="1600" dirty="0"/>
          </a:p>
        </p:txBody>
      </p:sp>
      <p:sp>
        <p:nvSpPr>
          <p:cNvPr id="6" name="Rectangle 2">
            <a:extLst>
              <a:ext uri="{FF2B5EF4-FFF2-40B4-BE49-F238E27FC236}">
                <a16:creationId xmlns:a16="http://schemas.microsoft.com/office/drawing/2014/main" id="{BD28ED84-B401-4ABC-BC8A-ED4CEE5D62EA}"/>
              </a:ext>
            </a:extLst>
          </p:cNvPr>
          <p:cNvSpPr txBox="1">
            <a:spLocks noChangeArrowheads="1"/>
          </p:cNvSpPr>
          <p:nvPr/>
        </p:nvSpPr>
        <p:spPr bwMode="auto">
          <a:xfrm>
            <a:off x="1919536" y="-26988"/>
            <a:ext cx="8748464"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000" b="1">
                <a:solidFill>
                  <a:srgbClr val="000066"/>
                </a:solidFill>
                <a:latin typeface="+mj-lt"/>
                <a:ea typeface="+mj-ea"/>
                <a:cs typeface="+mj-cs"/>
              </a:defRPr>
            </a:lvl1pPr>
            <a:lvl2pPr algn="ctr" rtl="0" eaLnBrk="0" fontAlgn="base" hangingPunct="0">
              <a:spcBef>
                <a:spcPct val="0"/>
              </a:spcBef>
              <a:spcAft>
                <a:spcPct val="0"/>
              </a:spcAft>
              <a:defRPr sz="4000" b="1">
                <a:solidFill>
                  <a:srgbClr val="000066"/>
                </a:solidFill>
                <a:latin typeface="Verdana" pitchFamily="34" charset="0"/>
              </a:defRPr>
            </a:lvl2pPr>
            <a:lvl3pPr algn="ctr" rtl="0" eaLnBrk="0" fontAlgn="base" hangingPunct="0">
              <a:spcBef>
                <a:spcPct val="0"/>
              </a:spcBef>
              <a:spcAft>
                <a:spcPct val="0"/>
              </a:spcAft>
              <a:defRPr sz="4000" b="1">
                <a:solidFill>
                  <a:srgbClr val="000066"/>
                </a:solidFill>
                <a:latin typeface="Verdana" pitchFamily="34" charset="0"/>
              </a:defRPr>
            </a:lvl3pPr>
            <a:lvl4pPr algn="ctr" rtl="0" eaLnBrk="0" fontAlgn="base" hangingPunct="0">
              <a:spcBef>
                <a:spcPct val="0"/>
              </a:spcBef>
              <a:spcAft>
                <a:spcPct val="0"/>
              </a:spcAft>
              <a:defRPr sz="4000" b="1">
                <a:solidFill>
                  <a:srgbClr val="000066"/>
                </a:solidFill>
                <a:latin typeface="Verdana" pitchFamily="34" charset="0"/>
              </a:defRPr>
            </a:lvl4pPr>
            <a:lvl5pPr algn="ctr" rtl="0" eaLnBrk="0" fontAlgn="base" hangingPunct="0">
              <a:spcBef>
                <a:spcPct val="0"/>
              </a:spcBef>
              <a:spcAft>
                <a:spcPct val="0"/>
              </a:spcAft>
              <a:defRPr sz="4000" b="1">
                <a:solidFill>
                  <a:srgbClr val="000066"/>
                </a:solidFill>
                <a:latin typeface="Verdana" pitchFamily="34" charset="0"/>
              </a:defRPr>
            </a:lvl5pPr>
            <a:lvl6pPr marL="457200" algn="ctr" rtl="0" eaLnBrk="0" fontAlgn="base" hangingPunct="0">
              <a:spcBef>
                <a:spcPct val="0"/>
              </a:spcBef>
              <a:spcAft>
                <a:spcPct val="0"/>
              </a:spcAft>
              <a:defRPr sz="4000" b="1">
                <a:solidFill>
                  <a:srgbClr val="000066"/>
                </a:solidFill>
                <a:latin typeface="Verdana" pitchFamily="34" charset="0"/>
              </a:defRPr>
            </a:lvl6pPr>
            <a:lvl7pPr marL="914400" algn="ctr" rtl="0" eaLnBrk="0" fontAlgn="base" hangingPunct="0">
              <a:spcBef>
                <a:spcPct val="0"/>
              </a:spcBef>
              <a:spcAft>
                <a:spcPct val="0"/>
              </a:spcAft>
              <a:defRPr sz="4000" b="1">
                <a:solidFill>
                  <a:srgbClr val="000066"/>
                </a:solidFill>
                <a:latin typeface="Verdana" pitchFamily="34" charset="0"/>
              </a:defRPr>
            </a:lvl7pPr>
            <a:lvl8pPr marL="1371600" algn="ctr" rtl="0" eaLnBrk="0" fontAlgn="base" hangingPunct="0">
              <a:spcBef>
                <a:spcPct val="0"/>
              </a:spcBef>
              <a:spcAft>
                <a:spcPct val="0"/>
              </a:spcAft>
              <a:defRPr sz="4000" b="1">
                <a:solidFill>
                  <a:srgbClr val="000066"/>
                </a:solidFill>
                <a:latin typeface="Verdana" pitchFamily="34" charset="0"/>
              </a:defRPr>
            </a:lvl8pPr>
            <a:lvl9pPr marL="1828800" algn="ctr" rtl="0" eaLnBrk="0" fontAlgn="base" hangingPunct="0">
              <a:spcBef>
                <a:spcPct val="0"/>
              </a:spcBef>
              <a:spcAft>
                <a:spcPct val="0"/>
              </a:spcAft>
              <a:defRPr sz="4000" b="1">
                <a:solidFill>
                  <a:srgbClr val="000066"/>
                </a:solidFill>
                <a:latin typeface="Verdana" pitchFamily="34" charset="0"/>
              </a:defRPr>
            </a:lvl9pPr>
          </a:lstStyle>
          <a:p>
            <a:pPr>
              <a:defRPr/>
            </a:pPr>
            <a:r>
              <a:rPr lang="nl-NL" altLang="nl-NL" kern="0" dirty="0" err="1">
                <a:latin typeface="Calibri" panose="020F0502020204030204" pitchFamily="34" charset="0"/>
                <a:cs typeface="Calibri" panose="020F0502020204030204" pitchFamily="34" charset="0"/>
              </a:rPr>
              <a:t>Today’s</a:t>
            </a:r>
            <a:r>
              <a:rPr lang="nl-NL" altLang="nl-NL" kern="0" dirty="0">
                <a:latin typeface="Calibri" panose="020F0502020204030204" pitchFamily="34" charset="0"/>
                <a:cs typeface="Calibri" panose="020F0502020204030204" pitchFamily="34" charset="0"/>
              </a:rPr>
              <a:t> status of KNMI wind processing</a:t>
            </a:r>
          </a:p>
        </p:txBody>
      </p:sp>
      <p:sp>
        <p:nvSpPr>
          <p:cNvPr id="7" name="TextBox 6">
            <a:extLst>
              <a:ext uri="{FF2B5EF4-FFF2-40B4-BE49-F238E27FC236}">
                <a16:creationId xmlns:a16="http://schemas.microsoft.com/office/drawing/2014/main" id="{DB23EE26-09E6-4EF6-B0CF-E64F1B709F57}"/>
              </a:ext>
            </a:extLst>
          </p:cNvPr>
          <p:cNvSpPr txBox="1"/>
          <p:nvPr/>
        </p:nvSpPr>
        <p:spPr>
          <a:xfrm>
            <a:off x="8472264" y="5661248"/>
            <a:ext cx="3168352" cy="646331"/>
          </a:xfrm>
          <a:prstGeom prst="rect">
            <a:avLst/>
          </a:prstGeom>
          <a:solidFill>
            <a:schemeClr val="bg1"/>
          </a:solidFill>
        </p:spPr>
        <p:txBody>
          <a:bodyPr wrap="square">
            <a:spAutoFit/>
          </a:bodyPr>
          <a:lstStyle/>
          <a:p>
            <a:pPr>
              <a:defRPr/>
            </a:pPr>
            <a:r>
              <a:rPr lang="en-US" sz="1200" dirty="0">
                <a:solidFill>
                  <a:srgbClr val="0070C0"/>
                </a:solidFill>
                <a:latin typeface="Verdana" pitchFamily="34" charset="0"/>
              </a:rPr>
              <a:t>https://scatterometer.knmi.nl/hy2d_25_prod/index.php?cmd=monitoring&amp;period=week&amp;day=0&amp;flag=yes</a:t>
            </a:r>
            <a:endParaRPr lang="en-NL" sz="1200" dirty="0">
              <a:solidFill>
                <a:srgbClr val="0070C0"/>
              </a:solidFill>
              <a:latin typeface="Verdana" pitchFamily="34" charset="0"/>
            </a:endParaRPr>
          </a:p>
        </p:txBody>
      </p:sp>
      <p:sp>
        <p:nvSpPr>
          <p:cNvPr id="2" name="TextBox 1">
            <a:extLst>
              <a:ext uri="{FF2B5EF4-FFF2-40B4-BE49-F238E27FC236}">
                <a16:creationId xmlns:a16="http://schemas.microsoft.com/office/drawing/2014/main" id="{58BF585A-841B-4CA1-AA01-E73DB8157FC3}"/>
              </a:ext>
            </a:extLst>
          </p:cNvPr>
          <p:cNvSpPr txBox="1"/>
          <p:nvPr/>
        </p:nvSpPr>
        <p:spPr>
          <a:xfrm>
            <a:off x="8400257" y="2996952"/>
            <a:ext cx="888385" cy="461665"/>
          </a:xfrm>
          <a:prstGeom prst="rect">
            <a:avLst/>
          </a:prstGeom>
          <a:noFill/>
        </p:spPr>
        <p:txBody>
          <a:bodyPr wrap="none" rtlCol="0">
            <a:spAutoFit/>
          </a:bodyPr>
          <a:lstStyle/>
          <a:p>
            <a:pPr>
              <a:defRPr/>
            </a:pPr>
            <a:r>
              <a:rPr lang="en-US" b="1" dirty="0">
                <a:solidFill>
                  <a:srgbClr val="000000"/>
                </a:solidFill>
                <a:latin typeface="Calibri" panose="020F0502020204030204" pitchFamily="34" charset="0"/>
                <a:cs typeface="Calibri" panose="020F0502020204030204" pitchFamily="34" charset="0"/>
              </a:rPr>
              <a:t>HY2D</a:t>
            </a:r>
            <a:endParaRPr lang="en-NL" b="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501971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91E381-4F19-4118-98F8-F711EBFDC8AE}"/>
              </a:ext>
            </a:extLst>
          </p:cNvPr>
          <p:cNvSpPr>
            <a:spLocks noGrp="1"/>
          </p:cNvSpPr>
          <p:nvPr>
            <p:ph type="title"/>
          </p:nvPr>
        </p:nvSpPr>
        <p:spPr>
          <a:xfrm>
            <a:off x="1981200" y="413792"/>
            <a:ext cx="8229600" cy="782960"/>
          </a:xfrm>
        </p:spPr>
        <p:txBody>
          <a:bodyPr/>
          <a:lstStyle/>
          <a:p>
            <a:r>
              <a:rPr lang="en-US" b="1" dirty="0">
                <a:solidFill>
                  <a:srgbClr val="002060"/>
                </a:solidFill>
              </a:rPr>
              <a:t>Motivation / Potential OSW TG </a:t>
            </a:r>
            <a:endParaRPr lang="nl-NL" b="1" dirty="0">
              <a:solidFill>
                <a:srgbClr val="002060"/>
              </a:solidFill>
            </a:endParaRPr>
          </a:p>
        </p:txBody>
      </p:sp>
      <p:sp>
        <p:nvSpPr>
          <p:cNvPr id="4" name="Tijdelijke aanduiding voor inhoud 3">
            <a:extLst>
              <a:ext uri="{FF2B5EF4-FFF2-40B4-BE49-F238E27FC236}">
                <a16:creationId xmlns:a16="http://schemas.microsoft.com/office/drawing/2014/main" id="{C5A90C24-7B32-4C59-8BF7-0E2CC0D1F97A}"/>
              </a:ext>
            </a:extLst>
          </p:cNvPr>
          <p:cNvSpPr>
            <a:spLocks noGrp="1"/>
          </p:cNvSpPr>
          <p:nvPr>
            <p:ph sz="half" idx="2"/>
          </p:nvPr>
        </p:nvSpPr>
        <p:spPr>
          <a:xfrm>
            <a:off x="767408" y="1268760"/>
            <a:ext cx="10657184" cy="4824536"/>
          </a:xfrm>
        </p:spPr>
        <p:txBody>
          <a:bodyPr>
            <a:normAutofit lnSpcReduction="10000"/>
          </a:bodyPr>
          <a:lstStyle/>
          <a:p>
            <a:r>
              <a:rPr lang="en-US" sz="2000" dirty="0"/>
              <a:t>Scatterometer winds were introduced and represented at the IWWG meetings since 1996 (</a:t>
            </a:r>
            <a:r>
              <a:rPr lang="en-US" sz="2000" dirty="0" err="1"/>
              <a:t>Ascona</a:t>
            </a:r>
            <a:r>
              <a:rPr lang="en-US" sz="2000" dirty="0"/>
              <a:t> meeting)</a:t>
            </a:r>
          </a:p>
          <a:p>
            <a:r>
              <a:rPr lang="en-US" sz="2000" dirty="0"/>
              <a:t>OSW side meetings were held at several IWWG meetings with representatives of the NWP community</a:t>
            </a:r>
          </a:p>
          <a:p>
            <a:r>
              <a:rPr lang="en-US" sz="2000" dirty="0"/>
              <a:t>Several topics need further attention beyond CEOS and IOVWST, such as:</a:t>
            </a:r>
          </a:p>
          <a:p>
            <a:pPr lvl="1"/>
            <a:r>
              <a:rPr lang="en-US" sz="1600" dirty="0">
                <a:solidFill>
                  <a:srgbClr val="FF0000"/>
                </a:solidFill>
              </a:rPr>
              <a:t>Intercalibration</a:t>
            </a:r>
            <a:r>
              <a:rPr lang="en-US" sz="1600" dirty="0"/>
              <a:t> of wind products for Climate Data Records and operational user convenience</a:t>
            </a:r>
          </a:p>
          <a:p>
            <a:pPr lvl="1"/>
            <a:r>
              <a:rPr lang="en-US" sz="1600" dirty="0"/>
              <a:t>An </a:t>
            </a:r>
            <a:r>
              <a:rPr lang="en-US" sz="1600" dirty="0">
                <a:solidFill>
                  <a:srgbClr val="FF0000"/>
                </a:solidFill>
              </a:rPr>
              <a:t>in-situ wind speed reference </a:t>
            </a:r>
            <a:r>
              <a:rPr lang="en-US" sz="1600" dirty="0"/>
              <a:t>for high and extreme winds</a:t>
            </a:r>
          </a:p>
          <a:p>
            <a:pPr lvl="1"/>
            <a:r>
              <a:rPr lang="en-US" sz="1600" dirty="0"/>
              <a:t>Methods for the elimination of model biases in </a:t>
            </a:r>
            <a:r>
              <a:rPr lang="en-US" sz="1600" dirty="0">
                <a:solidFill>
                  <a:srgbClr val="FF0000"/>
                </a:solidFill>
              </a:rPr>
              <a:t>NWP data assimilation </a:t>
            </a:r>
            <a:r>
              <a:rPr lang="en-US" sz="1600" dirty="0"/>
              <a:t>(local VARBC)</a:t>
            </a:r>
          </a:p>
          <a:p>
            <a:pPr lvl="1"/>
            <a:r>
              <a:rPr lang="en-US" sz="1600" dirty="0"/>
              <a:t>Improved spatial</a:t>
            </a:r>
            <a:r>
              <a:rPr lang="en-US" sz="1600" dirty="0">
                <a:solidFill>
                  <a:srgbClr val="FF0000"/>
                </a:solidFill>
              </a:rPr>
              <a:t> </a:t>
            </a:r>
            <a:r>
              <a:rPr lang="en-US" sz="1600" dirty="0"/>
              <a:t>NWP wind assimilation methods; assimilate unique products</a:t>
            </a:r>
          </a:p>
          <a:p>
            <a:pPr lvl="1"/>
            <a:r>
              <a:rPr lang="en-US" sz="1600" dirty="0"/>
              <a:t>QC optimization for NWP, Ku-band rain</a:t>
            </a:r>
          </a:p>
          <a:p>
            <a:pPr lvl="1"/>
            <a:r>
              <a:rPr lang="en-US" sz="1600" dirty="0"/>
              <a:t>Open high-level wind services and both </a:t>
            </a:r>
            <a:r>
              <a:rPr lang="en-US" sz="1600" dirty="0">
                <a:solidFill>
                  <a:srgbClr val="FF0000"/>
                </a:solidFill>
              </a:rPr>
              <a:t>local and global</a:t>
            </a:r>
            <a:r>
              <a:rPr lang="en-US" sz="1600" dirty="0"/>
              <a:t> </a:t>
            </a:r>
            <a:r>
              <a:rPr lang="en-US" sz="1600" dirty="0">
                <a:solidFill>
                  <a:srgbClr val="FF0000"/>
                </a:solidFill>
              </a:rPr>
              <a:t>timeliness</a:t>
            </a:r>
            <a:r>
              <a:rPr lang="en-US" sz="1600" dirty="0"/>
              <a:t> of the virtual constellation</a:t>
            </a:r>
          </a:p>
          <a:p>
            <a:pPr lvl="1"/>
            <a:r>
              <a:rPr lang="en-US" sz="1600" dirty="0"/>
              <a:t>Open data comparisons and open software to share in the community</a:t>
            </a:r>
          </a:p>
          <a:p>
            <a:pPr lvl="1"/>
            <a:r>
              <a:rPr lang="en-US" sz="1600" dirty="0"/>
              <a:t>Exploit scatterometer wind stress measurements for improved </a:t>
            </a:r>
            <a:r>
              <a:rPr lang="en-US" sz="1600" dirty="0">
                <a:solidFill>
                  <a:srgbClr val="FF0000"/>
                </a:solidFill>
              </a:rPr>
              <a:t>atmosphere-ocean coupling</a:t>
            </a:r>
          </a:p>
          <a:p>
            <a:pPr lvl="1"/>
            <a:r>
              <a:rPr lang="en-US" sz="1600" dirty="0"/>
              <a:t>Development of </a:t>
            </a:r>
            <a:r>
              <a:rPr lang="en-US" sz="1600" dirty="0">
                <a:solidFill>
                  <a:srgbClr val="FF0000"/>
                </a:solidFill>
              </a:rPr>
              <a:t>coastal winds </a:t>
            </a:r>
            <a:r>
              <a:rPr lang="en-US" sz="1600" dirty="0"/>
              <a:t>for all scatterometers</a:t>
            </a:r>
            <a:endParaRPr lang="en-US" dirty="0"/>
          </a:p>
          <a:p>
            <a:r>
              <a:rPr lang="en-US" sz="2000" dirty="0"/>
              <a:t>The OSW TG facilitates an </a:t>
            </a:r>
            <a:r>
              <a:rPr lang="en-US" sz="2000" dirty="0">
                <a:solidFill>
                  <a:srgbClr val="FF0000"/>
                </a:solidFill>
              </a:rPr>
              <a:t>open and shared environment </a:t>
            </a:r>
            <a:r>
              <a:rPr lang="en-US" sz="2000" dirty="0"/>
              <a:t>to address above points for the general benefit of the meteorological/ocean community</a:t>
            </a:r>
            <a:endParaRPr lang="nl-NL" sz="2000" dirty="0"/>
          </a:p>
        </p:txBody>
      </p:sp>
    </p:spTree>
    <p:extLst>
      <p:ext uri="{BB962C8B-B14F-4D97-AF65-F5344CB8AC3E}">
        <p14:creationId xmlns:p14="http://schemas.microsoft.com/office/powerpoint/2010/main" val="19291657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idx="4294967295"/>
          </p:nvPr>
        </p:nvSpPr>
        <p:spPr>
          <a:xfrm>
            <a:off x="653877" y="-100013"/>
            <a:ext cx="7961134" cy="896938"/>
          </a:xfrm>
        </p:spPr>
        <p:txBody>
          <a:bodyPr/>
          <a:lstStyle/>
          <a:p>
            <a:r>
              <a:rPr lang="en-GB" altLang="nl-NL" b="1" dirty="0">
                <a:solidFill>
                  <a:srgbClr val="002060"/>
                </a:solidFill>
                <a:latin typeface="+mn-lt"/>
                <a:ea typeface="Verdana" pitchFamily="34" charset="0"/>
                <a:cs typeface="Verdana" pitchFamily="34" charset="0"/>
              </a:rPr>
              <a:t>KNMI Satellite Wind Services</a:t>
            </a:r>
          </a:p>
        </p:txBody>
      </p:sp>
      <p:sp>
        <p:nvSpPr>
          <p:cNvPr id="147459" name="Content Placeholder 4"/>
          <p:cNvSpPr>
            <a:spLocks noGrp="1"/>
          </p:cNvSpPr>
          <p:nvPr>
            <p:ph sz="half" idx="4294967295"/>
          </p:nvPr>
        </p:nvSpPr>
        <p:spPr>
          <a:xfrm>
            <a:off x="2999656" y="908050"/>
            <a:ext cx="4809255" cy="5003800"/>
          </a:xfrm>
        </p:spPr>
        <p:txBody>
          <a:bodyPr/>
          <a:lstStyle/>
          <a:p>
            <a:pPr>
              <a:lnSpc>
                <a:spcPct val="90000"/>
              </a:lnSpc>
            </a:pPr>
            <a:r>
              <a:rPr lang="en-GB" altLang="nl-NL" sz="1800" dirty="0"/>
              <a:t>24/7 Global Wind services (OSI SAF)</a:t>
            </a:r>
          </a:p>
          <a:p>
            <a:pPr lvl="1">
              <a:spcBef>
                <a:spcPct val="0"/>
              </a:spcBef>
            </a:pPr>
            <a:r>
              <a:rPr lang="en-GB" altLang="nl-NL" sz="1800" dirty="0"/>
              <a:t>Constellation of satellites</a:t>
            </a:r>
          </a:p>
          <a:p>
            <a:pPr lvl="1">
              <a:spcBef>
                <a:spcPct val="0"/>
              </a:spcBef>
            </a:pPr>
            <a:r>
              <a:rPr lang="en-GB" altLang="nl-NL" sz="1800" dirty="0"/>
              <a:t>High quality winds, QC</a:t>
            </a:r>
          </a:p>
          <a:p>
            <a:pPr lvl="1">
              <a:spcBef>
                <a:spcPct val="0"/>
              </a:spcBef>
            </a:pPr>
            <a:r>
              <a:rPr lang="en-GB" altLang="nl-NL" sz="1800" dirty="0"/>
              <a:t>Timeliness 30 min. – 2 hours</a:t>
            </a:r>
          </a:p>
          <a:p>
            <a:pPr lvl="1">
              <a:spcBef>
                <a:spcPct val="0"/>
              </a:spcBef>
            </a:pPr>
            <a:r>
              <a:rPr lang="en-GB" altLang="nl-NL" sz="1800" dirty="0"/>
              <a:t>Service messages</a:t>
            </a:r>
          </a:p>
          <a:p>
            <a:pPr lvl="1">
              <a:spcBef>
                <a:spcPct val="0"/>
              </a:spcBef>
            </a:pPr>
            <a:r>
              <a:rPr lang="en-GB" altLang="nl-NL" sz="1800" dirty="0"/>
              <a:t>QA, monitoring</a:t>
            </a:r>
          </a:p>
          <a:p>
            <a:pPr>
              <a:lnSpc>
                <a:spcPct val="90000"/>
              </a:lnSpc>
            </a:pPr>
            <a:r>
              <a:rPr lang="en-GB" altLang="nl-NL" sz="1800" dirty="0"/>
              <a:t>Software services (NWP SAF)</a:t>
            </a:r>
          </a:p>
          <a:p>
            <a:pPr lvl="1">
              <a:spcBef>
                <a:spcPct val="0"/>
              </a:spcBef>
            </a:pPr>
            <a:r>
              <a:rPr lang="en-GB" altLang="nl-NL" sz="1800" dirty="0"/>
              <a:t>Portable Wind Processors</a:t>
            </a:r>
          </a:p>
          <a:p>
            <a:pPr lvl="1">
              <a:spcBef>
                <a:spcPct val="0"/>
              </a:spcBef>
            </a:pPr>
            <a:r>
              <a:rPr lang="en-GB" altLang="nl-NL" sz="1800" dirty="0"/>
              <a:t>Weather model comparison</a:t>
            </a:r>
          </a:p>
          <a:p>
            <a:pPr>
              <a:lnSpc>
                <a:spcPct val="90000"/>
              </a:lnSpc>
            </a:pPr>
            <a:r>
              <a:rPr lang="en-GB" altLang="nl-NL" sz="1800" dirty="0"/>
              <a:t>Organisations involved: </a:t>
            </a:r>
            <a:br>
              <a:rPr lang="en-GB" altLang="nl-NL" sz="1800" dirty="0"/>
            </a:br>
            <a:r>
              <a:rPr lang="en-GB" altLang="nl-NL" sz="1800" dirty="0"/>
              <a:t>KNMI, EUMETSAT, EU, ESA, NASA, NOAA, ISRO, SOA, WMO, CEOS, ..</a:t>
            </a:r>
          </a:p>
          <a:p>
            <a:pPr>
              <a:lnSpc>
                <a:spcPct val="90000"/>
              </a:lnSpc>
            </a:pPr>
            <a:r>
              <a:rPr lang="en-GB" altLang="nl-NL" sz="1800" dirty="0"/>
              <a:t>Users: NHC, JTWC, ECMWF, NOAA, NASA, NRL, BoM, UK </a:t>
            </a:r>
            <a:r>
              <a:rPr lang="en-GB" altLang="nl-NL" sz="1800" dirty="0" err="1"/>
              <a:t>MetO</a:t>
            </a:r>
            <a:r>
              <a:rPr lang="en-GB" altLang="nl-NL" sz="1800" dirty="0"/>
              <a:t>, </a:t>
            </a:r>
            <a:r>
              <a:rPr lang="en-GB" altLang="nl-NL" sz="1800" dirty="0" err="1"/>
              <a:t>M.France</a:t>
            </a:r>
            <a:r>
              <a:rPr lang="en-GB" altLang="nl-NL" sz="1800" dirty="0"/>
              <a:t>, DWD, CMA, JMA, CPTEC, NCAR, NL, . . .</a:t>
            </a:r>
          </a:p>
          <a:p>
            <a:pPr marL="0" indent="0">
              <a:lnSpc>
                <a:spcPct val="90000"/>
              </a:lnSpc>
              <a:buNone/>
            </a:pPr>
            <a:endParaRPr lang="en-GB" altLang="nl-NL" sz="1800" dirty="0"/>
          </a:p>
          <a:p>
            <a:pPr>
              <a:lnSpc>
                <a:spcPct val="90000"/>
              </a:lnSpc>
              <a:buFontTx/>
              <a:buNone/>
            </a:pPr>
            <a:r>
              <a:rPr lang="en-GB" altLang="nl-NL" sz="1800" b="1" dirty="0"/>
              <a:t>More information: </a:t>
            </a:r>
          </a:p>
          <a:p>
            <a:pPr>
              <a:lnSpc>
                <a:spcPct val="90000"/>
              </a:lnSpc>
              <a:buFontTx/>
              <a:buNone/>
            </a:pPr>
            <a:r>
              <a:rPr lang="en-GB" altLang="nl-NL" sz="1800" dirty="0">
                <a:hlinkClick r:id="rId2"/>
              </a:rPr>
              <a:t>www.knmi.nl/scatterometer</a:t>
            </a:r>
            <a:r>
              <a:rPr lang="en-GB" altLang="nl-NL" sz="1800" dirty="0"/>
              <a:t> </a:t>
            </a:r>
          </a:p>
          <a:p>
            <a:pPr>
              <a:lnSpc>
                <a:spcPct val="90000"/>
              </a:lnSpc>
              <a:buFontTx/>
              <a:buNone/>
            </a:pPr>
            <a:r>
              <a:rPr lang="en-GB" altLang="nl-NL" sz="1800" dirty="0"/>
              <a:t>Wind Scatterometer Help Desk</a:t>
            </a:r>
          </a:p>
          <a:p>
            <a:pPr>
              <a:lnSpc>
                <a:spcPct val="90000"/>
              </a:lnSpc>
              <a:buFontTx/>
              <a:buNone/>
            </a:pPr>
            <a:r>
              <a:rPr lang="en-GB" altLang="nl-NL" sz="1800" dirty="0"/>
              <a:t>Email: </a:t>
            </a:r>
            <a:r>
              <a:rPr lang="en-GB" altLang="nl-NL" sz="1800" dirty="0">
                <a:hlinkClick r:id="rId3"/>
              </a:rPr>
              <a:t>scat@knmi.nl</a:t>
            </a:r>
            <a:r>
              <a:rPr lang="en-GB" altLang="nl-NL" sz="1800" dirty="0"/>
              <a:t>  </a:t>
            </a:r>
          </a:p>
          <a:p>
            <a:pPr>
              <a:lnSpc>
                <a:spcPct val="90000"/>
              </a:lnSpc>
              <a:buFontTx/>
              <a:buNone/>
            </a:pPr>
            <a:endParaRPr lang="en-GB" altLang="nl-NL" sz="1800" dirty="0"/>
          </a:p>
        </p:txBody>
      </p:sp>
      <p:pic>
        <p:nvPicPr>
          <p:cNvPr id="147460" name="Picture 8" descr="osisaflogo_small">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67825" y="1395414"/>
            <a:ext cx="11430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1" name="Picture 9" descr="20121208_21_6_det"/>
          <p:cNvPicPr>
            <a:picLocks noChangeAspect="1" noChangeArrowheads="1"/>
          </p:cNvPicPr>
          <p:nvPr/>
        </p:nvPicPr>
        <p:blipFill>
          <a:blip r:embed="rId6">
            <a:extLst>
              <a:ext uri="{28A0092B-C50C-407E-A947-70E740481C1C}">
                <a14:useLocalDpi xmlns:a14="http://schemas.microsoft.com/office/drawing/2010/main" val="0"/>
              </a:ext>
            </a:extLst>
          </a:blip>
          <a:srcRect l="27092" t="8977" r="41911" b="36368"/>
          <a:stretch>
            <a:fillRect/>
          </a:stretch>
        </p:blipFill>
        <p:spPr bwMode="auto">
          <a:xfrm>
            <a:off x="8615011" y="-290513"/>
            <a:ext cx="3601669" cy="754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73" name="Picture 26" descr="knmilogo_new_nederlands"/>
          <p:cNvPicPr>
            <a:picLocks noChangeAspect="1" noChangeArrowheads="1"/>
          </p:cNvPicPr>
          <p:nvPr/>
        </p:nvPicPr>
        <p:blipFill>
          <a:blip r:embed="rId7">
            <a:extLst>
              <a:ext uri="{28A0092B-C50C-407E-A947-70E740481C1C}">
                <a14:useLocalDpi xmlns:a14="http://schemas.microsoft.com/office/drawing/2010/main" val="0"/>
              </a:ext>
            </a:extLst>
          </a:blip>
          <a:srcRect r="79054"/>
          <a:stretch>
            <a:fillRect/>
          </a:stretch>
        </p:blipFill>
        <p:spPr bwMode="auto">
          <a:xfrm>
            <a:off x="263352" y="-7702"/>
            <a:ext cx="390525"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266D67FA-66C4-8DFF-CFD9-37FABA8A880D}"/>
              </a:ext>
            </a:extLst>
          </p:cNvPr>
          <p:cNvGrpSpPr/>
          <p:nvPr/>
        </p:nvGrpSpPr>
        <p:grpSpPr>
          <a:xfrm>
            <a:off x="263352" y="637382"/>
            <a:ext cx="8328140" cy="6214269"/>
            <a:chOff x="1460500" y="637382"/>
            <a:chExt cx="8328140" cy="6214269"/>
          </a:xfrm>
        </p:grpSpPr>
        <p:graphicFrame>
          <p:nvGraphicFramePr>
            <p:cNvPr id="147462" name="Object 5"/>
            <p:cNvGraphicFramePr>
              <a:graphicFrameLocks noChangeAspect="1"/>
            </p:cNvGraphicFramePr>
            <p:nvPr/>
          </p:nvGraphicFramePr>
          <p:xfrm>
            <a:off x="1460500" y="1052514"/>
            <a:ext cx="2586038" cy="2452687"/>
          </p:xfrm>
          <a:graphic>
            <a:graphicData uri="http://schemas.openxmlformats.org/presentationml/2006/ole">
              <mc:AlternateContent xmlns:mc="http://schemas.openxmlformats.org/markup-compatibility/2006">
                <mc:Choice xmlns:v="urn:schemas-microsoft-com:vml" Requires="v">
                  <p:oleObj name="Chart" r:id="rId8" imgW="5857875" imgH="3810000" progId="Excel.Chart.8">
                    <p:embed/>
                  </p:oleObj>
                </mc:Choice>
                <mc:Fallback>
                  <p:oleObj name="Chart" r:id="rId8" imgW="5857875" imgH="3810000" progId="Excel.Chart.8">
                    <p:embed/>
                    <p:pic>
                      <p:nvPicPr>
                        <p:cNvPr id="147462" name="Object 5"/>
                        <p:cNvPicPr>
                          <a:picLocks noChangeAspect="1" noChangeArrowheads="1"/>
                        </p:cNvPicPr>
                        <p:nvPr/>
                      </p:nvPicPr>
                      <p:blipFill>
                        <a:blip r:embed="rId9">
                          <a:extLst>
                            <a:ext uri="{28A0092B-C50C-407E-A947-70E740481C1C}">
                              <a14:useLocalDpi xmlns:a14="http://schemas.microsoft.com/office/drawing/2010/main" val="0"/>
                            </a:ext>
                          </a:extLst>
                        </a:blip>
                        <a:srcRect l="10374" t="18898" r="39424" b="7970"/>
                        <a:stretch>
                          <a:fillRect/>
                        </a:stretch>
                      </p:blipFill>
                      <p:spPr bwMode="auto">
                        <a:xfrm>
                          <a:off x="1460500" y="1052514"/>
                          <a:ext cx="2586038" cy="2452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47463" name="Picture 7" descr="ascworldview_A12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17650" y="5084764"/>
              <a:ext cx="2514600" cy="176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4" name="Picture 12" descr="descworldview_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09712" y="3500438"/>
              <a:ext cx="2522538"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5" name="Text Box 13"/>
            <p:cNvSpPr txBox="1">
              <a:spLocks noChangeArrowheads="1"/>
            </p:cNvSpPr>
            <p:nvPr/>
          </p:nvSpPr>
          <p:spPr bwMode="auto">
            <a:xfrm rot="4924434">
              <a:off x="2440213" y="2791589"/>
              <a:ext cx="10695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altLang="nl-NL" sz="2000" b="1" i="0" u="none" strike="noStrike" kern="1200" cap="none" spc="0" normalizeH="0" baseline="0" noProof="0">
                  <a:ln>
                    <a:noFill/>
                  </a:ln>
                  <a:solidFill>
                    <a:srgbClr val="D1C701"/>
                  </a:solidFill>
                  <a:effectLst/>
                  <a:uLnTx/>
                  <a:uFillTx/>
                  <a:latin typeface="Arial" pitchFamily="34" charset="0"/>
                  <a:ea typeface="+mn-ea"/>
                  <a:cs typeface="+mn-cs"/>
                </a:rPr>
                <a:t>Europe</a:t>
              </a:r>
            </a:p>
          </p:txBody>
        </p:sp>
        <p:sp>
          <p:nvSpPr>
            <p:cNvPr id="147466" name="Text Box 14"/>
            <p:cNvSpPr txBox="1">
              <a:spLocks noChangeArrowheads="1"/>
            </p:cNvSpPr>
            <p:nvPr/>
          </p:nvSpPr>
          <p:spPr bwMode="auto">
            <a:xfrm rot="-1562878">
              <a:off x="2910943" y="1716058"/>
              <a:ext cx="8980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spcBef>
                  <a:spcPct val="20000"/>
                </a:spcBef>
                <a:buFont typeface="Arial" pitchFamily="34" charset="0"/>
                <a:buChar char="•"/>
                <a:defRPr sz="3200">
                  <a:solidFill>
                    <a:schemeClr val="tx1"/>
                  </a:solidFill>
                  <a:latin typeface="Calibri" pitchFamily="34" charset="0"/>
                </a:defRPr>
              </a:lvl1pPr>
              <a:lvl2pPr marL="742950" indent="-285750" defTabSz="457200" eaLnBrk="0" hangingPunct="0">
                <a:spcBef>
                  <a:spcPct val="20000"/>
                </a:spcBef>
                <a:buFont typeface="Arial" pitchFamily="34" charset="0"/>
                <a:buChar char="–"/>
                <a:defRPr sz="2800">
                  <a:solidFill>
                    <a:schemeClr val="tx1"/>
                  </a:solidFill>
                  <a:latin typeface="Calibri" pitchFamily="34" charset="0"/>
                </a:defRPr>
              </a:lvl2pPr>
              <a:lvl3pPr marL="1143000" indent="-228600" defTabSz="457200" eaLnBrk="0" hangingPunct="0">
                <a:spcBef>
                  <a:spcPct val="20000"/>
                </a:spcBef>
                <a:buFont typeface="Arial" pitchFamily="34" charset="0"/>
                <a:buChar char="•"/>
                <a:defRPr sz="2400">
                  <a:solidFill>
                    <a:schemeClr val="tx1"/>
                  </a:solidFill>
                  <a:latin typeface="Calibri" pitchFamily="34" charset="0"/>
                </a:defRPr>
              </a:lvl3pPr>
              <a:lvl4pPr marL="1600200" indent="-228600" defTabSz="457200" eaLnBrk="0" hangingPunct="0">
                <a:spcBef>
                  <a:spcPct val="20000"/>
                </a:spcBef>
                <a:buFont typeface="Arial" pitchFamily="34" charset="0"/>
                <a:buChar char="–"/>
                <a:defRPr sz="2000">
                  <a:solidFill>
                    <a:schemeClr val="tx1"/>
                  </a:solidFill>
                  <a:latin typeface="Calibri" pitchFamily="34" charset="0"/>
                </a:defRPr>
              </a:lvl4pPr>
              <a:lvl5pPr marL="2057400" indent="-228600" defTabSz="4572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nl-NL" altLang="nl-NL" sz="2000" b="1" i="0" u="none" strike="noStrike" kern="1200" cap="none" spc="0" normalizeH="0" baseline="0" noProof="0">
                  <a:ln>
                    <a:noFill/>
                  </a:ln>
                  <a:solidFill>
                    <a:srgbClr val="D1C701"/>
                  </a:solidFill>
                  <a:effectLst/>
                  <a:uLnTx/>
                  <a:uFillTx/>
                  <a:latin typeface="Arial" pitchFamily="34" charset="0"/>
                  <a:ea typeface="+mn-ea"/>
                  <a:cs typeface="+mn-cs"/>
                </a:rPr>
                <a:t>China</a:t>
              </a:r>
            </a:p>
          </p:txBody>
        </p:sp>
        <p:sp>
          <p:nvSpPr>
            <p:cNvPr id="147467" name="Text Box 15"/>
            <p:cNvSpPr txBox="1">
              <a:spLocks noChangeArrowheads="1"/>
            </p:cNvSpPr>
            <p:nvPr/>
          </p:nvSpPr>
          <p:spPr bwMode="auto">
            <a:xfrm rot="4046119">
              <a:off x="2196345" y="1476960"/>
              <a:ext cx="61587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spcBef>
                  <a:spcPct val="20000"/>
                </a:spcBef>
                <a:buFont typeface="Arial" pitchFamily="34" charset="0"/>
                <a:buChar char="•"/>
                <a:defRPr sz="3200">
                  <a:solidFill>
                    <a:schemeClr val="tx1"/>
                  </a:solidFill>
                  <a:latin typeface="Calibri" pitchFamily="34" charset="0"/>
                </a:defRPr>
              </a:lvl1pPr>
              <a:lvl2pPr marL="742950" indent="-285750" defTabSz="457200" eaLnBrk="0" hangingPunct="0">
                <a:spcBef>
                  <a:spcPct val="20000"/>
                </a:spcBef>
                <a:buFont typeface="Arial" pitchFamily="34" charset="0"/>
                <a:buChar char="–"/>
                <a:defRPr sz="2800">
                  <a:solidFill>
                    <a:schemeClr val="tx1"/>
                  </a:solidFill>
                  <a:latin typeface="Calibri" pitchFamily="34" charset="0"/>
                </a:defRPr>
              </a:lvl2pPr>
              <a:lvl3pPr marL="1143000" indent="-228600" defTabSz="457200" eaLnBrk="0" hangingPunct="0">
                <a:spcBef>
                  <a:spcPct val="20000"/>
                </a:spcBef>
                <a:buFont typeface="Arial" pitchFamily="34" charset="0"/>
                <a:buChar char="•"/>
                <a:defRPr sz="2400">
                  <a:solidFill>
                    <a:schemeClr val="tx1"/>
                  </a:solidFill>
                  <a:latin typeface="Calibri" pitchFamily="34" charset="0"/>
                </a:defRPr>
              </a:lvl3pPr>
              <a:lvl4pPr marL="1600200" indent="-228600" defTabSz="457200" eaLnBrk="0" hangingPunct="0">
                <a:spcBef>
                  <a:spcPct val="20000"/>
                </a:spcBef>
                <a:buFont typeface="Arial" pitchFamily="34" charset="0"/>
                <a:buChar char="–"/>
                <a:defRPr sz="2000">
                  <a:solidFill>
                    <a:schemeClr val="tx1"/>
                  </a:solidFill>
                  <a:latin typeface="Calibri" pitchFamily="34" charset="0"/>
                </a:defRPr>
              </a:lvl4pPr>
              <a:lvl5pPr marL="2057400" indent="-228600" defTabSz="4572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nl-NL" altLang="nl-NL" sz="1600" b="1" i="0" u="none" strike="noStrike" kern="1200" cap="none" spc="0" normalizeH="0" baseline="0" noProof="0">
                  <a:ln>
                    <a:noFill/>
                  </a:ln>
                  <a:solidFill>
                    <a:srgbClr val="D1C701"/>
                  </a:solidFill>
                  <a:effectLst/>
                  <a:uLnTx/>
                  <a:uFillTx/>
                  <a:latin typeface="Arial" pitchFamily="34" charset="0"/>
                  <a:ea typeface="+mn-ea"/>
                  <a:cs typeface="+mn-cs"/>
                </a:rPr>
                <a:t>USA</a:t>
              </a:r>
            </a:p>
          </p:txBody>
        </p:sp>
        <p:sp>
          <p:nvSpPr>
            <p:cNvPr id="147468" name="Text Box 16"/>
            <p:cNvSpPr txBox="1">
              <a:spLocks noChangeArrowheads="1"/>
            </p:cNvSpPr>
            <p:nvPr/>
          </p:nvSpPr>
          <p:spPr bwMode="auto">
            <a:xfrm rot="-1950918">
              <a:off x="1755581" y="2598529"/>
              <a:ext cx="6639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spcBef>
                  <a:spcPct val="20000"/>
                </a:spcBef>
                <a:buFont typeface="Arial" pitchFamily="34" charset="0"/>
                <a:buChar char="•"/>
                <a:defRPr sz="3200">
                  <a:solidFill>
                    <a:schemeClr val="tx1"/>
                  </a:solidFill>
                  <a:latin typeface="Calibri" pitchFamily="34" charset="0"/>
                </a:defRPr>
              </a:lvl1pPr>
              <a:lvl2pPr marL="742950" indent="-285750" defTabSz="457200" eaLnBrk="0" hangingPunct="0">
                <a:spcBef>
                  <a:spcPct val="20000"/>
                </a:spcBef>
                <a:buFont typeface="Arial" pitchFamily="34" charset="0"/>
                <a:buChar char="–"/>
                <a:defRPr sz="2800">
                  <a:solidFill>
                    <a:schemeClr val="tx1"/>
                  </a:solidFill>
                  <a:latin typeface="Calibri" pitchFamily="34" charset="0"/>
                </a:defRPr>
              </a:lvl2pPr>
              <a:lvl3pPr marL="1143000" indent="-228600" defTabSz="457200" eaLnBrk="0" hangingPunct="0">
                <a:spcBef>
                  <a:spcPct val="20000"/>
                </a:spcBef>
                <a:buFont typeface="Arial" pitchFamily="34" charset="0"/>
                <a:buChar char="•"/>
                <a:defRPr sz="2400">
                  <a:solidFill>
                    <a:schemeClr val="tx1"/>
                  </a:solidFill>
                  <a:latin typeface="Calibri" pitchFamily="34" charset="0"/>
                </a:defRPr>
              </a:lvl3pPr>
              <a:lvl4pPr marL="1600200" indent="-228600" defTabSz="457200" eaLnBrk="0" hangingPunct="0">
                <a:spcBef>
                  <a:spcPct val="20000"/>
                </a:spcBef>
                <a:buFont typeface="Arial" pitchFamily="34" charset="0"/>
                <a:buChar char="–"/>
                <a:defRPr sz="2000">
                  <a:solidFill>
                    <a:schemeClr val="tx1"/>
                  </a:solidFill>
                  <a:latin typeface="Calibri" pitchFamily="34" charset="0"/>
                </a:defRPr>
              </a:lvl4pPr>
              <a:lvl5pPr marL="2057400" indent="-228600" defTabSz="4572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nl-NL" altLang="nl-NL" sz="1600" b="1" i="0" u="none" strike="noStrike" kern="1200" cap="none" spc="0" normalizeH="0" baseline="0" noProof="0">
                  <a:ln>
                    <a:noFill/>
                  </a:ln>
                  <a:solidFill>
                    <a:srgbClr val="D1C701"/>
                  </a:solidFill>
                  <a:effectLst/>
                  <a:uLnTx/>
                  <a:uFillTx/>
                  <a:latin typeface="Arial" pitchFamily="34" charset="0"/>
                  <a:ea typeface="+mn-ea"/>
                  <a:cs typeface="+mn-cs"/>
                </a:rPr>
                <a:t>India</a:t>
              </a:r>
            </a:p>
          </p:txBody>
        </p:sp>
        <p:sp>
          <p:nvSpPr>
            <p:cNvPr id="147469" name="Text Box 17"/>
            <p:cNvSpPr txBox="1">
              <a:spLocks noChangeArrowheads="1"/>
            </p:cNvSpPr>
            <p:nvPr/>
          </p:nvSpPr>
          <p:spPr bwMode="auto">
            <a:xfrm rot="-423117">
              <a:off x="1679076" y="2182912"/>
              <a:ext cx="5629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spcBef>
                  <a:spcPct val="20000"/>
                </a:spcBef>
                <a:buFont typeface="Arial" pitchFamily="34" charset="0"/>
                <a:buChar char="•"/>
                <a:defRPr sz="3200">
                  <a:solidFill>
                    <a:schemeClr val="tx1"/>
                  </a:solidFill>
                  <a:latin typeface="Calibri" pitchFamily="34" charset="0"/>
                </a:defRPr>
              </a:lvl1pPr>
              <a:lvl2pPr marL="742950" indent="-285750" defTabSz="457200" eaLnBrk="0" hangingPunct="0">
                <a:spcBef>
                  <a:spcPct val="20000"/>
                </a:spcBef>
                <a:buFont typeface="Arial" pitchFamily="34" charset="0"/>
                <a:buChar char="–"/>
                <a:defRPr sz="2800">
                  <a:solidFill>
                    <a:schemeClr val="tx1"/>
                  </a:solidFill>
                  <a:latin typeface="Calibri" pitchFamily="34" charset="0"/>
                </a:defRPr>
              </a:lvl2pPr>
              <a:lvl3pPr marL="1143000" indent="-228600" defTabSz="457200" eaLnBrk="0" hangingPunct="0">
                <a:spcBef>
                  <a:spcPct val="20000"/>
                </a:spcBef>
                <a:buFont typeface="Arial" pitchFamily="34" charset="0"/>
                <a:buChar char="•"/>
                <a:defRPr sz="2400">
                  <a:solidFill>
                    <a:schemeClr val="tx1"/>
                  </a:solidFill>
                  <a:latin typeface="Calibri" pitchFamily="34" charset="0"/>
                </a:defRPr>
              </a:lvl3pPr>
              <a:lvl4pPr marL="1600200" indent="-228600" defTabSz="457200" eaLnBrk="0" hangingPunct="0">
                <a:spcBef>
                  <a:spcPct val="20000"/>
                </a:spcBef>
                <a:buFont typeface="Arial" pitchFamily="34" charset="0"/>
                <a:buChar char="–"/>
                <a:defRPr sz="2000">
                  <a:solidFill>
                    <a:schemeClr val="tx1"/>
                  </a:solidFill>
                  <a:latin typeface="Calibri" pitchFamily="34" charset="0"/>
                </a:defRPr>
              </a:lvl4pPr>
              <a:lvl5pPr marL="2057400" indent="-228600" defTabSz="4572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nl-NL" altLang="nl-NL" sz="1400" b="1" i="0" u="none" strike="noStrike" kern="1200" cap="none" spc="0" normalizeH="0" baseline="0" noProof="0">
                  <a:ln>
                    <a:noFill/>
                  </a:ln>
                  <a:solidFill>
                    <a:srgbClr val="D1C701"/>
                  </a:solidFill>
                  <a:effectLst/>
                  <a:uLnTx/>
                  <a:uFillTx/>
                  <a:latin typeface="Arial" pitchFamily="34" charset="0"/>
                  <a:ea typeface="+mn-ea"/>
                  <a:cs typeface="+mn-cs"/>
                </a:rPr>
                <a:t>Asia</a:t>
              </a:r>
            </a:p>
          </p:txBody>
        </p:sp>
        <p:sp>
          <p:nvSpPr>
            <p:cNvPr id="147470" name="Text Box 18"/>
            <p:cNvSpPr txBox="1">
              <a:spLocks noChangeArrowheads="1"/>
            </p:cNvSpPr>
            <p:nvPr/>
          </p:nvSpPr>
          <p:spPr bwMode="auto">
            <a:xfrm rot="2126564">
              <a:off x="1731253" y="1704589"/>
              <a:ext cx="93487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spcBef>
                  <a:spcPct val="20000"/>
                </a:spcBef>
                <a:buFont typeface="Arial" pitchFamily="34" charset="0"/>
                <a:buChar char="•"/>
                <a:defRPr sz="3200">
                  <a:solidFill>
                    <a:schemeClr val="tx1"/>
                  </a:solidFill>
                  <a:latin typeface="Calibri" pitchFamily="34" charset="0"/>
                </a:defRPr>
              </a:lvl1pPr>
              <a:lvl2pPr marL="742950" indent="-285750" defTabSz="457200" eaLnBrk="0" hangingPunct="0">
                <a:spcBef>
                  <a:spcPct val="20000"/>
                </a:spcBef>
                <a:buFont typeface="Arial" pitchFamily="34" charset="0"/>
                <a:buChar char="–"/>
                <a:defRPr sz="2800">
                  <a:solidFill>
                    <a:schemeClr val="tx1"/>
                  </a:solidFill>
                  <a:latin typeface="Calibri" pitchFamily="34" charset="0"/>
                </a:defRPr>
              </a:lvl2pPr>
              <a:lvl3pPr marL="1143000" indent="-228600" defTabSz="457200" eaLnBrk="0" hangingPunct="0">
                <a:spcBef>
                  <a:spcPct val="20000"/>
                </a:spcBef>
                <a:buFont typeface="Arial" pitchFamily="34" charset="0"/>
                <a:buChar char="•"/>
                <a:defRPr sz="2400">
                  <a:solidFill>
                    <a:schemeClr val="tx1"/>
                  </a:solidFill>
                  <a:latin typeface="Calibri" pitchFamily="34" charset="0"/>
                </a:defRPr>
              </a:lvl3pPr>
              <a:lvl4pPr marL="1600200" indent="-228600" defTabSz="457200" eaLnBrk="0" hangingPunct="0">
                <a:spcBef>
                  <a:spcPct val="20000"/>
                </a:spcBef>
                <a:buFont typeface="Arial" pitchFamily="34" charset="0"/>
                <a:buChar char="–"/>
                <a:defRPr sz="2000">
                  <a:solidFill>
                    <a:schemeClr val="tx1"/>
                  </a:solidFill>
                  <a:latin typeface="Calibri" pitchFamily="34" charset="0"/>
                </a:defRPr>
              </a:lvl4pPr>
              <a:lvl5pPr marL="2057400" indent="-228600" defTabSz="4572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nl-NL" altLang="nl-NL" sz="1200" b="1" i="0" u="none" strike="noStrike" kern="1200" cap="none" spc="0" normalizeH="0" baseline="0" noProof="0">
                  <a:ln>
                    <a:noFill/>
                  </a:ln>
                  <a:solidFill>
                    <a:srgbClr val="D1C701"/>
                  </a:solidFill>
                  <a:effectLst/>
                  <a:uLnTx/>
                  <a:uFillTx/>
                  <a:latin typeface="Arial" pitchFamily="34" charset="0"/>
                  <a:ea typeface="+mn-ea"/>
                  <a:cs typeface="+mn-cs"/>
                </a:rPr>
                <a:t>S.America</a:t>
              </a:r>
            </a:p>
          </p:txBody>
        </p:sp>
        <p:sp>
          <p:nvSpPr>
            <p:cNvPr id="147471" name="Text Box 19"/>
            <p:cNvSpPr txBox="1">
              <a:spLocks noChangeArrowheads="1"/>
            </p:cNvSpPr>
            <p:nvPr/>
          </p:nvSpPr>
          <p:spPr bwMode="auto">
            <a:xfrm rot="818480">
              <a:off x="1670345" y="1918171"/>
              <a:ext cx="56297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spcBef>
                  <a:spcPct val="20000"/>
                </a:spcBef>
                <a:buFont typeface="Arial" pitchFamily="34" charset="0"/>
                <a:buChar char="•"/>
                <a:defRPr sz="3200">
                  <a:solidFill>
                    <a:schemeClr val="tx1"/>
                  </a:solidFill>
                  <a:latin typeface="Calibri" pitchFamily="34" charset="0"/>
                </a:defRPr>
              </a:lvl1pPr>
              <a:lvl2pPr marL="742950" indent="-285750" defTabSz="457200" eaLnBrk="0" hangingPunct="0">
                <a:spcBef>
                  <a:spcPct val="20000"/>
                </a:spcBef>
                <a:buFont typeface="Arial" pitchFamily="34" charset="0"/>
                <a:buChar char="–"/>
                <a:defRPr sz="2800">
                  <a:solidFill>
                    <a:schemeClr val="tx1"/>
                  </a:solidFill>
                  <a:latin typeface="Calibri" pitchFamily="34" charset="0"/>
                </a:defRPr>
              </a:lvl2pPr>
              <a:lvl3pPr marL="1143000" indent="-228600" defTabSz="457200" eaLnBrk="0" hangingPunct="0">
                <a:spcBef>
                  <a:spcPct val="20000"/>
                </a:spcBef>
                <a:buFont typeface="Arial" pitchFamily="34" charset="0"/>
                <a:buChar char="•"/>
                <a:defRPr sz="2400">
                  <a:solidFill>
                    <a:schemeClr val="tx1"/>
                  </a:solidFill>
                  <a:latin typeface="Calibri" pitchFamily="34" charset="0"/>
                </a:defRPr>
              </a:lvl3pPr>
              <a:lvl4pPr marL="1600200" indent="-228600" defTabSz="457200" eaLnBrk="0" hangingPunct="0">
                <a:spcBef>
                  <a:spcPct val="20000"/>
                </a:spcBef>
                <a:buFont typeface="Arial" pitchFamily="34" charset="0"/>
                <a:buChar char="–"/>
                <a:defRPr sz="2000">
                  <a:solidFill>
                    <a:schemeClr val="tx1"/>
                  </a:solidFill>
                  <a:latin typeface="Calibri" pitchFamily="34" charset="0"/>
                </a:defRPr>
              </a:lvl4pPr>
              <a:lvl5pPr marL="2057400" indent="-228600" defTabSz="4572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nl-NL" altLang="nl-NL" sz="900" b="1" i="0" u="none" strike="noStrike" kern="1200" cap="none" spc="0" normalizeH="0" baseline="0" noProof="0">
                  <a:ln>
                    <a:noFill/>
                  </a:ln>
                  <a:solidFill>
                    <a:srgbClr val="D1C701"/>
                  </a:solidFill>
                  <a:effectLst/>
                  <a:uLnTx/>
                  <a:uFillTx/>
                  <a:latin typeface="Arial" pitchFamily="34" charset="0"/>
                  <a:ea typeface="+mn-ea"/>
                  <a:cs typeface="+mn-cs"/>
                </a:rPr>
                <a:t>Russia</a:t>
              </a:r>
            </a:p>
          </p:txBody>
        </p:sp>
        <p:sp>
          <p:nvSpPr>
            <p:cNvPr id="147472" name="Text Box 20"/>
            <p:cNvSpPr txBox="1">
              <a:spLocks noChangeArrowheads="1"/>
            </p:cNvSpPr>
            <p:nvPr/>
          </p:nvSpPr>
          <p:spPr bwMode="auto">
            <a:xfrm rot="-5078368">
              <a:off x="2612774" y="1522884"/>
              <a:ext cx="51167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spcBef>
                  <a:spcPct val="20000"/>
                </a:spcBef>
                <a:buFont typeface="Arial" pitchFamily="34" charset="0"/>
                <a:buChar char="•"/>
                <a:defRPr sz="3200">
                  <a:solidFill>
                    <a:schemeClr val="tx1"/>
                  </a:solidFill>
                  <a:latin typeface="Calibri" pitchFamily="34" charset="0"/>
                </a:defRPr>
              </a:lvl1pPr>
              <a:lvl2pPr marL="742950" indent="-285750" defTabSz="457200" eaLnBrk="0" hangingPunct="0">
                <a:spcBef>
                  <a:spcPct val="20000"/>
                </a:spcBef>
                <a:buFont typeface="Arial" pitchFamily="34" charset="0"/>
                <a:buChar char="–"/>
                <a:defRPr sz="2800">
                  <a:solidFill>
                    <a:schemeClr val="tx1"/>
                  </a:solidFill>
                  <a:latin typeface="Calibri" pitchFamily="34" charset="0"/>
                </a:defRPr>
              </a:lvl2pPr>
              <a:lvl3pPr marL="1143000" indent="-228600" defTabSz="457200" eaLnBrk="0" hangingPunct="0">
                <a:spcBef>
                  <a:spcPct val="20000"/>
                </a:spcBef>
                <a:buFont typeface="Arial" pitchFamily="34" charset="0"/>
                <a:buChar char="•"/>
                <a:defRPr sz="2400">
                  <a:solidFill>
                    <a:schemeClr val="tx1"/>
                  </a:solidFill>
                  <a:latin typeface="Calibri" pitchFamily="34" charset="0"/>
                </a:defRPr>
              </a:lvl3pPr>
              <a:lvl4pPr marL="1600200" indent="-228600" defTabSz="457200" eaLnBrk="0" hangingPunct="0">
                <a:spcBef>
                  <a:spcPct val="20000"/>
                </a:spcBef>
                <a:buFont typeface="Arial" pitchFamily="34" charset="0"/>
                <a:buChar char="–"/>
                <a:defRPr sz="2000">
                  <a:solidFill>
                    <a:schemeClr val="tx1"/>
                  </a:solidFill>
                  <a:latin typeface="Calibri" pitchFamily="34" charset="0"/>
                </a:defRPr>
              </a:lvl4pPr>
              <a:lvl5pPr marL="2057400" indent="-228600" defTabSz="4572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nl-NL" altLang="nl-NL" sz="900" b="1" i="0" u="none" strike="noStrike" kern="1200" cap="none" spc="0" normalizeH="0" baseline="0" noProof="0">
                  <a:ln>
                    <a:noFill/>
                  </a:ln>
                  <a:solidFill>
                    <a:srgbClr val="D1C701"/>
                  </a:solidFill>
                  <a:effectLst/>
                  <a:uLnTx/>
                  <a:uFillTx/>
                  <a:latin typeface="Arial" pitchFamily="34" charset="0"/>
                  <a:ea typeface="+mn-ea"/>
                  <a:cs typeface="+mn-cs"/>
                </a:rPr>
                <a:t>Africa</a:t>
              </a:r>
            </a:p>
          </p:txBody>
        </p:sp>
        <p:pic>
          <p:nvPicPr>
            <p:cNvPr id="147474" name="Picture 27" descr="osisaflogo_small">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31063" y="2204603"/>
              <a:ext cx="2357577" cy="648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3">
              <a:hlinkClick r:id="rId12"/>
            </p:cNvPr>
            <p:cNvPicPr>
              <a:picLocks noChangeAspect="1" noChangeArrowheads="1"/>
            </p:cNvPicPr>
            <p:nvPr/>
          </p:nvPicPr>
          <p:blipFill>
            <a:blip r:embed="rId13"/>
            <a:srcRect/>
            <a:stretch>
              <a:fillRect/>
            </a:stretch>
          </p:blipFill>
          <p:spPr bwMode="auto">
            <a:xfrm>
              <a:off x="8085236" y="637382"/>
              <a:ext cx="1516137" cy="15161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spTree>
    <p:extLst>
      <p:ext uri="{BB962C8B-B14F-4D97-AF65-F5344CB8AC3E}">
        <p14:creationId xmlns:p14="http://schemas.microsoft.com/office/powerpoint/2010/main" val="138043971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2C4B416D-0AF8-3549-A375-D35482D10A8B}"/>
              </a:ext>
            </a:extLst>
          </p:cNvPr>
          <p:cNvSpPr>
            <a:spLocks noGrp="1"/>
          </p:cNvSpPr>
          <p:nvPr>
            <p:ph type="sldNum" sz="quarter" idx="4"/>
          </p:nvPr>
        </p:nvSpPr>
        <p:spPr>
          <a:xfrm>
            <a:off x="11713296" y="6483083"/>
            <a:ext cx="478704" cy="273844"/>
          </a:xfrm>
        </p:spPr>
        <p:txBody>
          <a:bodyPr/>
          <a:lstStyle/>
          <a:p>
            <a:pPr marL="0" marR="0" lvl="0" indent="0" algn="l" defTabSz="914378" rtl="0" eaLnBrk="0" fontAlgn="base" latinLnBrk="0" hangingPunct="0">
              <a:lnSpc>
                <a:spcPct val="100000"/>
              </a:lnSpc>
              <a:spcBef>
                <a:spcPct val="0"/>
              </a:spcBef>
              <a:spcAft>
                <a:spcPct val="0"/>
              </a:spcAft>
              <a:buClrTx/>
              <a:buSzTx/>
              <a:buFontTx/>
              <a:buNone/>
              <a:tabLst/>
              <a:defRPr/>
            </a:pPr>
            <a:fld id="{58768E1A-8455-4611-8763-3FA1B747F6B6}" type="slidenum">
              <a:rPr kumimoji="0" lang="en-US" sz="1400" b="1" i="0" u="none" strike="noStrike" kern="1200" cap="all"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pPr marL="0" marR="0" lvl="0" indent="0" algn="l" defTabSz="914378" rtl="0" eaLnBrk="0" fontAlgn="base" latinLnBrk="0" hangingPunct="0">
                <a:lnSpc>
                  <a:spcPct val="100000"/>
                </a:lnSpc>
                <a:spcBef>
                  <a:spcPct val="0"/>
                </a:spcBef>
                <a:spcAft>
                  <a:spcPct val="0"/>
                </a:spcAft>
                <a:buClrTx/>
                <a:buSzTx/>
                <a:buFontTx/>
                <a:buNone/>
                <a:tabLst/>
                <a:defRPr/>
              </a:pPr>
              <a:t>22</a:t>
            </a:fld>
            <a:endParaRPr kumimoji="0" lang="en-US" sz="1400" b="1" i="0" u="none" strike="noStrike" kern="1200" cap="all"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3" name="Titre 2">
            <a:extLst>
              <a:ext uri="{FF2B5EF4-FFF2-40B4-BE49-F238E27FC236}">
                <a16:creationId xmlns:a16="http://schemas.microsoft.com/office/drawing/2014/main" id="{A4061C45-58C4-5849-A513-CC5BFD3808F8}"/>
              </a:ext>
            </a:extLst>
          </p:cNvPr>
          <p:cNvSpPr>
            <a:spLocks noGrp="1"/>
          </p:cNvSpPr>
          <p:nvPr>
            <p:ph type="title"/>
          </p:nvPr>
        </p:nvSpPr>
        <p:spPr>
          <a:xfrm>
            <a:off x="1999759" y="89116"/>
            <a:ext cx="7910196" cy="605669"/>
          </a:xfrm>
        </p:spPr>
        <p:txBody>
          <a:bodyPr>
            <a:normAutofit fontScale="90000"/>
          </a:bodyPr>
          <a:lstStyle/>
          <a:p>
            <a:r>
              <a:rPr lang="fr-FR" dirty="0">
                <a:solidFill>
                  <a:srgbClr val="002060"/>
                </a:solidFill>
              </a:rPr>
              <a:t>Golden </a:t>
            </a:r>
            <a:r>
              <a:rPr lang="fr-FR" dirty="0" err="1">
                <a:solidFill>
                  <a:srgbClr val="002060"/>
                </a:solidFill>
              </a:rPr>
              <a:t>age</a:t>
            </a:r>
            <a:r>
              <a:rPr lang="fr-FR" dirty="0">
                <a:solidFill>
                  <a:srgbClr val="002060"/>
                </a:solidFill>
              </a:rPr>
              <a:t> of </a:t>
            </a:r>
            <a:r>
              <a:rPr lang="fr-FR" dirty="0" err="1">
                <a:solidFill>
                  <a:srgbClr val="002060"/>
                </a:solidFill>
              </a:rPr>
              <a:t>Scatterometry</a:t>
            </a:r>
            <a:r>
              <a:rPr lang="fr-FR" dirty="0">
                <a:solidFill>
                  <a:srgbClr val="002060"/>
                </a:solidFill>
              </a:rPr>
              <a:t> </a:t>
            </a:r>
            <a:r>
              <a:rPr lang="fr-FR" sz="2100" dirty="0">
                <a:solidFill>
                  <a:srgbClr val="002060"/>
                </a:solidFill>
              </a:rPr>
              <a:t>(WMO OSCAR)</a:t>
            </a:r>
          </a:p>
        </p:txBody>
      </p:sp>
      <p:pic>
        <p:nvPicPr>
          <p:cNvPr id="8" name="Afbeelding 7">
            <a:extLst>
              <a:ext uri="{FF2B5EF4-FFF2-40B4-BE49-F238E27FC236}">
                <a16:creationId xmlns:a16="http://schemas.microsoft.com/office/drawing/2014/main" id="{2E5B6674-DA3C-47FF-B444-A37CB2DB4A2D}"/>
              </a:ext>
            </a:extLst>
          </p:cNvPr>
          <p:cNvPicPr>
            <a:picLocks noChangeAspect="1"/>
          </p:cNvPicPr>
          <p:nvPr/>
        </p:nvPicPr>
        <p:blipFill rotWithShape="1">
          <a:blip r:embed="rId2"/>
          <a:srcRect r="68034"/>
          <a:stretch/>
        </p:blipFill>
        <p:spPr>
          <a:xfrm>
            <a:off x="2079775" y="1201144"/>
            <a:ext cx="2922954" cy="2376859"/>
          </a:xfrm>
          <a:prstGeom prst="rect">
            <a:avLst/>
          </a:prstGeom>
        </p:spPr>
      </p:pic>
      <p:sp>
        <p:nvSpPr>
          <p:cNvPr id="11" name="Tekstvak 10">
            <a:extLst>
              <a:ext uri="{FF2B5EF4-FFF2-40B4-BE49-F238E27FC236}">
                <a16:creationId xmlns:a16="http://schemas.microsoft.com/office/drawing/2014/main" id="{4DADC4E9-CFD6-44FB-8BAD-27E949C82A33}"/>
              </a:ext>
            </a:extLst>
          </p:cNvPr>
          <p:cNvSpPr txBox="1"/>
          <p:nvPr/>
        </p:nvSpPr>
        <p:spPr>
          <a:xfrm>
            <a:off x="551384" y="3573017"/>
            <a:ext cx="11640616" cy="181588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Source: </a:t>
            </a: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hlinkClick r:id="rId3"/>
              </a:rPr>
              <a:t>https://space.oscar.wmo.int/gapanalyses?mission=12</a:t>
            </a: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Past C-band missions :					Past Ku-band missions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ERS-1,2/ESCAT	10:30 desc.	1992-1996, 1995-2000	</a:t>
            </a:r>
            <a:r>
              <a:rPr kumimoji="0" lang="en-US" sz="16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SeaWinds</a:t>
            </a:r>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r>
              <a:rPr kumimoji="0" lang="en-US" sz="16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QuikScat</a:t>
            </a:r>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6:00 desc.	1999-2009</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MetOp</a:t>
            </a:r>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-A/ASCAT	9:30 desc. 		2007-2021			</a:t>
            </a:r>
            <a:r>
              <a:rPr kumimoji="0" lang="en-US" sz="16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RapidScat</a:t>
            </a:r>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/ISS	52 *	2014-2016</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OceanSat-2/OSCAT-1	0:00 desc.	2009-2014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ScatSat-1/OSCAT-2	8:45 desc.	2016-2021</a:t>
            </a:r>
            <a:endParaRPr kumimoji="0" lang="nl-NL" sz="1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62D41D31-76B6-3DBC-23F4-E873556B2BBF}"/>
              </a:ext>
            </a:extLst>
          </p:cNvPr>
          <p:cNvPicPr>
            <a:picLocks noChangeAspect="1"/>
          </p:cNvPicPr>
          <p:nvPr/>
        </p:nvPicPr>
        <p:blipFill rotWithShape="1">
          <a:blip r:embed="rId4"/>
          <a:srcRect t="18488" b="70597"/>
          <a:stretch/>
        </p:blipFill>
        <p:spPr>
          <a:xfrm>
            <a:off x="1978173" y="1196752"/>
            <a:ext cx="8216718" cy="561414"/>
          </a:xfrm>
          <a:prstGeom prst="rect">
            <a:avLst/>
          </a:prstGeom>
        </p:spPr>
      </p:pic>
      <p:pic>
        <p:nvPicPr>
          <p:cNvPr id="7" name="Picture 6">
            <a:extLst>
              <a:ext uri="{FF2B5EF4-FFF2-40B4-BE49-F238E27FC236}">
                <a16:creationId xmlns:a16="http://schemas.microsoft.com/office/drawing/2014/main" id="{58A55279-0A0B-F1F6-B32B-A093AA280081}"/>
              </a:ext>
            </a:extLst>
          </p:cNvPr>
          <p:cNvPicPr>
            <a:picLocks noChangeAspect="1"/>
          </p:cNvPicPr>
          <p:nvPr/>
        </p:nvPicPr>
        <p:blipFill rotWithShape="1">
          <a:blip r:embed="rId4"/>
          <a:srcRect t="39789" b="47057"/>
          <a:stretch/>
        </p:blipFill>
        <p:spPr>
          <a:xfrm>
            <a:off x="1978173" y="1753583"/>
            <a:ext cx="8216718" cy="676548"/>
          </a:xfrm>
          <a:prstGeom prst="rect">
            <a:avLst/>
          </a:prstGeom>
        </p:spPr>
      </p:pic>
      <p:pic>
        <p:nvPicPr>
          <p:cNvPr id="9" name="Picture 8">
            <a:extLst>
              <a:ext uri="{FF2B5EF4-FFF2-40B4-BE49-F238E27FC236}">
                <a16:creationId xmlns:a16="http://schemas.microsoft.com/office/drawing/2014/main" id="{4DBBF4FD-4BE1-79E1-6584-103A5D7CD7C8}"/>
              </a:ext>
            </a:extLst>
          </p:cNvPr>
          <p:cNvPicPr>
            <a:picLocks noChangeAspect="1"/>
          </p:cNvPicPr>
          <p:nvPr/>
        </p:nvPicPr>
        <p:blipFill rotWithShape="1">
          <a:blip r:embed="rId4"/>
          <a:srcRect t="56210" b="40171"/>
          <a:stretch/>
        </p:blipFill>
        <p:spPr>
          <a:xfrm>
            <a:off x="1983738" y="2432865"/>
            <a:ext cx="8216718" cy="186155"/>
          </a:xfrm>
          <a:prstGeom prst="rect">
            <a:avLst/>
          </a:prstGeom>
        </p:spPr>
      </p:pic>
      <p:pic>
        <p:nvPicPr>
          <p:cNvPr id="12" name="Picture 11">
            <a:extLst>
              <a:ext uri="{FF2B5EF4-FFF2-40B4-BE49-F238E27FC236}">
                <a16:creationId xmlns:a16="http://schemas.microsoft.com/office/drawing/2014/main" id="{E7E2685D-3E5E-D4CE-7E64-D274B8AB1B54}"/>
              </a:ext>
            </a:extLst>
          </p:cNvPr>
          <p:cNvPicPr>
            <a:picLocks noChangeAspect="1"/>
          </p:cNvPicPr>
          <p:nvPr/>
        </p:nvPicPr>
        <p:blipFill rotWithShape="1">
          <a:blip r:embed="rId4"/>
          <a:srcRect t="65926" b="17168"/>
          <a:stretch/>
        </p:blipFill>
        <p:spPr>
          <a:xfrm>
            <a:off x="1983738" y="2588345"/>
            <a:ext cx="8216718" cy="869533"/>
          </a:xfrm>
          <a:prstGeom prst="rect">
            <a:avLst/>
          </a:prstGeom>
        </p:spPr>
      </p:pic>
      <p:pic>
        <p:nvPicPr>
          <p:cNvPr id="14" name="Picture 13">
            <a:extLst>
              <a:ext uri="{FF2B5EF4-FFF2-40B4-BE49-F238E27FC236}">
                <a16:creationId xmlns:a16="http://schemas.microsoft.com/office/drawing/2014/main" id="{0F2BE5BE-BF02-DF70-6481-F7F886816025}"/>
              </a:ext>
            </a:extLst>
          </p:cNvPr>
          <p:cNvPicPr>
            <a:picLocks noChangeAspect="1"/>
          </p:cNvPicPr>
          <p:nvPr/>
        </p:nvPicPr>
        <p:blipFill rotWithShape="1">
          <a:blip r:embed="rId4"/>
          <a:srcRect t="93107" b="3283"/>
          <a:stretch/>
        </p:blipFill>
        <p:spPr>
          <a:xfrm>
            <a:off x="1978173" y="3461402"/>
            <a:ext cx="8216718" cy="185641"/>
          </a:xfrm>
          <a:prstGeom prst="rect">
            <a:avLst/>
          </a:prstGeom>
        </p:spPr>
      </p:pic>
      <p:sp>
        <p:nvSpPr>
          <p:cNvPr id="4" name="TextBox 3">
            <a:extLst>
              <a:ext uri="{FF2B5EF4-FFF2-40B4-BE49-F238E27FC236}">
                <a16:creationId xmlns:a16="http://schemas.microsoft.com/office/drawing/2014/main" id="{16B32225-6D30-9815-2469-3592FD3B162E}"/>
              </a:ext>
            </a:extLst>
          </p:cNvPr>
          <p:cNvSpPr txBox="1"/>
          <p:nvPr/>
        </p:nvSpPr>
        <p:spPr>
          <a:xfrm>
            <a:off x="2076722" y="5518974"/>
            <a:ext cx="5179303" cy="646331"/>
          </a:xfrm>
          <a:prstGeom prst="rect">
            <a:avLst/>
          </a:prstGeom>
          <a:noFill/>
        </p:spPr>
        <p:txBody>
          <a:bodyPr wrap="none" rtlCol="0">
            <a:spAutoFit/>
          </a:bodyPr>
          <a:lstStyle/>
          <a:p>
            <a:pPr marL="214313" marR="0" lvl="0" indent="-214313"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Prepare ourselves for many scatterometers </a:t>
            </a:r>
            <a:r>
              <a:rPr kumimoji="0" lang="en-US" sz="1800" b="0"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sym typeface="Wingdings" panose="05000000000000000000" pitchFamily="2" charset="2"/>
              </a:rPr>
              <a:t></a:t>
            </a:r>
          </a:p>
          <a:p>
            <a:pPr marL="214313" marR="0" lvl="0" indent="-214313"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sym typeface="Wingdings" panose="05000000000000000000" pitchFamily="2" charset="2"/>
              </a:rPr>
              <a:t>Exploit for weather, ocean and climate applications</a:t>
            </a:r>
            <a:endParaRPr kumimoji="0" lang="en-NL" sz="1800" b="0"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0460764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EF7B7FC-4C2B-D3AD-E5F4-A9F5E67D24DD}"/>
              </a:ext>
            </a:extLst>
          </p:cNvPr>
          <p:cNvGrpSpPr/>
          <p:nvPr/>
        </p:nvGrpSpPr>
        <p:grpSpPr>
          <a:xfrm>
            <a:off x="0" y="13774"/>
            <a:ext cx="12192000" cy="6943619"/>
            <a:chOff x="1501142" y="13774"/>
            <a:chExt cx="9203371" cy="6943619"/>
          </a:xfrm>
        </p:grpSpPr>
        <p:grpSp>
          <p:nvGrpSpPr>
            <p:cNvPr id="25" name="Group 24">
              <a:extLst>
                <a:ext uri="{FF2B5EF4-FFF2-40B4-BE49-F238E27FC236}">
                  <a16:creationId xmlns:a16="http://schemas.microsoft.com/office/drawing/2014/main" id="{B64DA47D-AF55-07F9-A31C-8A75AB1135FE}"/>
                </a:ext>
              </a:extLst>
            </p:cNvPr>
            <p:cNvGrpSpPr/>
            <p:nvPr/>
          </p:nvGrpSpPr>
          <p:grpSpPr>
            <a:xfrm>
              <a:off x="1501142" y="13774"/>
              <a:ext cx="9166859" cy="6844226"/>
              <a:chOff x="-22859" y="13774"/>
              <a:chExt cx="10181536" cy="8049284"/>
            </a:xfrm>
          </p:grpSpPr>
          <p:pic>
            <p:nvPicPr>
              <p:cNvPr id="3" name="Picture 2" descr="A map of the north america&#10;&#10;Description automatically generated">
                <a:extLst>
                  <a:ext uri="{FF2B5EF4-FFF2-40B4-BE49-F238E27FC236}">
                    <a16:creationId xmlns:a16="http://schemas.microsoft.com/office/drawing/2014/main" id="{14CC25AE-9E19-4EEB-5F32-2EEF4D788127}"/>
                  </a:ext>
                </a:extLst>
              </p:cNvPr>
              <p:cNvPicPr>
                <a:picLocks noChangeAspect="1"/>
              </p:cNvPicPr>
              <p:nvPr/>
            </p:nvPicPr>
            <p:blipFill rotWithShape="1">
              <a:blip r:embed="rId2">
                <a:extLst>
                  <a:ext uri="{28A0092B-C50C-407E-A947-70E740481C1C}">
                    <a14:useLocalDpi xmlns:a14="http://schemas.microsoft.com/office/drawing/2010/main" val="0"/>
                  </a:ext>
                </a:extLst>
              </a:blip>
              <a:srcRect l="30685" t="3801" r="3801" b="32150"/>
              <a:stretch/>
            </p:blipFill>
            <p:spPr>
              <a:xfrm>
                <a:off x="5012881" y="5344814"/>
                <a:ext cx="2554926" cy="2715080"/>
              </a:xfrm>
              <a:prstGeom prst="rect">
                <a:avLst/>
              </a:prstGeom>
            </p:spPr>
          </p:pic>
          <p:pic>
            <p:nvPicPr>
              <p:cNvPr id="5" name="Picture 4" descr="A map of the north america&#10;&#10;Description automatically generated">
                <a:extLst>
                  <a:ext uri="{FF2B5EF4-FFF2-40B4-BE49-F238E27FC236}">
                    <a16:creationId xmlns:a16="http://schemas.microsoft.com/office/drawing/2014/main" id="{2A14E517-7F67-B1B5-A4D3-660EDE3FFDE3}"/>
                  </a:ext>
                </a:extLst>
              </p:cNvPr>
              <p:cNvPicPr>
                <a:picLocks noChangeAspect="1"/>
              </p:cNvPicPr>
              <p:nvPr/>
            </p:nvPicPr>
            <p:blipFill rotWithShape="1">
              <a:blip r:embed="rId3">
                <a:extLst>
                  <a:ext uri="{28A0092B-C50C-407E-A947-70E740481C1C}">
                    <a14:useLocalDpi xmlns:a14="http://schemas.microsoft.com/office/drawing/2010/main" val="0"/>
                  </a:ext>
                </a:extLst>
              </a:blip>
              <a:srcRect l="30585" t="3713" r="3800" b="32238"/>
              <a:stretch/>
            </p:blipFill>
            <p:spPr>
              <a:xfrm>
                <a:off x="2562442" y="5344814"/>
                <a:ext cx="2558838" cy="2715080"/>
              </a:xfrm>
              <a:prstGeom prst="rect">
                <a:avLst/>
              </a:prstGeom>
            </p:spPr>
          </p:pic>
          <p:pic>
            <p:nvPicPr>
              <p:cNvPr id="7" name="Picture 6" descr="A map of the north pole&#10;&#10;Description automatically generated">
                <a:extLst>
                  <a:ext uri="{FF2B5EF4-FFF2-40B4-BE49-F238E27FC236}">
                    <a16:creationId xmlns:a16="http://schemas.microsoft.com/office/drawing/2014/main" id="{D9D647D5-AC9C-59C3-0224-8E6F4332F83F}"/>
                  </a:ext>
                </a:extLst>
              </p:cNvPr>
              <p:cNvPicPr>
                <a:picLocks noChangeAspect="1"/>
              </p:cNvPicPr>
              <p:nvPr/>
            </p:nvPicPr>
            <p:blipFill rotWithShape="1">
              <a:blip r:embed="rId4">
                <a:extLst>
                  <a:ext uri="{28A0092B-C50C-407E-A947-70E740481C1C}">
                    <a14:useLocalDpi xmlns:a14="http://schemas.microsoft.com/office/drawing/2010/main" val="0"/>
                  </a:ext>
                </a:extLst>
              </a:blip>
              <a:srcRect l="30486" t="3627" r="3743" b="32324"/>
              <a:stretch/>
            </p:blipFill>
            <p:spPr>
              <a:xfrm>
                <a:off x="-22859" y="5347978"/>
                <a:ext cx="2565005" cy="2715080"/>
              </a:xfrm>
              <a:prstGeom prst="rect">
                <a:avLst/>
              </a:prstGeom>
            </p:spPr>
          </p:pic>
          <p:pic>
            <p:nvPicPr>
              <p:cNvPr id="9" name="Picture 8" descr="A map of the north and south america&#10;&#10;Description automatically generated">
                <a:extLst>
                  <a:ext uri="{FF2B5EF4-FFF2-40B4-BE49-F238E27FC236}">
                    <a16:creationId xmlns:a16="http://schemas.microsoft.com/office/drawing/2014/main" id="{03F1738C-382F-3C4D-8064-7114D44DAED3}"/>
                  </a:ext>
                </a:extLst>
              </p:cNvPr>
              <p:cNvPicPr>
                <a:picLocks noChangeAspect="1"/>
              </p:cNvPicPr>
              <p:nvPr/>
            </p:nvPicPr>
            <p:blipFill rotWithShape="1">
              <a:blip r:embed="rId5">
                <a:extLst>
                  <a:ext uri="{28A0092B-C50C-407E-A947-70E740481C1C}">
                    <a14:useLocalDpi xmlns:a14="http://schemas.microsoft.com/office/drawing/2010/main" val="0"/>
                  </a:ext>
                </a:extLst>
              </a:blip>
              <a:srcRect l="30386" t="3539" r="3800" b="32412"/>
              <a:stretch/>
            </p:blipFill>
            <p:spPr>
              <a:xfrm>
                <a:off x="7592015" y="2676614"/>
                <a:ext cx="2566662" cy="2715080"/>
              </a:xfrm>
              <a:prstGeom prst="rect">
                <a:avLst/>
              </a:prstGeom>
            </p:spPr>
          </p:pic>
          <p:pic>
            <p:nvPicPr>
              <p:cNvPr id="11" name="Picture 10" descr="A map of the north america&#10;&#10;Description automatically generated">
                <a:extLst>
                  <a:ext uri="{FF2B5EF4-FFF2-40B4-BE49-F238E27FC236}">
                    <a16:creationId xmlns:a16="http://schemas.microsoft.com/office/drawing/2014/main" id="{EBC41023-3D05-1E17-EA08-937087FFA9A4}"/>
                  </a:ext>
                </a:extLst>
              </p:cNvPr>
              <p:cNvPicPr>
                <a:picLocks noChangeAspect="1"/>
              </p:cNvPicPr>
              <p:nvPr/>
            </p:nvPicPr>
            <p:blipFill rotWithShape="1">
              <a:blip r:embed="rId6">
                <a:extLst>
                  <a:ext uri="{28A0092B-C50C-407E-A947-70E740481C1C}">
                    <a14:useLocalDpi xmlns:a14="http://schemas.microsoft.com/office/drawing/2010/main" val="0"/>
                  </a:ext>
                </a:extLst>
              </a:blip>
              <a:srcRect l="30285" t="4502" r="3800" b="32500"/>
              <a:stretch/>
            </p:blipFill>
            <p:spPr>
              <a:xfrm>
                <a:off x="5022609" y="2648298"/>
                <a:ext cx="2570575" cy="2670571"/>
              </a:xfrm>
              <a:prstGeom prst="rect">
                <a:avLst/>
              </a:prstGeom>
            </p:spPr>
          </p:pic>
          <p:pic>
            <p:nvPicPr>
              <p:cNvPr id="13" name="Picture 12" descr="A map of the north and south america&#10;&#10;Description automatically generated">
                <a:extLst>
                  <a:ext uri="{FF2B5EF4-FFF2-40B4-BE49-F238E27FC236}">
                    <a16:creationId xmlns:a16="http://schemas.microsoft.com/office/drawing/2014/main" id="{9C5B87C8-5822-CF11-811D-51498D04105A}"/>
                  </a:ext>
                </a:extLst>
              </p:cNvPr>
              <p:cNvPicPr>
                <a:picLocks noChangeAspect="1"/>
              </p:cNvPicPr>
              <p:nvPr/>
            </p:nvPicPr>
            <p:blipFill rotWithShape="1">
              <a:blip r:embed="rId7">
                <a:extLst>
                  <a:ext uri="{28A0092B-C50C-407E-A947-70E740481C1C}">
                    <a14:useLocalDpi xmlns:a14="http://schemas.microsoft.com/office/drawing/2010/main" val="0"/>
                  </a:ext>
                </a:extLst>
              </a:blip>
              <a:srcRect l="30242" t="4326" r="3743" b="32674"/>
              <a:stretch/>
            </p:blipFill>
            <p:spPr>
              <a:xfrm>
                <a:off x="2546793" y="2673024"/>
                <a:ext cx="2574487" cy="2670571"/>
              </a:xfrm>
              <a:prstGeom prst="rect">
                <a:avLst/>
              </a:prstGeom>
            </p:spPr>
          </p:pic>
          <p:pic>
            <p:nvPicPr>
              <p:cNvPr id="15" name="Picture 14" descr="A map of the north america&#10;&#10;Description automatically generated">
                <a:extLst>
                  <a:ext uri="{FF2B5EF4-FFF2-40B4-BE49-F238E27FC236}">
                    <a16:creationId xmlns:a16="http://schemas.microsoft.com/office/drawing/2014/main" id="{457F074F-E9EA-CF65-2381-A13CF2AEB9C3}"/>
                  </a:ext>
                </a:extLst>
              </p:cNvPr>
              <p:cNvPicPr>
                <a:picLocks noChangeAspect="1"/>
              </p:cNvPicPr>
              <p:nvPr/>
            </p:nvPicPr>
            <p:blipFill rotWithShape="1">
              <a:blip r:embed="rId8">
                <a:extLst>
                  <a:ext uri="{28A0092B-C50C-407E-A947-70E740481C1C}">
                    <a14:useLocalDpi xmlns:a14="http://schemas.microsoft.com/office/drawing/2010/main" val="0"/>
                  </a:ext>
                </a:extLst>
              </a:blip>
              <a:srcRect l="31014" t="4327" r="3800" b="32674"/>
              <a:stretch/>
            </p:blipFill>
            <p:spPr>
              <a:xfrm>
                <a:off x="0" y="2689735"/>
                <a:ext cx="2542146" cy="2670571"/>
              </a:xfrm>
              <a:prstGeom prst="rect">
                <a:avLst/>
              </a:prstGeom>
            </p:spPr>
          </p:pic>
          <p:pic>
            <p:nvPicPr>
              <p:cNvPr id="17" name="Picture 16" descr="A map of the north pole&#10;&#10;Description automatically generated">
                <a:extLst>
                  <a:ext uri="{FF2B5EF4-FFF2-40B4-BE49-F238E27FC236}">
                    <a16:creationId xmlns:a16="http://schemas.microsoft.com/office/drawing/2014/main" id="{2DF241F8-7A90-F7E9-4A51-86BE41CC9595}"/>
                  </a:ext>
                </a:extLst>
              </p:cNvPr>
              <p:cNvPicPr>
                <a:picLocks noChangeAspect="1"/>
              </p:cNvPicPr>
              <p:nvPr/>
            </p:nvPicPr>
            <p:blipFill rotWithShape="1">
              <a:blip r:embed="rId9">
                <a:extLst>
                  <a:ext uri="{28A0092B-C50C-407E-A947-70E740481C1C}">
                    <a14:useLocalDpi xmlns:a14="http://schemas.microsoft.com/office/drawing/2010/main" val="0"/>
                  </a:ext>
                </a:extLst>
              </a:blip>
              <a:srcRect l="31191" t="4240" r="3624" b="32761"/>
              <a:stretch/>
            </p:blipFill>
            <p:spPr>
              <a:xfrm>
                <a:off x="7610146" y="19164"/>
                <a:ext cx="2542146" cy="2670571"/>
              </a:xfrm>
              <a:prstGeom prst="rect">
                <a:avLst/>
              </a:prstGeom>
            </p:spPr>
          </p:pic>
          <p:pic>
            <p:nvPicPr>
              <p:cNvPr id="19" name="Picture 18" descr="A map of europe with colorful dots&#10;&#10;Description automatically generated">
                <a:extLst>
                  <a:ext uri="{FF2B5EF4-FFF2-40B4-BE49-F238E27FC236}">
                    <a16:creationId xmlns:a16="http://schemas.microsoft.com/office/drawing/2014/main" id="{D38A8438-8318-30BE-FB7C-5E2F530B3C48}"/>
                  </a:ext>
                </a:extLst>
              </p:cNvPr>
              <p:cNvPicPr>
                <a:picLocks noChangeAspect="1"/>
              </p:cNvPicPr>
              <p:nvPr/>
            </p:nvPicPr>
            <p:blipFill rotWithShape="1">
              <a:blip r:embed="rId10">
                <a:extLst>
                  <a:ext uri="{28A0092B-C50C-407E-A947-70E740481C1C}">
                    <a14:useLocalDpi xmlns:a14="http://schemas.microsoft.com/office/drawing/2010/main" val="0"/>
                  </a:ext>
                </a:extLst>
              </a:blip>
              <a:srcRect l="31090" t="4152" r="3724" b="32809"/>
              <a:stretch/>
            </p:blipFill>
            <p:spPr>
              <a:xfrm>
                <a:off x="5068000" y="17473"/>
                <a:ext cx="2542146" cy="2672262"/>
              </a:xfrm>
              <a:prstGeom prst="rect">
                <a:avLst/>
              </a:prstGeom>
            </p:spPr>
          </p:pic>
          <p:pic>
            <p:nvPicPr>
              <p:cNvPr id="21" name="Picture 20" descr="A map of the weather&#10;&#10;Description automatically generated">
                <a:extLst>
                  <a:ext uri="{FF2B5EF4-FFF2-40B4-BE49-F238E27FC236}">
                    <a16:creationId xmlns:a16="http://schemas.microsoft.com/office/drawing/2014/main" id="{25607F89-67F2-2C4E-58C8-6B4455D34E02}"/>
                  </a:ext>
                </a:extLst>
              </p:cNvPr>
              <p:cNvPicPr>
                <a:picLocks noChangeAspect="1"/>
              </p:cNvPicPr>
              <p:nvPr/>
            </p:nvPicPr>
            <p:blipFill rotWithShape="1">
              <a:blip r:embed="rId11">
                <a:extLst>
                  <a:ext uri="{28A0092B-C50C-407E-A947-70E740481C1C}">
                    <a14:useLocalDpi xmlns:a14="http://schemas.microsoft.com/office/drawing/2010/main" val="0"/>
                  </a:ext>
                </a:extLst>
              </a:blip>
              <a:srcRect l="30990" t="4064" r="3824" b="32809"/>
              <a:stretch/>
            </p:blipFill>
            <p:spPr>
              <a:xfrm>
                <a:off x="2518017" y="13774"/>
                <a:ext cx="2542146" cy="2675961"/>
              </a:xfrm>
              <a:prstGeom prst="rect">
                <a:avLst/>
              </a:prstGeom>
            </p:spPr>
          </p:pic>
          <p:pic>
            <p:nvPicPr>
              <p:cNvPr id="23" name="Picture 22" descr="A map of a person with a guitar&#10;&#10;Description automatically generated">
                <a:extLst>
                  <a:ext uri="{FF2B5EF4-FFF2-40B4-BE49-F238E27FC236}">
                    <a16:creationId xmlns:a16="http://schemas.microsoft.com/office/drawing/2014/main" id="{46371A24-2141-9A73-8F10-E927C71818A3}"/>
                  </a:ext>
                </a:extLst>
              </p:cNvPr>
              <p:cNvPicPr>
                <a:picLocks noChangeAspect="1"/>
              </p:cNvPicPr>
              <p:nvPr/>
            </p:nvPicPr>
            <p:blipFill rotWithShape="1">
              <a:blip r:embed="rId12">
                <a:extLst>
                  <a:ext uri="{28A0092B-C50C-407E-A947-70E740481C1C}">
                    <a14:useLocalDpi xmlns:a14="http://schemas.microsoft.com/office/drawing/2010/main" val="0"/>
                  </a:ext>
                </a:extLst>
              </a:blip>
              <a:srcRect l="30890" t="6249" r="3925" b="32726"/>
              <a:stretch/>
            </p:blipFill>
            <p:spPr>
              <a:xfrm>
                <a:off x="0" y="84863"/>
                <a:ext cx="2542146" cy="2586942"/>
              </a:xfrm>
              <a:prstGeom prst="rect">
                <a:avLst/>
              </a:prstGeom>
            </p:spPr>
          </p:pic>
        </p:grpSp>
        <p:sp>
          <p:nvSpPr>
            <p:cNvPr id="26" name="TextBox 25">
              <a:extLst>
                <a:ext uri="{FF2B5EF4-FFF2-40B4-BE49-F238E27FC236}">
                  <a16:creationId xmlns:a16="http://schemas.microsoft.com/office/drawing/2014/main" id="{8CEE6194-8CB0-5AAD-DB52-F78B326631B4}"/>
                </a:ext>
              </a:extLst>
            </p:cNvPr>
            <p:cNvSpPr txBox="1"/>
            <p:nvPr/>
          </p:nvSpPr>
          <p:spPr>
            <a:xfrm>
              <a:off x="2601868" y="1916833"/>
              <a:ext cx="1261884"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ASCAT-B</a:t>
              </a:r>
            </a:p>
          </p:txBody>
        </p:sp>
        <p:sp>
          <p:nvSpPr>
            <p:cNvPr id="27" name="TextBox 26">
              <a:extLst>
                <a:ext uri="{FF2B5EF4-FFF2-40B4-BE49-F238E27FC236}">
                  <a16:creationId xmlns:a16="http://schemas.microsoft.com/office/drawing/2014/main" id="{FB6A42A2-2E5F-515C-44BF-C9F69195CD81}"/>
                </a:ext>
              </a:extLst>
            </p:cNvPr>
            <p:cNvSpPr txBox="1"/>
            <p:nvPr/>
          </p:nvSpPr>
          <p:spPr>
            <a:xfrm>
              <a:off x="7210380" y="1916833"/>
              <a:ext cx="1261884"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ASCAT-B</a:t>
              </a:r>
            </a:p>
          </p:txBody>
        </p:sp>
        <p:sp>
          <p:nvSpPr>
            <p:cNvPr id="28" name="TextBox 27">
              <a:extLst>
                <a:ext uri="{FF2B5EF4-FFF2-40B4-BE49-F238E27FC236}">
                  <a16:creationId xmlns:a16="http://schemas.microsoft.com/office/drawing/2014/main" id="{C33E27AC-E992-2370-9737-4E24065067BF}"/>
                </a:ext>
              </a:extLst>
            </p:cNvPr>
            <p:cNvSpPr txBox="1"/>
            <p:nvPr/>
          </p:nvSpPr>
          <p:spPr>
            <a:xfrm>
              <a:off x="4906124" y="1916833"/>
              <a:ext cx="1252266"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ASCAT-C</a:t>
              </a:r>
            </a:p>
          </p:txBody>
        </p:sp>
        <p:sp>
          <p:nvSpPr>
            <p:cNvPr id="29" name="TextBox 28">
              <a:extLst>
                <a:ext uri="{FF2B5EF4-FFF2-40B4-BE49-F238E27FC236}">
                  <a16:creationId xmlns:a16="http://schemas.microsoft.com/office/drawing/2014/main" id="{48EB2393-AFE9-8ACD-A713-C1D068F3E8C9}"/>
                </a:ext>
              </a:extLst>
            </p:cNvPr>
            <p:cNvSpPr txBox="1"/>
            <p:nvPr/>
          </p:nvSpPr>
          <p:spPr>
            <a:xfrm>
              <a:off x="4943872" y="4191472"/>
              <a:ext cx="1252266"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ASCAT-C</a:t>
              </a:r>
            </a:p>
          </p:txBody>
        </p:sp>
        <p:sp>
          <p:nvSpPr>
            <p:cNvPr id="30" name="TextBox 29">
              <a:extLst>
                <a:ext uri="{FF2B5EF4-FFF2-40B4-BE49-F238E27FC236}">
                  <a16:creationId xmlns:a16="http://schemas.microsoft.com/office/drawing/2014/main" id="{37B53EA2-5C13-D226-E859-4D4FFF1778B7}"/>
                </a:ext>
              </a:extLst>
            </p:cNvPr>
            <p:cNvSpPr txBox="1"/>
            <p:nvPr/>
          </p:nvSpPr>
          <p:spPr>
            <a:xfrm>
              <a:off x="7176120" y="4191472"/>
              <a:ext cx="1261884"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ASCAT-B</a:t>
              </a:r>
            </a:p>
          </p:txBody>
        </p:sp>
        <p:sp>
          <p:nvSpPr>
            <p:cNvPr id="31" name="TextBox 30">
              <a:extLst>
                <a:ext uri="{FF2B5EF4-FFF2-40B4-BE49-F238E27FC236}">
                  <a16:creationId xmlns:a16="http://schemas.microsoft.com/office/drawing/2014/main" id="{823AED70-24E6-E541-FB54-F56B6C0E33CC}"/>
                </a:ext>
              </a:extLst>
            </p:cNvPr>
            <p:cNvSpPr txBox="1"/>
            <p:nvPr/>
          </p:nvSpPr>
          <p:spPr>
            <a:xfrm>
              <a:off x="9742390" y="1916833"/>
              <a:ext cx="962123"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HY2-B</a:t>
              </a:r>
            </a:p>
          </p:txBody>
        </p:sp>
        <p:sp>
          <p:nvSpPr>
            <p:cNvPr id="32" name="TextBox 31">
              <a:extLst>
                <a:ext uri="{FF2B5EF4-FFF2-40B4-BE49-F238E27FC236}">
                  <a16:creationId xmlns:a16="http://schemas.microsoft.com/office/drawing/2014/main" id="{4F4A3384-0E2E-F1DA-5461-44B4AA812142}"/>
                </a:ext>
              </a:extLst>
            </p:cNvPr>
            <p:cNvSpPr txBox="1"/>
            <p:nvPr/>
          </p:nvSpPr>
          <p:spPr>
            <a:xfrm>
              <a:off x="9742390" y="4191472"/>
              <a:ext cx="952505"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HY2-C</a:t>
              </a:r>
            </a:p>
          </p:txBody>
        </p:sp>
        <p:sp>
          <p:nvSpPr>
            <p:cNvPr id="33" name="TextBox 32">
              <a:extLst>
                <a:ext uri="{FF2B5EF4-FFF2-40B4-BE49-F238E27FC236}">
                  <a16:creationId xmlns:a16="http://schemas.microsoft.com/office/drawing/2014/main" id="{984837A3-1807-A609-AD77-57FA2971815E}"/>
                </a:ext>
              </a:extLst>
            </p:cNvPr>
            <p:cNvSpPr txBox="1"/>
            <p:nvPr/>
          </p:nvSpPr>
          <p:spPr>
            <a:xfrm>
              <a:off x="7447752" y="6495728"/>
              <a:ext cx="952505"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HY2-C</a:t>
              </a:r>
            </a:p>
          </p:txBody>
        </p:sp>
        <p:sp>
          <p:nvSpPr>
            <p:cNvPr id="34" name="TextBox 33">
              <a:extLst>
                <a:ext uri="{FF2B5EF4-FFF2-40B4-BE49-F238E27FC236}">
                  <a16:creationId xmlns:a16="http://schemas.microsoft.com/office/drawing/2014/main" id="{99663767-43FF-E267-B72A-0DC60AFE9CFE}"/>
                </a:ext>
              </a:extLst>
            </p:cNvPr>
            <p:cNvSpPr txBox="1"/>
            <p:nvPr/>
          </p:nvSpPr>
          <p:spPr>
            <a:xfrm>
              <a:off x="5231905" y="6495728"/>
              <a:ext cx="982961"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HY2-D</a:t>
              </a:r>
            </a:p>
          </p:txBody>
        </p:sp>
        <p:sp>
          <p:nvSpPr>
            <p:cNvPr id="35" name="TextBox 34">
              <a:extLst>
                <a:ext uri="{FF2B5EF4-FFF2-40B4-BE49-F238E27FC236}">
                  <a16:creationId xmlns:a16="http://schemas.microsoft.com/office/drawing/2014/main" id="{15DC0FCD-189B-D00D-A56C-E8331CCAED13}"/>
                </a:ext>
              </a:extLst>
            </p:cNvPr>
            <p:cNvSpPr txBox="1"/>
            <p:nvPr/>
          </p:nvSpPr>
          <p:spPr>
            <a:xfrm>
              <a:off x="2911248" y="6495728"/>
              <a:ext cx="952505"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HY2-C</a:t>
              </a:r>
            </a:p>
          </p:txBody>
        </p:sp>
        <p:sp>
          <p:nvSpPr>
            <p:cNvPr id="36" name="TextBox 35">
              <a:extLst>
                <a:ext uri="{FF2B5EF4-FFF2-40B4-BE49-F238E27FC236}">
                  <a16:creationId xmlns:a16="http://schemas.microsoft.com/office/drawing/2014/main" id="{BF03D4C9-CEA6-F7F7-C2DA-6358F5408A87}"/>
                </a:ext>
              </a:extLst>
            </p:cNvPr>
            <p:cNvSpPr txBox="1"/>
            <p:nvPr/>
          </p:nvSpPr>
          <p:spPr>
            <a:xfrm>
              <a:off x="2911248" y="4191472"/>
              <a:ext cx="952505"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HY2-C</a:t>
              </a:r>
            </a:p>
          </p:txBody>
        </p:sp>
        <p:sp>
          <p:nvSpPr>
            <p:cNvPr id="37" name="TextBox 36">
              <a:extLst>
                <a:ext uri="{FF2B5EF4-FFF2-40B4-BE49-F238E27FC236}">
                  <a16:creationId xmlns:a16="http://schemas.microsoft.com/office/drawing/2014/main" id="{991B9FFD-40D4-F3BD-467A-1353BA57996E}"/>
                </a:ext>
              </a:extLst>
            </p:cNvPr>
            <p:cNvSpPr txBox="1"/>
            <p:nvPr/>
          </p:nvSpPr>
          <p:spPr>
            <a:xfrm>
              <a:off x="8335334" y="5099700"/>
              <a:ext cx="2332667"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rPr>
                <a:t>22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mn-ea"/>
                  <a:cs typeface="+mn-cs"/>
                </a:rPr>
                <a:t>hrs</a:t>
              </a: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rPr>
                <a:t> over the Baltic</a:t>
              </a:r>
            </a:p>
            <a:p>
              <a:pPr marL="0" marR="0" lvl="0" indent="0" algn="l" defTabSz="914400" rtl="0" eaLnBrk="1" fontAlgn="base" latinLnBrk="0" hangingPunct="1">
                <a:lnSpc>
                  <a:spcPct val="100000"/>
                </a:lnSpc>
                <a:spcBef>
                  <a:spcPct val="0"/>
                </a:spcBef>
                <a:spcAft>
                  <a:spcPct val="0"/>
                </a:spcAft>
                <a:buClrTx/>
                <a:buSzTx/>
                <a:buFontTx/>
                <a:buNone/>
                <a:tabLst/>
                <a:defRPr/>
              </a:pPr>
              <a:r>
                <a:rPr lang="en-US" dirty="0">
                  <a:solidFill>
                    <a:srgbClr val="000000"/>
                  </a:solidFill>
                </a:rPr>
                <a:t>f</a:t>
              </a: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rPr>
                <a:t>rom 5 scatterometers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grpSp>
    </p:spTree>
    <p:extLst>
      <p:ext uri="{BB962C8B-B14F-4D97-AF65-F5344CB8AC3E}">
        <p14:creationId xmlns:p14="http://schemas.microsoft.com/office/powerpoint/2010/main" val="42432081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bwMode="auto">
          <a:xfrm>
            <a:off x="1686248" y="1116013"/>
            <a:ext cx="8820150"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Font typeface="Arial" pitchFamily="34" charset="0"/>
              <a:buChar char="•"/>
              <a:defRPr sz="2000">
                <a:solidFill>
                  <a:srgbClr val="000066"/>
                </a:solidFill>
                <a:latin typeface="+mn-lt"/>
                <a:ea typeface="+mn-ea"/>
                <a:cs typeface="+mn-cs"/>
              </a:defRPr>
            </a:lvl1pPr>
            <a:lvl2pPr marL="152400" indent="-150813" algn="l" rtl="0" eaLnBrk="0" fontAlgn="base" hangingPunct="0">
              <a:spcBef>
                <a:spcPct val="20000"/>
              </a:spcBef>
              <a:spcAft>
                <a:spcPct val="0"/>
              </a:spcAft>
              <a:buFont typeface="Arial" pitchFamily="34" charset="0"/>
              <a:buBlip>
                <a:blip r:embed="rId2"/>
              </a:buBlip>
              <a:defRPr sz="2800">
                <a:solidFill>
                  <a:srgbClr val="000066"/>
                </a:solidFill>
                <a:latin typeface="+mn-lt"/>
              </a:defRPr>
            </a:lvl2pPr>
            <a:lvl3pPr marL="406400" indent="-252413" algn="l" rtl="0" eaLnBrk="0" fontAlgn="base" hangingPunct="0">
              <a:spcBef>
                <a:spcPct val="20000"/>
              </a:spcBef>
              <a:spcAft>
                <a:spcPct val="0"/>
              </a:spcAft>
              <a:buFont typeface="Arial" pitchFamily="34" charset="0"/>
              <a:buBlip>
                <a:blip r:embed="rId3"/>
              </a:buBlip>
              <a:defRPr sz="2400">
                <a:solidFill>
                  <a:srgbClr val="000000"/>
                </a:solidFill>
                <a:latin typeface="+mn-lt"/>
              </a:defRPr>
            </a:lvl3pPr>
            <a:lvl4pPr marL="633413" indent="-225425" algn="l" rtl="0" eaLnBrk="0" fontAlgn="base" hangingPunct="0">
              <a:spcBef>
                <a:spcPct val="20000"/>
              </a:spcBef>
              <a:spcAft>
                <a:spcPct val="0"/>
              </a:spcAft>
              <a:buFont typeface="Arial" pitchFamily="34" charset="0"/>
              <a:buBlip>
                <a:blip r:embed="rId4"/>
              </a:buBlip>
              <a:defRPr sz="2000">
                <a:solidFill>
                  <a:srgbClr val="000000"/>
                </a:solidFill>
                <a:latin typeface="+mn-lt"/>
              </a:defRPr>
            </a:lvl4pPr>
            <a:lvl5pPr marL="811213" indent="-176213" algn="l" rtl="0" eaLnBrk="0" fontAlgn="base" hangingPunct="0">
              <a:spcBef>
                <a:spcPct val="20000"/>
              </a:spcBef>
              <a:spcAft>
                <a:spcPct val="0"/>
              </a:spcAft>
              <a:buFont typeface="Arial" pitchFamily="34" charset="0"/>
              <a:buChar char="»"/>
              <a:defRPr sz="2000">
                <a:solidFill>
                  <a:schemeClr val="tx1"/>
                </a:solidFill>
                <a:latin typeface="+mn-lt"/>
              </a:defRPr>
            </a:lvl5pPr>
            <a:lvl6pPr marL="1268413" indent="-176213" algn="l" rtl="0" eaLnBrk="0" fontAlgn="base" hangingPunct="0">
              <a:spcBef>
                <a:spcPct val="20000"/>
              </a:spcBef>
              <a:spcAft>
                <a:spcPct val="0"/>
              </a:spcAft>
              <a:buFont typeface="Arial" pitchFamily="34" charset="0"/>
              <a:buChar char="»"/>
              <a:defRPr sz="2000">
                <a:solidFill>
                  <a:schemeClr val="tx1"/>
                </a:solidFill>
                <a:latin typeface="+mn-lt"/>
              </a:defRPr>
            </a:lvl6pPr>
            <a:lvl7pPr marL="1725613" indent="-176213" algn="l" rtl="0" eaLnBrk="0" fontAlgn="base" hangingPunct="0">
              <a:spcBef>
                <a:spcPct val="20000"/>
              </a:spcBef>
              <a:spcAft>
                <a:spcPct val="0"/>
              </a:spcAft>
              <a:buFont typeface="Arial" pitchFamily="34" charset="0"/>
              <a:buChar char="»"/>
              <a:defRPr sz="2000">
                <a:solidFill>
                  <a:schemeClr val="tx1"/>
                </a:solidFill>
                <a:latin typeface="+mn-lt"/>
              </a:defRPr>
            </a:lvl7pPr>
            <a:lvl8pPr marL="2182813" indent="-176213" algn="l" rtl="0" eaLnBrk="0" fontAlgn="base" hangingPunct="0">
              <a:spcBef>
                <a:spcPct val="20000"/>
              </a:spcBef>
              <a:spcAft>
                <a:spcPct val="0"/>
              </a:spcAft>
              <a:buFont typeface="Arial" pitchFamily="34" charset="0"/>
              <a:buChar char="»"/>
              <a:defRPr sz="2000">
                <a:solidFill>
                  <a:schemeClr val="tx1"/>
                </a:solidFill>
                <a:latin typeface="+mn-lt"/>
              </a:defRPr>
            </a:lvl8pPr>
            <a:lvl9pPr marL="2640013" indent="-176213" algn="l" rtl="0" eaLnBrk="0" fontAlgn="base" hangingPunct="0">
              <a:spcBef>
                <a:spcPct val="20000"/>
              </a:spcBef>
              <a:spcAft>
                <a:spcPct val="0"/>
              </a:spcAft>
              <a:buFont typeface="Arial" pitchFamily="34" charset="0"/>
              <a:buChar char="»"/>
              <a:defRPr sz="2000">
                <a:solidFill>
                  <a:schemeClr val="tx1"/>
                </a:solidFill>
                <a:latin typeface="+mn-lt"/>
              </a:defRPr>
            </a:lvl9pPr>
          </a:lstStyle>
          <a:p>
            <a:pPr>
              <a:lnSpc>
                <a:spcPct val="150000"/>
              </a:lnSpc>
              <a:defRPr/>
            </a:pPr>
            <a:r>
              <a:rPr lang="en-US" altLang="nl-NL" kern="0" dirty="0">
                <a:latin typeface="Calibri" panose="020F0502020204030204" pitchFamily="34" charset="0"/>
                <a:cs typeface="Calibri" panose="020F0502020204030204" pitchFamily="34" charset="0"/>
              </a:rPr>
              <a:t>ASCAT-A beams stay within a few hundreds of a dB (eq. to m/s)</a:t>
            </a:r>
          </a:p>
          <a:p>
            <a:pPr>
              <a:lnSpc>
                <a:spcPct val="150000"/>
              </a:lnSpc>
              <a:defRPr/>
            </a:pPr>
            <a:r>
              <a:rPr lang="en-US" altLang="nl-NL" kern="0" dirty="0">
                <a:latin typeface="Calibri" panose="020F0502020204030204" pitchFamily="34" charset="0"/>
                <a:cs typeface="Calibri" panose="020F0502020204030204" pitchFamily="34" charset="0"/>
              </a:rPr>
              <a:t>Measurement space cone position variation due to seasonal wind variability</a:t>
            </a:r>
          </a:p>
          <a:p>
            <a:pPr>
              <a:lnSpc>
                <a:spcPct val="150000"/>
              </a:lnSpc>
              <a:defRPr/>
            </a:pPr>
            <a:r>
              <a:rPr lang="en-US" altLang="nl-NL" kern="0" dirty="0">
                <a:latin typeface="Calibri" panose="020F0502020204030204" pitchFamily="34" charset="0"/>
                <a:cs typeface="Calibri" panose="020F0502020204030204" pitchFamily="34" charset="0"/>
              </a:rPr>
              <a:t>Reference for climate research (to check </a:t>
            </a:r>
            <a:r>
              <a:rPr lang="en-US" altLang="nl-NL" kern="0" dirty="0" err="1">
                <a:latin typeface="Calibri" panose="020F0502020204030204" pitchFamily="34" charset="0"/>
                <a:cs typeface="Calibri" panose="020F0502020204030204" pitchFamily="34" charset="0"/>
              </a:rPr>
              <a:t>reanalyses</a:t>
            </a:r>
            <a:r>
              <a:rPr lang="en-US" altLang="nl-NL" kern="0" dirty="0">
                <a:latin typeface="Calibri" panose="020F0502020204030204" pitchFamily="34" charset="0"/>
                <a:cs typeface="Calibri" panose="020F0502020204030204" pitchFamily="34" charset="0"/>
              </a:rPr>
              <a:t>)</a:t>
            </a:r>
          </a:p>
        </p:txBody>
      </p:sp>
      <p:sp>
        <p:nvSpPr>
          <p:cNvPr id="3" name="Rectangle 2"/>
          <p:cNvSpPr txBox="1">
            <a:spLocks noChangeArrowheads="1"/>
          </p:cNvSpPr>
          <p:nvPr/>
        </p:nvSpPr>
        <p:spPr bwMode="auto">
          <a:xfrm>
            <a:off x="1992314" y="-26988"/>
            <a:ext cx="8675687"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000" b="1">
                <a:solidFill>
                  <a:srgbClr val="000066"/>
                </a:solidFill>
                <a:latin typeface="+mj-lt"/>
                <a:ea typeface="+mj-ea"/>
                <a:cs typeface="+mj-cs"/>
              </a:defRPr>
            </a:lvl1pPr>
            <a:lvl2pPr algn="ctr" rtl="0" eaLnBrk="0" fontAlgn="base" hangingPunct="0">
              <a:spcBef>
                <a:spcPct val="0"/>
              </a:spcBef>
              <a:spcAft>
                <a:spcPct val="0"/>
              </a:spcAft>
              <a:defRPr sz="4000" b="1">
                <a:solidFill>
                  <a:srgbClr val="000066"/>
                </a:solidFill>
                <a:latin typeface="Verdana" pitchFamily="34" charset="0"/>
              </a:defRPr>
            </a:lvl2pPr>
            <a:lvl3pPr algn="ctr" rtl="0" eaLnBrk="0" fontAlgn="base" hangingPunct="0">
              <a:spcBef>
                <a:spcPct val="0"/>
              </a:spcBef>
              <a:spcAft>
                <a:spcPct val="0"/>
              </a:spcAft>
              <a:defRPr sz="4000" b="1">
                <a:solidFill>
                  <a:srgbClr val="000066"/>
                </a:solidFill>
                <a:latin typeface="Verdana" pitchFamily="34" charset="0"/>
              </a:defRPr>
            </a:lvl3pPr>
            <a:lvl4pPr algn="ctr" rtl="0" eaLnBrk="0" fontAlgn="base" hangingPunct="0">
              <a:spcBef>
                <a:spcPct val="0"/>
              </a:spcBef>
              <a:spcAft>
                <a:spcPct val="0"/>
              </a:spcAft>
              <a:defRPr sz="4000" b="1">
                <a:solidFill>
                  <a:srgbClr val="000066"/>
                </a:solidFill>
                <a:latin typeface="Verdana" pitchFamily="34" charset="0"/>
              </a:defRPr>
            </a:lvl4pPr>
            <a:lvl5pPr algn="ctr" rtl="0" eaLnBrk="0" fontAlgn="base" hangingPunct="0">
              <a:spcBef>
                <a:spcPct val="0"/>
              </a:spcBef>
              <a:spcAft>
                <a:spcPct val="0"/>
              </a:spcAft>
              <a:defRPr sz="4000" b="1">
                <a:solidFill>
                  <a:srgbClr val="000066"/>
                </a:solidFill>
                <a:latin typeface="Verdana" pitchFamily="34" charset="0"/>
              </a:defRPr>
            </a:lvl5pPr>
            <a:lvl6pPr marL="457200" algn="ctr" rtl="0" eaLnBrk="0" fontAlgn="base" hangingPunct="0">
              <a:spcBef>
                <a:spcPct val="0"/>
              </a:spcBef>
              <a:spcAft>
                <a:spcPct val="0"/>
              </a:spcAft>
              <a:defRPr sz="4000" b="1">
                <a:solidFill>
                  <a:srgbClr val="000066"/>
                </a:solidFill>
                <a:latin typeface="Verdana" pitchFamily="34" charset="0"/>
              </a:defRPr>
            </a:lvl6pPr>
            <a:lvl7pPr marL="914400" algn="ctr" rtl="0" eaLnBrk="0" fontAlgn="base" hangingPunct="0">
              <a:spcBef>
                <a:spcPct val="0"/>
              </a:spcBef>
              <a:spcAft>
                <a:spcPct val="0"/>
              </a:spcAft>
              <a:defRPr sz="4000" b="1">
                <a:solidFill>
                  <a:srgbClr val="000066"/>
                </a:solidFill>
                <a:latin typeface="Verdana" pitchFamily="34" charset="0"/>
              </a:defRPr>
            </a:lvl7pPr>
            <a:lvl8pPr marL="1371600" algn="ctr" rtl="0" eaLnBrk="0" fontAlgn="base" hangingPunct="0">
              <a:spcBef>
                <a:spcPct val="0"/>
              </a:spcBef>
              <a:spcAft>
                <a:spcPct val="0"/>
              </a:spcAft>
              <a:defRPr sz="4000" b="1">
                <a:solidFill>
                  <a:srgbClr val="000066"/>
                </a:solidFill>
                <a:latin typeface="Verdana" pitchFamily="34" charset="0"/>
              </a:defRPr>
            </a:lvl8pPr>
            <a:lvl9pPr marL="1828800" algn="ctr" rtl="0" eaLnBrk="0" fontAlgn="base" hangingPunct="0">
              <a:spcBef>
                <a:spcPct val="0"/>
              </a:spcBef>
              <a:spcAft>
                <a:spcPct val="0"/>
              </a:spcAft>
              <a:defRPr sz="4000" b="1">
                <a:solidFill>
                  <a:srgbClr val="000066"/>
                </a:solidFill>
                <a:latin typeface="Verdana" pitchFamily="34" charset="0"/>
              </a:defRPr>
            </a:lvl9pPr>
          </a:lstStyle>
          <a:p>
            <a:pPr>
              <a:defRPr/>
            </a:pPr>
            <a:r>
              <a:rPr lang="nl-NL" altLang="nl-NL" sz="4400" kern="0" dirty="0" err="1">
                <a:latin typeface="Calibri" panose="020F0502020204030204" pitchFamily="34" charset="0"/>
                <a:cs typeface="Calibri" panose="020F0502020204030204" pitchFamily="34" charset="0"/>
              </a:rPr>
              <a:t>Scatterometers</a:t>
            </a:r>
            <a:r>
              <a:rPr lang="nl-NL" altLang="nl-NL" sz="4400" kern="0" dirty="0">
                <a:latin typeface="Calibri" panose="020F0502020204030204" pitchFamily="34" charset="0"/>
                <a:cs typeface="Calibri" panose="020F0502020204030204" pitchFamily="34" charset="0"/>
              </a:rPr>
              <a:t> are </a:t>
            </a:r>
            <a:r>
              <a:rPr lang="nl-NL" altLang="nl-NL" sz="4400" kern="0" dirty="0" err="1">
                <a:latin typeface="Calibri" panose="020F0502020204030204" pitchFamily="34" charset="0"/>
                <a:cs typeface="Calibri" panose="020F0502020204030204" pitchFamily="34" charset="0"/>
              </a:rPr>
              <a:t>very</a:t>
            </a:r>
            <a:r>
              <a:rPr lang="nl-NL" altLang="nl-NL" sz="4400" kern="0" dirty="0">
                <a:latin typeface="Calibri" panose="020F0502020204030204" pitchFamily="34" charset="0"/>
                <a:cs typeface="Calibri" panose="020F0502020204030204" pitchFamily="34" charset="0"/>
              </a:rPr>
              <a:t> </a:t>
            </a:r>
            <a:r>
              <a:rPr lang="nl-NL" altLang="nl-NL" sz="4400" kern="0" dirty="0" err="1">
                <a:latin typeface="Calibri" panose="020F0502020204030204" pitchFamily="34" charset="0"/>
                <a:cs typeface="Calibri" panose="020F0502020204030204" pitchFamily="34" charset="0"/>
              </a:rPr>
              <a:t>stable</a:t>
            </a:r>
            <a:endParaRPr lang="nl-NL" altLang="nl-NL" sz="4400" kern="0" dirty="0">
              <a:latin typeface="Calibri" panose="020F0502020204030204" pitchFamily="34" charset="0"/>
              <a:cs typeface="Calibri" panose="020F0502020204030204" pitchFamily="34" charset="0"/>
            </a:endParaRPr>
          </a:p>
        </p:txBody>
      </p:sp>
      <p:pic>
        <p:nvPicPr>
          <p:cNvPr id="2355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7125" y="2636838"/>
            <a:ext cx="9721850" cy="3744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kstvak 1"/>
          <p:cNvSpPr txBox="1">
            <a:spLocks noChangeArrowheads="1"/>
          </p:cNvSpPr>
          <p:nvPr/>
        </p:nvSpPr>
        <p:spPr bwMode="auto">
          <a:xfrm>
            <a:off x="4260113" y="6426140"/>
            <a:ext cx="406874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000">
                <a:solidFill>
                  <a:srgbClr val="000066"/>
                </a:solidFill>
                <a:latin typeface="Verdana" pitchFamily="34" charset="0"/>
              </a:defRPr>
            </a:lvl1pPr>
            <a:lvl2pPr marL="742950" indent="-285750" eaLnBrk="0" hangingPunct="0">
              <a:spcBef>
                <a:spcPct val="20000"/>
              </a:spcBef>
              <a:buFont typeface="Arial" pitchFamily="34" charset="0"/>
              <a:buBlip>
                <a:blip r:embed="rId2"/>
              </a:buBlip>
              <a:defRPr sz="2800">
                <a:solidFill>
                  <a:srgbClr val="000066"/>
                </a:solidFill>
                <a:latin typeface="Verdana" pitchFamily="34" charset="0"/>
              </a:defRPr>
            </a:lvl2pPr>
            <a:lvl3pPr marL="1143000" indent="-228600" eaLnBrk="0" hangingPunct="0">
              <a:spcBef>
                <a:spcPct val="20000"/>
              </a:spcBef>
              <a:buFont typeface="Arial" pitchFamily="34" charset="0"/>
              <a:buBlip>
                <a:blip r:embed="rId3"/>
              </a:buBlip>
              <a:defRPr sz="2400">
                <a:solidFill>
                  <a:srgbClr val="000000"/>
                </a:solidFill>
                <a:latin typeface="Verdana" pitchFamily="34" charset="0"/>
              </a:defRPr>
            </a:lvl3pPr>
            <a:lvl4pPr marL="1600200" indent="-228600" eaLnBrk="0" hangingPunct="0">
              <a:spcBef>
                <a:spcPct val="20000"/>
              </a:spcBef>
              <a:buFont typeface="Arial" pitchFamily="34" charset="0"/>
              <a:buBlip>
                <a:blip r:embed="rId4"/>
              </a:buBlip>
              <a:defRPr sz="2000">
                <a:solidFill>
                  <a:srgbClr val="000000"/>
                </a:solidFill>
                <a:latin typeface="Verdana" pitchFamily="34" charset="0"/>
              </a:defRPr>
            </a:lvl4pPr>
            <a:lvl5pPr marL="2057400" indent="-228600" eaLnBrk="0" hangingPunct="0">
              <a:spcBef>
                <a:spcPct val="20000"/>
              </a:spcBef>
              <a:buFont typeface="Arial" pitchFamily="34" charset="0"/>
              <a:buChar char="»"/>
              <a:defRPr sz="2000">
                <a:solidFill>
                  <a:schemeClr val="tx1"/>
                </a:solidFill>
                <a:latin typeface="Verdana"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Verdana"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Verdana"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Verdana"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Verdana" pitchFamily="34" charset="0"/>
              </a:defRPr>
            </a:lvl9pPr>
          </a:lstStyle>
          <a:p>
            <a:pPr eaLnBrk="1" hangingPunct="1">
              <a:spcBef>
                <a:spcPct val="0"/>
              </a:spcBef>
              <a:buNone/>
              <a:defRPr/>
            </a:pPr>
            <a:r>
              <a:rPr lang="en-US" altLang="nl-NL" sz="1600" b="1" dirty="0">
                <a:solidFill>
                  <a:srgbClr val="FFFFFF"/>
                </a:solidFill>
                <a:latin typeface="Verdana"/>
              </a:rPr>
              <a:t>Maria Belmonte Rivas et al., 2017</a:t>
            </a:r>
            <a:endParaRPr lang="nl-NL" altLang="nl-NL" sz="1600" b="1" dirty="0">
              <a:solidFill>
                <a:srgbClr val="FFFFFF"/>
              </a:solidFill>
              <a:latin typeface="Verdana"/>
            </a:endParaRPr>
          </a:p>
        </p:txBody>
      </p:sp>
    </p:spTree>
    <p:extLst>
      <p:ext uri="{BB962C8B-B14F-4D97-AF65-F5344CB8AC3E}">
        <p14:creationId xmlns:p14="http://schemas.microsoft.com/office/powerpoint/2010/main" val="23534146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252A26C-83C4-3CA5-0BBF-CFD87353197C}"/>
              </a:ext>
            </a:extLst>
          </p:cNvPr>
          <p:cNvSpPr txBox="1"/>
          <p:nvPr/>
        </p:nvSpPr>
        <p:spPr>
          <a:xfrm>
            <a:off x="2423592" y="169260"/>
            <a:ext cx="8496944" cy="60016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3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Scatterometer winds are excellent quality</a:t>
            </a:r>
            <a:endParaRPr kumimoji="0" lang="en-NL" sz="33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7" name="TextBox 6">
            <a:extLst>
              <a:ext uri="{FF2B5EF4-FFF2-40B4-BE49-F238E27FC236}">
                <a16:creationId xmlns:a16="http://schemas.microsoft.com/office/drawing/2014/main" id="{9745392B-2DE5-EB08-5610-91B07610A490}"/>
              </a:ext>
            </a:extLst>
          </p:cNvPr>
          <p:cNvSpPr txBox="1"/>
          <p:nvPr/>
        </p:nvSpPr>
        <p:spPr>
          <a:xfrm>
            <a:off x="3575720" y="6381328"/>
            <a:ext cx="6318702"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URWPalladioL-Bold"/>
                <a:ea typeface="+mn-ea"/>
                <a:cs typeface="+mn-cs"/>
                <a:hlinkClick r:id="rId2">
                  <a:extLst>
                    <a:ext uri="{A12FA001-AC4F-418D-AE19-62706E023703}">
                      <ahyp:hlinkClr xmlns:ahyp="http://schemas.microsoft.com/office/drawing/2018/hyperlinkcolor" val="tx"/>
                    </a:ext>
                  </a:extLst>
                </a:hlinkClick>
              </a:rPr>
              <a:t>Jur</a:t>
            </a:r>
            <a:r>
              <a:rPr kumimoji="0" lang="en-US" sz="1800" b="1" i="0" u="none" strike="noStrike" kern="1200" cap="none" spc="0" normalizeH="0" baseline="0" noProof="0" dirty="0">
                <a:ln>
                  <a:noFill/>
                </a:ln>
                <a:solidFill>
                  <a:srgbClr val="FFFFFF"/>
                </a:solidFill>
                <a:effectLst/>
                <a:uLnTx/>
                <a:uFillTx/>
                <a:latin typeface="URWPalladioL-Bold"/>
                <a:ea typeface="+mn-ea"/>
                <a:cs typeface="+mn-cs"/>
                <a:hlinkClick r:id="rId2">
                  <a:extLst>
                    <a:ext uri="{A12FA001-AC4F-418D-AE19-62706E023703}">
                      <ahyp:hlinkClr xmlns:ahyp="http://schemas.microsoft.com/office/drawing/2018/hyperlinkcolor" val="tx"/>
                    </a:ext>
                  </a:extLst>
                </a:hlinkClick>
              </a:rPr>
              <a:t> </a:t>
            </a:r>
            <a:r>
              <a:rPr kumimoji="0" lang="en-US" sz="1800" b="1" i="0" u="none" strike="noStrike" kern="1200" cap="none" spc="0" normalizeH="0" baseline="0" noProof="0" dirty="0" err="1">
                <a:ln>
                  <a:noFill/>
                </a:ln>
                <a:solidFill>
                  <a:srgbClr val="FFFFFF"/>
                </a:solidFill>
                <a:effectLst/>
                <a:uLnTx/>
                <a:uFillTx/>
                <a:latin typeface="URWPalladioL-Bold"/>
                <a:ea typeface="+mn-ea"/>
                <a:cs typeface="+mn-cs"/>
                <a:hlinkClick r:id="rId2">
                  <a:extLst>
                    <a:ext uri="{A12FA001-AC4F-418D-AE19-62706E023703}">
                      <ahyp:hlinkClr xmlns:ahyp="http://schemas.microsoft.com/office/drawing/2018/hyperlinkcolor" val="tx"/>
                    </a:ext>
                  </a:extLst>
                </a:hlinkClick>
              </a:rPr>
              <a:t>Vogelzang</a:t>
            </a:r>
            <a:r>
              <a:rPr kumimoji="0" lang="en-US" sz="1800" b="1" i="0" u="none" strike="noStrike" kern="1200" cap="none" spc="0" normalizeH="0" baseline="0" noProof="0" dirty="0">
                <a:ln>
                  <a:noFill/>
                </a:ln>
                <a:solidFill>
                  <a:srgbClr val="FFFFFF"/>
                </a:solidFill>
                <a:effectLst/>
                <a:uLnTx/>
                <a:uFillTx/>
                <a:latin typeface="URWPalladioL-Bold"/>
                <a:ea typeface="+mn-ea"/>
                <a:cs typeface="+mn-cs"/>
                <a:hlinkClick r:id="rId2">
                  <a:extLst>
                    <a:ext uri="{A12FA001-AC4F-418D-AE19-62706E023703}">
                      <ahyp:hlinkClr xmlns:ahyp="http://schemas.microsoft.com/office/drawing/2018/hyperlinkcolor" val="tx"/>
                    </a:ext>
                  </a:extLst>
                </a:hlinkClick>
              </a:rPr>
              <a:t> and Ad Stoffelen, 2022</a:t>
            </a:r>
            <a:r>
              <a:rPr kumimoji="0" lang="en-US" sz="1800" b="1" i="0" u="none" strike="noStrike" kern="1200" cap="none" spc="0" normalizeH="0" baseline="0" noProof="0" dirty="0">
                <a:ln>
                  <a:noFill/>
                </a:ln>
                <a:solidFill>
                  <a:srgbClr val="FFFFFF"/>
                </a:solidFill>
                <a:effectLst/>
                <a:uLnTx/>
                <a:uFillTx/>
                <a:latin typeface="URWPalladioL-Bold"/>
                <a:ea typeface="+mn-ea"/>
                <a:cs typeface="+mn-cs"/>
              </a:rPr>
              <a:t>a, </a:t>
            </a:r>
            <a:r>
              <a:rPr kumimoji="0" lang="en-US" sz="1800" b="1" i="0" u="none" strike="noStrike" kern="1200" cap="none" spc="0" normalizeH="0" baseline="0" noProof="0" dirty="0">
                <a:ln>
                  <a:noFill/>
                </a:ln>
                <a:solidFill>
                  <a:srgbClr val="FFFFFF"/>
                </a:solidFill>
                <a:effectLst/>
                <a:uLnTx/>
                <a:uFillTx/>
                <a:latin typeface="URWPalladioL-Bold"/>
                <a:ea typeface="+mn-ea"/>
                <a:cs typeface="+mn-cs"/>
                <a:hlinkClick r:id="rId3">
                  <a:extLst>
                    <a:ext uri="{A12FA001-AC4F-418D-AE19-62706E023703}">
                      <ahyp:hlinkClr xmlns:ahyp="http://schemas.microsoft.com/office/drawing/2018/hyperlinkcolor" val="tx"/>
                    </a:ext>
                  </a:extLst>
                </a:hlinkClick>
              </a:rPr>
              <a:t>2022</a:t>
            </a:r>
            <a:r>
              <a:rPr kumimoji="0" lang="en-US" sz="1800" b="1" i="0" u="none" strike="noStrike" kern="1200" cap="none" spc="0" normalizeH="0" baseline="0" noProof="0" dirty="0">
                <a:ln>
                  <a:noFill/>
                </a:ln>
                <a:solidFill>
                  <a:srgbClr val="FFFFFF"/>
                </a:solidFill>
                <a:effectLst/>
                <a:uLnTx/>
                <a:uFillTx/>
                <a:latin typeface="URWPalladioL-Bold"/>
                <a:ea typeface="+mn-ea"/>
                <a:cs typeface="+mn-cs"/>
              </a:rPr>
              <a:t>b, </a:t>
            </a:r>
            <a:r>
              <a:rPr kumimoji="0" lang="en-US" sz="1800" b="1" i="0" u="none" strike="noStrike" kern="1200" cap="none" spc="0" normalizeH="0" baseline="0" noProof="0" dirty="0">
                <a:ln>
                  <a:noFill/>
                </a:ln>
                <a:solidFill>
                  <a:srgbClr val="FFFFFF"/>
                </a:solidFill>
                <a:effectLst/>
                <a:uLnTx/>
                <a:uFillTx/>
                <a:latin typeface="URWPalladioL-Bold"/>
                <a:ea typeface="+mn-ea"/>
                <a:cs typeface="+mn-cs"/>
                <a:hlinkClick r:id="rId4">
                  <a:extLst>
                    <a:ext uri="{A12FA001-AC4F-418D-AE19-62706E023703}">
                      <ahyp:hlinkClr xmlns:ahyp="http://schemas.microsoft.com/office/drawing/2018/hyperlinkcolor" val="tx"/>
                    </a:ext>
                  </a:extLst>
                </a:hlinkClick>
              </a:rPr>
              <a:t>2021</a:t>
            </a:r>
            <a:endParaRPr kumimoji="0" lang="en-NL" sz="1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
        <p:nvSpPr>
          <p:cNvPr id="8" name="TextBox 7">
            <a:extLst>
              <a:ext uri="{FF2B5EF4-FFF2-40B4-BE49-F238E27FC236}">
                <a16:creationId xmlns:a16="http://schemas.microsoft.com/office/drawing/2014/main" id="{F69F1EE2-1E67-A86A-D042-0C65CBE1E000}"/>
              </a:ext>
            </a:extLst>
          </p:cNvPr>
          <p:cNvSpPr txBox="1"/>
          <p:nvPr/>
        </p:nvSpPr>
        <p:spPr>
          <a:xfrm>
            <a:off x="822358" y="4099656"/>
            <a:ext cx="10081120" cy="1938992"/>
          </a:xfrm>
          <a:prstGeom prst="rect">
            <a:avLst/>
          </a:prstGeom>
          <a:noFill/>
        </p:spPr>
        <p:txBody>
          <a:bodyPr wrap="square" rtlCol="0">
            <a:spAutoFit/>
          </a:bodyPr>
          <a:lstStyle/>
          <a:p>
            <a:pPr marL="257175" marR="0" lvl="0" indent="-257175"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Scatterometers winds and stresses are unbiased with respect to moored buoys and have the smallest random error among in-situ and NWP winds</a:t>
            </a:r>
          </a:p>
          <a:p>
            <a:pPr marL="257175" marR="0" lvl="0" indent="-257175"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Consolidated several methodologies to solve multiple collocation error equations</a:t>
            </a:r>
          </a:p>
          <a:p>
            <a:pPr marL="257175" marR="0" lvl="0" indent="-257175"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Added better ability to approximate the errors of the errors</a:t>
            </a:r>
          </a:p>
          <a:p>
            <a:pPr marL="257175" marR="0" lvl="0" indent="-257175"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Confirms the excellent accuracy of scatterometer winds </a:t>
            </a:r>
          </a:p>
          <a:p>
            <a:pPr marL="257175" marR="0" lvl="0" indent="-257175"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Stress-equivalent 10-m buoy and ECMWF winds</a:t>
            </a:r>
          </a:p>
        </p:txBody>
      </p:sp>
      <p:pic>
        <p:nvPicPr>
          <p:cNvPr id="3" name="table">
            <a:extLst>
              <a:ext uri="{FF2B5EF4-FFF2-40B4-BE49-F238E27FC236}">
                <a16:creationId xmlns:a16="http://schemas.microsoft.com/office/drawing/2014/main" id="{05F24068-42EC-CCF8-8AB9-EF5D12EE3E28}"/>
              </a:ext>
            </a:extLst>
          </p:cNvPr>
          <p:cNvPicPr>
            <a:picLocks noChangeAspect="1"/>
          </p:cNvPicPr>
          <p:nvPr/>
        </p:nvPicPr>
        <p:blipFill>
          <a:blip r:embed="rId5"/>
          <a:stretch>
            <a:fillRect/>
          </a:stretch>
        </p:blipFill>
        <p:spPr>
          <a:xfrm rot="10800000" flipH="1" flipV="1">
            <a:off x="2748826" y="1264021"/>
            <a:ext cx="6228184" cy="2664295"/>
          </a:xfrm>
          <a:prstGeom prst="rect">
            <a:avLst/>
          </a:prstGeom>
        </p:spPr>
      </p:pic>
    </p:spTree>
    <p:extLst>
      <p:ext uri="{BB962C8B-B14F-4D97-AF65-F5344CB8AC3E}">
        <p14:creationId xmlns:p14="http://schemas.microsoft.com/office/powerpoint/2010/main" val="1029526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7569" y="262195"/>
            <a:ext cx="8460431" cy="571504"/>
          </a:xfrm>
        </p:spPr>
        <p:txBody>
          <a:bodyPr/>
          <a:lstStyle/>
          <a:p>
            <a:r>
              <a:rPr lang="en-US" dirty="0"/>
              <a:t>Coastal winds from ASCAT and NWP</a:t>
            </a:r>
            <a:endParaRPr lang="nl-NL" dirty="0"/>
          </a:p>
        </p:txBody>
      </p:sp>
      <p:sp>
        <p:nvSpPr>
          <p:cNvPr id="3" name="Content Placeholder 2"/>
          <p:cNvSpPr>
            <a:spLocks noGrp="1"/>
          </p:cNvSpPr>
          <p:nvPr>
            <p:ph idx="1"/>
          </p:nvPr>
        </p:nvSpPr>
        <p:spPr>
          <a:xfrm>
            <a:off x="1965866" y="4725144"/>
            <a:ext cx="8522622" cy="2001083"/>
          </a:xfrm>
        </p:spPr>
        <p:txBody>
          <a:bodyPr>
            <a:normAutofit/>
          </a:bodyPr>
          <a:lstStyle/>
          <a:p>
            <a:pPr marL="342900" indent="-342900">
              <a:buFont typeface="Wingdings" panose="05000000000000000000" pitchFamily="2" charset="2"/>
              <a:buChar char="Ø"/>
            </a:pPr>
            <a:r>
              <a:rPr lang="en-US" dirty="0"/>
              <a:t>New ASCAT land contribution flag to get 50% closer to the coast (~5 km)</a:t>
            </a:r>
          </a:p>
          <a:p>
            <a:pPr marL="342900" indent="-342900">
              <a:buFont typeface="Wingdings" panose="05000000000000000000" pitchFamily="2" charset="2"/>
              <a:buChar char="Ø"/>
            </a:pPr>
            <a:r>
              <a:rPr lang="en-US" dirty="0"/>
              <a:t>Also in development for other scatterometers for coastal wind monitoring</a:t>
            </a:r>
          </a:p>
          <a:p>
            <a:pPr marL="342900" indent="-342900">
              <a:buFont typeface="Wingdings" panose="05000000000000000000" pitchFamily="2" charset="2"/>
              <a:buChar char="Ø"/>
            </a:pPr>
            <a:r>
              <a:rPr lang="en-US" dirty="0"/>
              <a:t>Use more sporadic SAR for local variability studies, e.g., S-1, </a:t>
            </a:r>
            <a:r>
              <a:rPr lang="en-US" dirty="0" err="1"/>
              <a:t>RadarSat</a:t>
            </a:r>
            <a:endParaRPr lang="en-US" dirty="0"/>
          </a:p>
          <a:p>
            <a:pPr marL="342900" indent="-342900">
              <a:buFont typeface="Wingdings" panose="05000000000000000000" pitchFamily="2" charset="2"/>
              <a:buChar char="Ø"/>
            </a:pPr>
            <a:r>
              <a:rPr lang="nl-NL" dirty="0" err="1"/>
              <a:t>Mesoscale</a:t>
            </a:r>
            <a:r>
              <a:rPr lang="nl-NL" dirty="0"/>
              <a:t> </a:t>
            </a:r>
            <a:r>
              <a:rPr lang="nl-NL" dirty="0" err="1"/>
              <a:t>and</a:t>
            </a:r>
            <a:r>
              <a:rPr lang="nl-NL" dirty="0"/>
              <a:t> </a:t>
            </a:r>
            <a:r>
              <a:rPr lang="nl-NL" dirty="0" err="1"/>
              <a:t>global</a:t>
            </a:r>
            <a:r>
              <a:rPr lang="nl-NL" dirty="0"/>
              <a:t> NWP </a:t>
            </a:r>
            <a:r>
              <a:rPr lang="nl-NL" dirty="0" err="1"/>
              <a:t>models</a:t>
            </a:r>
            <a:r>
              <a:rPr lang="nl-NL" dirty="0"/>
              <a:t> are </a:t>
            </a:r>
            <a:r>
              <a:rPr lang="nl-NL" dirty="0" err="1"/>
              <a:t>degraded</a:t>
            </a:r>
            <a:r>
              <a:rPr lang="nl-NL" dirty="0"/>
              <a:t> in </a:t>
            </a:r>
            <a:r>
              <a:rPr lang="nl-NL" dirty="0" err="1"/>
              <a:t>coastal</a:t>
            </a:r>
            <a:r>
              <a:rPr lang="nl-NL" dirty="0"/>
              <a:t> </a:t>
            </a:r>
            <a:r>
              <a:rPr lang="nl-NL" dirty="0" err="1"/>
              <a:t>regions</a:t>
            </a:r>
            <a:endParaRPr lang="nl-NL" dirty="0"/>
          </a:p>
          <a:p>
            <a:endParaRPr lang="nl-NL" sz="1400" dirty="0"/>
          </a:p>
        </p:txBody>
      </p:sp>
      <p:pic>
        <p:nvPicPr>
          <p:cNvPr id="10" name="Picture 9">
            <a:extLst>
              <a:ext uri="{FF2B5EF4-FFF2-40B4-BE49-F238E27FC236}">
                <a16:creationId xmlns:a16="http://schemas.microsoft.com/office/drawing/2014/main" id="{30FBF2DA-4660-C890-548B-3301D93EFB4D}"/>
              </a:ext>
            </a:extLst>
          </p:cNvPr>
          <p:cNvPicPr>
            <a:picLocks noChangeAspect="1"/>
          </p:cNvPicPr>
          <p:nvPr/>
        </p:nvPicPr>
        <p:blipFill rotWithShape="1">
          <a:blip r:embed="rId2"/>
          <a:srcRect t="33201" b="33200"/>
          <a:stretch/>
        </p:blipFill>
        <p:spPr>
          <a:xfrm>
            <a:off x="623392" y="1399414"/>
            <a:ext cx="9040115" cy="3181715"/>
          </a:xfrm>
          <a:prstGeom prst="rect">
            <a:avLst/>
          </a:prstGeom>
        </p:spPr>
      </p:pic>
      <p:sp>
        <p:nvSpPr>
          <p:cNvPr id="11" name="TextBox 10">
            <a:extLst>
              <a:ext uri="{FF2B5EF4-FFF2-40B4-BE49-F238E27FC236}">
                <a16:creationId xmlns:a16="http://schemas.microsoft.com/office/drawing/2014/main" id="{E8A43CD5-AF06-20D7-9763-9EF34B6AA79F}"/>
              </a:ext>
            </a:extLst>
          </p:cNvPr>
          <p:cNvSpPr txBox="1"/>
          <p:nvPr/>
        </p:nvSpPr>
        <p:spPr>
          <a:xfrm>
            <a:off x="695399" y="1124745"/>
            <a:ext cx="8326096"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rPr>
              <a:t>COSMO NWP wind      ASCAT wind               Relative difference</a:t>
            </a:r>
          </a:p>
        </p:txBody>
      </p:sp>
      <p:sp>
        <p:nvSpPr>
          <p:cNvPr id="12" name="TextBox 11">
            <a:extLst>
              <a:ext uri="{FF2B5EF4-FFF2-40B4-BE49-F238E27FC236}">
                <a16:creationId xmlns:a16="http://schemas.microsoft.com/office/drawing/2014/main" id="{69506D88-63BF-95D8-26D1-EFCCCC0D907F}"/>
              </a:ext>
            </a:extLst>
          </p:cNvPr>
          <p:cNvSpPr txBox="1"/>
          <p:nvPr/>
        </p:nvSpPr>
        <p:spPr>
          <a:xfrm>
            <a:off x="1834689" y="6364972"/>
            <a:ext cx="5723867"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Neirynck</a:t>
            </a:r>
            <a:r>
              <a:rPr kumimoji="0" lang="en-US" sz="18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et al., in review</a:t>
            </a:r>
          </a:p>
        </p:txBody>
      </p:sp>
    </p:spTree>
    <p:extLst>
      <p:ext uri="{BB962C8B-B14F-4D97-AF65-F5344CB8AC3E}">
        <p14:creationId xmlns:p14="http://schemas.microsoft.com/office/powerpoint/2010/main" val="3701240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Koninklijk Nederlands Meteorologisch Instituut">
            <a:extLst>
              <a:ext uri="{FF2B5EF4-FFF2-40B4-BE49-F238E27FC236}">
                <a16:creationId xmlns:a16="http://schemas.microsoft.com/office/drawing/2014/main" id="{5B13F86E-E148-4F36-9789-08325C536D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270"/>
          <a:stretch/>
        </p:blipFill>
        <p:spPr bwMode="auto">
          <a:xfrm>
            <a:off x="0" y="0"/>
            <a:ext cx="2606537" cy="10001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a:extLst>
              <a:ext uri="{FF2B5EF4-FFF2-40B4-BE49-F238E27FC236}">
                <a16:creationId xmlns:a16="http://schemas.microsoft.com/office/drawing/2014/main" id="{6DDC8BFC-81B3-4339-A430-4EE44427E8E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64478" y="0"/>
            <a:ext cx="2427521" cy="1005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fbeelding 2">
            <a:extLst>
              <a:ext uri="{FF2B5EF4-FFF2-40B4-BE49-F238E27FC236}">
                <a16:creationId xmlns:a16="http://schemas.microsoft.com/office/drawing/2014/main" id="{2DF2A9EF-762F-4EF2-A07F-DF1D221E63C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0000"/>
          <a:stretch/>
        </p:blipFill>
        <p:spPr>
          <a:xfrm>
            <a:off x="717876" y="1815543"/>
            <a:ext cx="5468112" cy="4454098"/>
          </a:xfrm>
          <a:prstGeom prst="rect">
            <a:avLst/>
          </a:prstGeom>
        </p:spPr>
      </p:pic>
      <p:pic>
        <p:nvPicPr>
          <p:cNvPr id="7" name="Afbeelding 6" descr="Afbeelding met kaart&#10;&#10;Automatisch gegenereerde beschrijving">
            <a:extLst>
              <a:ext uri="{FF2B5EF4-FFF2-40B4-BE49-F238E27FC236}">
                <a16:creationId xmlns:a16="http://schemas.microsoft.com/office/drawing/2014/main" id="{D514B167-CD52-4073-9DF6-A4D954B8A2A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0000"/>
          <a:stretch/>
        </p:blipFill>
        <p:spPr>
          <a:xfrm>
            <a:off x="6363303" y="1736030"/>
            <a:ext cx="5468112" cy="4454098"/>
          </a:xfrm>
          <a:prstGeom prst="rect">
            <a:avLst/>
          </a:prstGeom>
        </p:spPr>
      </p:pic>
      <p:sp>
        <p:nvSpPr>
          <p:cNvPr id="8" name="Tekstvak 7">
            <a:extLst>
              <a:ext uri="{FF2B5EF4-FFF2-40B4-BE49-F238E27FC236}">
                <a16:creationId xmlns:a16="http://schemas.microsoft.com/office/drawing/2014/main" id="{80EC896D-166C-47A6-9982-2262F10D1C83}"/>
              </a:ext>
            </a:extLst>
          </p:cNvPr>
          <p:cNvSpPr txBox="1"/>
          <p:nvPr/>
        </p:nvSpPr>
        <p:spPr>
          <a:xfrm>
            <a:off x="2423592" y="260648"/>
            <a:ext cx="76328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libri" panose="020F0502020204030204"/>
                <a:ea typeface="+mn-ea"/>
                <a:cs typeface="+mn-cs"/>
              </a:rPr>
              <a:t>First result at 6.25 km grid size</a:t>
            </a:r>
          </a:p>
        </p:txBody>
      </p:sp>
      <p:sp>
        <p:nvSpPr>
          <p:cNvPr id="6" name="TextBox 5">
            <a:extLst>
              <a:ext uri="{FF2B5EF4-FFF2-40B4-BE49-F238E27FC236}">
                <a16:creationId xmlns:a16="http://schemas.microsoft.com/office/drawing/2014/main" id="{C547A758-7143-920B-151B-0651CEDD23BB}"/>
              </a:ext>
            </a:extLst>
          </p:cNvPr>
          <p:cNvSpPr txBox="1"/>
          <p:nvPr/>
        </p:nvSpPr>
        <p:spPr>
          <a:xfrm>
            <a:off x="3668478" y="6342407"/>
            <a:ext cx="6096000" cy="369332"/>
          </a:xfrm>
          <a:prstGeom prst="rect">
            <a:avLst/>
          </a:prstGeom>
          <a:noFill/>
        </p:spPr>
        <p:txBody>
          <a:bodyPr wrap="square">
            <a:spAutoFit/>
          </a:bodyPr>
          <a:lstStyle/>
          <a:p>
            <a:r>
              <a:rPr lang="en-US" sz="1800" b="1" dirty="0" err="1">
                <a:latin typeface="+mn-lt"/>
              </a:rPr>
              <a:t>Vogelzang</a:t>
            </a:r>
            <a:r>
              <a:rPr lang="en-US" sz="1800" b="1" dirty="0">
                <a:latin typeface="+mn-lt"/>
              </a:rPr>
              <a:t> &amp; Stoffelen, 2022, in review</a:t>
            </a:r>
            <a:endParaRPr lang="en-US" sz="1800" dirty="0">
              <a:latin typeface="+mn-lt"/>
            </a:endParaRPr>
          </a:p>
        </p:txBody>
      </p:sp>
    </p:spTree>
    <p:extLst>
      <p:ext uri="{BB962C8B-B14F-4D97-AF65-F5344CB8AC3E}">
        <p14:creationId xmlns:p14="http://schemas.microsoft.com/office/powerpoint/2010/main" val="2714053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1992314" y="-26988"/>
            <a:ext cx="8675687"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000" b="1">
                <a:solidFill>
                  <a:srgbClr val="000066"/>
                </a:solidFill>
                <a:latin typeface="+mj-lt"/>
                <a:ea typeface="+mj-ea"/>
                <a:cs typeface="+mj-cs"/>
              </a:defRPr>
            </a:lvl1pPr>
            <a:lvl2pPr algn="ctr" rtl="0" eaLnBrk="0" fontAlgn="base" hangingPunct="0">
              <a:spcBef>
                <a:spcPct val="0"/>
              </a:spcBef>
              <a:spcAft>
                <a:spcPct val="0"/>
              </a:spcAft>
              <a:defRPr sz="4000" b="1">
                <a:solidFill>
                  <a:srgbClr val="000066"/>
                </a:solidFill>
                <a:latin typeface="Verdana" pitchFamily="34" charset="0"/>
              </a:defRPr>
            </a:lvl2pPr>
            <a:lvl3pPr algn="ctr" rtl="0" eaLnBrk="0" fontAlgn="base" hangingPunct="0">
              <a:spcBef>
                <a:spcPct val="0"/>
              </a:spcBef>
              <a:spcAft>
                <a:spcPct val="0"/>
              </a:spcAft>
              <a:defRPr sz="4000" b="1">
                <a:solidFill>
                  <a:srgbClr val="000066"/>
                </a:solidFill>
                <a:latin typeface="Verdana" pitchFamily="34" charset="0"/>
              </a:defRPr>
            </a:lvl3pPr>
            <a:lvl4pPr algn="ctr" rtl="0" eaLnBrk="0" fontAlgn="base" hangingPunct="0">
              <a:spcBef>
                <a:spcPct val="0"/>
              </a:spcBef>
              <a:spcAft>
                <a:spcPct val="0"/>
              </a:spcAft>
              <a:defRPr sz="4000" b="1">
                <a:solidFill>
                  <a:srgbClr val="000066"/>
                </a:solidFill>
                <a:latin typeface="Verdana" pitchFamily="34" charset="0"/>
              </a:defRPr>
            </a:lvl4pPr>
            <a:lvl5pPr algn="ctr" rtl="0" eaLnBrk="0" fontAlgn="base" hangingPunct="0">
              <a:spcBef>
                <a:spcPct val="0"/>
              </a:spcBef>
              <a:spcAft>
                <a:spcPct val="0"/>
              </a:spcAft>
              <a:defRPr sz="4000" b="1">
                <a:solidFill>
                  <a:srgbClr val="000066"/>
                </a:solidFill>
                <a:latin typeface="Verdana" pitchFamily="34" charset="0"/>
              </a:defRPr>
            </a:lvl5pPr>
            <a:lvl6pPr marL="457200" algn="ctr" rtl="0" eaLnBrk="0" fontAlgn="base" hangingPunct="0">
              <a:spcBef>
                <a:spcPct val="0"/>
              </a:spcBef>
              <a:spcAft>
                <a:spcPct val="0"/>
              </a:spcAft>
              <a:defRPr sz="4000" b="1">
                <a:solidFill>
                  <a:srgbClr val="000066"/>
                </a:solidFill>
                <a:latin typeface="Verdana" pitchFamily="34" charset="0"/>
              </a:defRPr>
            </a:lvl6pPr>
            <a:lvl7pPr marL="914400" algn="ctr" rtl="0" eaLnBrk="0" fontAlgn="base" hangingPunct="0">
              <a:spcBef>
                <a:spcPct val="0"/>
              </a:spcBef>
              <a:spcAft>
                <a:spcPct val="0"/>
              </a:spcAft>
              <a:defRPr sz="4000" b="1">
                <a:solidFill>
                  <a:srgbClr val="000066"/>
                </a:solidFill>
                <a:latin typeface="Verdana" pitchFamily="34" charset="0"/>
              </a:defRPr>
            </a:lvl7pPr>
            <a:lvl8pPr marL="1371600" algn="ctr" rtl="0" eaLnBrk="0" fontAlgn="base" hangingPunct="0">
              <a:spcBef>
                <a:spcPct val="0"/>
              </a:spcBef>
              <a:spcAft>
                <a:spcPct val="0"/>
              </a:spcAft>
              <a:defRPr sz="4000" b="1">
                <a:solidFill>
                  <a:srgbClr val="000066"/>
                </a:solidFill>
                <a:latin typeface="Verdana" pitchFamily="34" charset="0"/>
              </a:defRPr>
            </a:lvl8pPr>
            <a:lvl9pPr marL="1828800" algn="ctr" rtl="0" eaLnBrk="0" fontAlgn="base" hangingPunct="0">
              <a:spcBef>
                <a:spcPct val="0"/>
              </a:spcBef>
              <a:spcAft>
                <a:spcPct val="0"/>
              </a:spcAft>
              <a:defRPr sz="4000" b="1">
                <a:solidFill>
                  <a:srgbClr val="000066"/>
                </a:solidFill>
                <a:latin typeface="Verdana" pitchFamily="34" charset="0"/>
              </a:defRPr>
            </a:lvl9pPr>
          </a:lstStyle>
          <a:p>
            <a:pPr>
              <a:defRPr/>
            </a:pPr>
            <a:r>
              <a:rPr lang="nl-NL" altLang="nl-NL" kern="0" dirty="0" err="1">
                <a:latin typeface="Calibri" panose="020F0502020204030204" pitchFamily="34" charset="0"/>
                <a:cs typeface="Calibri" panose="020F0502020204030204" pitchFamily="34" charset="0"/>
              </a:rPr>
              <a:t>Higher</a:t>
            </a:r>
            <a:r>
              <a:rPr lang="nl-NL" altLang="nl-NL" kern="0" dirty="0">
                <a:latin typeface="Calibri" panose="020F0502020204030204" pitchFamily="34" charset="0"/>
                <a:cs typeface="Calibri" panose="020F0502020204030204" pitchFamily="34" charset="0"/>
              </a:rPr>
              <a:t> level </a:t>
            </a:r>
            <a:r>
              <a:rPr lang="nl-NL" altLang="nl-NL" kern="0" dirty="0" err="1">
                <a:latin typeface="Calibri" panose="020F0502020204030204" pitchFamily="34" charset="0"/>
                <a:cs typeface="Calibri" panose="020F0502020204030204" pitchFamily="34" charset="0"/>
              </a:rPr>
              <a:t>ocean</a:t>
            </a:r>
            <a:r>
              <a:rPr lang="nl-NL" altLang="nl-NL" kern="0" dirty="0">
                <a:latin typeface="Calibri" panose="020F0502020204030204" pitchFamily="34" charset="0"/>
                <a:cs typeface="Calibri" panose="020F0502020204030204" pitchFamily="34" charset="0"/>
              </a:rPr>
              <a:t> vector wind services</a:t>
            </a:r>
          </a:p>
        </p:txBody>
      </p:sp>
      <p:pic>
        <p:nvPicPr>
          <p:cNvPr id="4" name="Picture 3">
            <a:extLst>
              <a:ext uri="{FF2B5EF4-FFF2-40B4-BE49-F238E27FC236}">
                <a16:creationId xmlns:a16="http://schemas.microsoft.com/office/drawing/2014/main" id="{FE62C46C-86CB-4778-8B0E-327528DB24D2}"/>
              </a:ext>
            </a:extLst>
          </p:cNvPr>
          <p:cNvPicPr>
            <a:picLocks noChangeAspect="1"/>
          </p:cNvPicPr>
          <p:nvPr/>
        </p:nvPicPr>
        <p:blipFill>
          <a:blip r:embed="rId2"/>
          <a:stretch>
            <a:fillRect/>
          </a:stretch>
        </p:blipFill>
        <p:spPr>
          <a:xfrm>
            <a:off x="47328" y="1116014"/>
            <a:ext cx="9144000" cy="5769371"/>
          </a:xfrm>
          <a:prstGeom prst="rect">
            <a:avLst/>
          </a:prstGeom>
        </p:spPr>
      </p:pic>
      <p:pic>
        <p:nvPicPr>
          <p:cNvPr id="5" name="Picture 13" descr="Logo CMEMS Service Evolution">
            <a:extLst>
              <a:ext uri="{FF2B5EF4-FFF2-40B4-BE49-F238E27FC236}">
                <a16:creationId xmlns:a16="http://schemas.microsoft.com/office/drawing/2014/main" id="{AA8F5874-124E-40A9-93E5-737B7A636B7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0296" y="4869161"/>
            <a:ext cx="3592293" cy="201622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B984AA7-800C-5952-DCAA-E97BAD03F1CC}"/>
              </a:ext>
            </a:extLst>
          </p:cNvPr>
          <p:cNvSpPr txBox="1"/>
          <p:nvPr/>
        </p:nvSpPr>
        <p:spPr>
          <a:xfrm>
            <a:off x="8040216" y="1087847"/>
            <a:ext cx="4104456" cy="4031873"/>
          </a:xfrm>
          <a:prstGeom prst="rect">
            <a:avLst/>
          </a:prstGeom>
          <a:noFill/>
        </p:spPr>
        <p:txBody>
          <a:bodyPr wrap="square" rtlCol="0">
            <a:spAutoFit/>
          </a:bodyPr>
          <a:lstStyle/>
          <a:p>
            <a:r>
              <a:rPr lang="en-US" sz="2000" dirty="0">
                <a:solidFill>
                  <a:srgbClr val="002060"/>
                </a:solidFill>
                <a:latin typeface="Calibri" panose="020F0502020204030204" pitchFamily="34" charset="0"/>
                <a:cs typeface="Calibri" panose="020F0502020204030204" pitchFamily="34" charset="0"/>
              </a:rPr>
              <a:t>Air-sea interaction has major errors in forcing and fluxes, affecting NWP and climate research using models</a:t>
            </a:r>
          </a:p>
          <a:p>
            <a:endParaRPr lang="en-US" sz="2000" dirty="0">
              <a:solidFill>
                <a:srgbClr val="002060"/>
              </a:solidFill>
              <a:latin typeface="Calibri" panose="020F0502020204030204" pitchFamily="34" charset="0"/>
              <a:cs typeface="Calibri" panose="020F0502020204030204" pitchFamily="34" charset="0"/>
            </a:endParaRPr>
          </a:p>
          <a:p>
            <a:r>
              <a:rPr lang="en-US" sz="2000" dirty="0">
                <a:solidFill>
                  <a:srgbClr val="002060"/>
                </a:solidFill>
                <a:latin typeface="Calibri" panose="020F0502020204030204" pitchFamily="34" charset="0"/>
                <a:cs typeface="Calibri" panose="020F0502020204030204" pitchFamily="34" charset="0"/>
              </a:rPr>
              <a:t>Correct NWP model wind biases by exploiting the virtual scatterometer constellation: </a:t>
            </a:r>
          </a:p>
          <a:p>
            <a:pPr marL="342900" indent="-342900">
              <a:buFont typeface="Arial" panose="020B0604020202020204" pitchFamily="34" charset="0"/>
              <a:buChar char="•"/>
            </a:pPr>
            <a:r>
              <a:rPr lang="en-US" sz="2000" dirty="0">
                <a:solidFill>
                  <a:srgbClr val="002060"/>
                </a:solidFill>
                <a:latin typeface="Calibri" panose="020F0502020204030204" pitchFamily="34" charset="0"/>
                <a:cs typeface="Calibri" panose="020F0502020204030204" pitchFamily="34" charset="0"/>
              </a:rPr>
              <a:t>Vector wind / variability</a:t>
            </a:r>
          </a:p>
          <a:p>
            <a:pPr marL="342900" indent="-342900">
              <a:buFont typeface="Arial" panose="020B0604020202020204" pitchFamily="34" charset="0"/>
              <a:buChar char="•"/>
            </a:pPr>
            <a:r>
              <a:rPr lang="en-US" sz="2000" dirty="0">
                <a:solidFill>
                  <a:srgbClr val="002060"/>
                </a:solidFill>
                <a:latin typeface="Calibri" panose="020F0502020204030204" pitchFamily="34" charset="0"/>
                <a:cs typeface="Calibri" panose="020F0502020204030204" pitchFamily="34" charset="0"/>
              </a:rPr>
              <a:t>Stress vector / variability</a:t>
            </a:r>
          </a:p>
          <a:p>
            <a:pPr marL="342900" indent="-342900">
              <a:buFont typeface="Arial" panose="020B0604020202020204" pitchFamily="34" charset="0"/>
              <a:buChar char="•"/>
            </a:pPr>
            <a:r>
              <a:rPr lang="en-US" sz="2000" dirty="0">
                <a:solidFill>
                  <a:srgbClr val="002060"/>
                </a:solidFill>
                <a:latin typeface="Calibri" panose="020F0502020204030204" pitchFamily="34" charset="0"/>
                <a:cs typeface="Calibri" panose="020F0502020204030204" pitchFamily="34" charset="0"/>
              </a:rPr>
              <a:t>Divergence</a:t>
            </a:r>
          </a:p>
          <a:p>
            <a:pPr marL="342900" indent="-342900">
              <a:buFont typeface="Arial" panose="020B0604020202020204" pitchFamily="34" charset="0"/>
              <a:buChar char="•"/>
            </a:pPr>
            <a:r>
              <a:rPr lang="en-US" sz="2000" dirty="0">
                <a:solidFill>
                  <a:srgbClr val="002060"/>
                </a:solidFill>
                <a:latin typeface="Calibri" panose="020F0502020204030204" pitchFamily="34" charset="0"/>
                <a:cs typeface="Calibri" panose="020F0502020204030204" pitchFamily="34" charset="0"/>
              </a:rPr>
              <a:t>Curl</a:t>
            </a:r>
          </a:p>
          <a:p>
            <a:pPr marL="342900" indent="-342900">
              <a:buFont typeface="Arial" panose="020B0604020202020204" pitchFamily="34" charset="0"/>
              <a:buChar char="•"/>
            </a:pPr>
            <a:r>
              <a:rPr lang="en-US" sz="2000" dirty="0">
                <a:solidFill>
                  <a:srgbClr val="002060"/>
                </a:solidFill>
                <a:latin typeface="Calibri" panose="020F0502020204030204" pitchFamily="34" charset="0"/>
                <a:cs typeface="Calibri" panose="020F0502020204030204" pitchFamily="34" charset="0"/>
              </a:rPr>
              <a:t>Fluxes</a:t>
            </a:r>
          </a:p>
          <a:p>
            <a:endParaRPr lang="en-US" sz="16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255660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2C4B416D-0AF8-3549-A375-D35482D10A8B}"/>
              </a:ext>
            </a:extLst>
          </p:cNvPr>
          <p:cNvSpPr>
            <a:spLocks noGrp="1"/>
          </p:cNvSpPr>
          <p:nvPr>
            <p:ph type="sldNum" sz="quarter" idx="4"/>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58768E1A-8455-4611-8763-3FA1B747F6B6}" type="slidenum">
              <a:rPr kumimoji="0" lang="en-US" sz="1333" b="0" i="0" u="none" strike="noStrike" kern="1200" cap="all" spc="0" normalizeH="0" baseline="0" noProof="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l" defTabSz="1219170" rtl="0" eaLnBrk="1" fontAlgn="auto" latinLnBrk="0" hangingPunct="1">
                <a:lnSpc>
                  <a:spcPct val="100000"/>
                </a:lnSpc>
                <a:spcBef>
                  <a:spcPts val="0"/>
                </a:spcBef>
                <a:spcAft>
                  <a:spcPts val="0"/>
                </a:spcAft>
                <a:buClrTx/>
                <a:buSzTx/>
                <a:buFontTx/>
                <a:buNone/>
                <a:tabLst/>
                <a:defRPr/>
              </a:pPr>
              <a:t>9</a:t>
            </a:fld>
            <a:endParaRPr kumimoji="0" lang="en-US" sz="1333" b="0" i="0" u="none" strike="noStrike" kern="1200" cap="all" spc="0" normalizeH="0" baseline="0" noProof="0" dirty="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3" name="Titre 2">
            <a:extLst>
              <a:ext uri="{FF2B5EF4-FFF2-40B4-BE49-F238E27FC236}">
                <a16:creationId xmlns:a16="http://schemas.microsoft.com/office/drawing/2014/main" id="{A4061C45-58C4-5849-A513-CC5BFD3808F8}"/>
              </a:ext>
            </a:extLst>
          </p:cNvPr>
          <p:cNvSpPr>
            <a:spLocks noGrp="1"/>
          </p:cNvSpPr>
          <p:nvPr>
            <p:ph type="title"/>
          </p:nvPr>
        </p:nvSpPr>
        <p:spPr>
          <a:xfrm>
            <a:off x="2741581" y="89667"/>
            <a:ext cx="7866920" cy="807559"/>
          </a:xfrm>
        </p:spPr>
        <p:txBody>
          <a:bodyPr/>
          <a:lstStyle/>
          <a:p>
            <a:pPr algn="ctr"/>
            <a:r>
              <a:rPr lang="fr-FR" dirty="0" err="1"/>
              <a:t>Winds</a:t>
            </a:r>
            <a:r>
              <a:rPr lang="fr-FR" dirty="0"/>
              <a:t>/stress service </a:t>
            </a:r>
            <a:r>
              <a:rPr lang="fr-FR" dirty="0" err="1"/>
              <a:t>evolution</a:t>
            </a:r>
            <a:endParaRPr lang="fr-FR" dirty="0"/>
          </a:p>
        </p:txBody>
      </p:sp>
      <p:sp>
        <p:nvSpPr>
          <p:cNvPr id="6" name="Content Placeholder 2">
            <a:extLst>
              <a:ext uri="{FF2B5EF4-FFF2-40B4-BE49-F238E27FC236}">
                <a16:creationId xmlns:a16="http://schemas.microsoft.com/office/drawing/2014/main" id="{42D8661C-D0B8-DC41-957C-60E5272AA87C}"/>
              </a:ext>
            </a:extLst>
          </p:cNvPr>
          <p:cNvSpPr txBox="1">
            <a:spLocks/>
          </p:cNvSpPr>
          <p:nvPr/>
        </p:nvSpPr>
        <p:spPr>
          <a:xfrm>
            <a:off x="239350" y="1176320"/>
            <a:ext cx="5664629" cy="48449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90000"/>
                    <a:lumOff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90000"/>
                    <a:lumOff val="1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90000"/>
                    <a:lumOff val="1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90000"/>
                    <a:lumOff val="1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90000"/>
                    <a:lumOff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4792" marR="0" lvl="0" indent="-304792" algn="l" defTabSz="1219170" rtl="0" eaLnBrk="1" fontAlgn="auto" latinLnBrk="0" hangingPunct="1">
              <a:lnSpc>
                <a:spcPct val="90000"/>
              </a:lnSpc>
              <a:spcBef>
                <a:spcPts val="1333"/>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srgbClr val="262626">
                    <a:lumMod val="65000"/>
                    <a:lumOff val="35000"/>
                  </a:srgbClr>
                </a:solidFill>
                <a:effectLst/>
                <a:uLnTx/>
                <a:uFillTx/>
                <a:latin typeface="Calibri"/>
                <a:ea typeface="+mn-ea"/>
                <a:cs typeface="+mn-cs"/>
              </a:rPr>
              <a:t>Service Evolution continues L3/L4 winds</a:t>
            </a:r>
          </a:p>
          <a:p>
            <a:pPr marL="304792" marR="0" lvl="0" indent="-304792" algn="l" defTabSz="1219170" rtl="0" eaLnBrk="1" fontAlgn="auto" latinLnBrk="0" hangingPunct="1">
              <a:lnSpc>
                <a:spcPct val="90000"/>
              </a:lnSpc>
              <a:spcBef>
                <a:spcPts val="1333"/>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srgbClr val="262626">
                    <a:lumMod val="65000"/>
                    <a:lumOff val="35000"/>
                  </a:srgbClr>
                </a:solidFill>
                <a:effectLst/>
                <a:uLnTx/>
                <a:uFillTx/>
                <a:latin typeface="Calibri"/>
                <a:ea typeface="+mn-ea"/>
                <a:cs typeface="+mn-cs"/>
              </a:rPr>
              <a:t>A (new) SAR winds project has just started</a:t>
            </a:r>
          </a:p>
          <a:p>
            <a:pPr marL="304792" marR="0" lvl="0" indent="-304792" algn="l" defTabSz="1219170" rtl="0" eaLnBrk="1" fontAlgn="auto" latinLnBrk="0" hangingPunct="1">
              <a:lnSpc>
                <a:spcPct val="90000"/>
              </a:lnSpc>
              <a:spcBef>
                <a:spcPts val="1333"/>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srgbClr val="262626">
                    <a:lumMod val="65000"/>
                    <a:lumOff val="35000"/>
                  </a:srgbClr>
                </a:solidFill>
                <a:effectLst/>
                <a:uLnTx/>
                <a:uFillTx/>
                <a:latin typeface="Calibri"/>
                <a:ea typeface="+mn-ea"/>
                <a:cs typeface="+mn-cs"/>
              </a:rPr>
              <a:t>Snapshots of higher resolution winds by SAR</a:t>
            </a:r>
          </a:p>
          <a:p>
            <a:pPr marL="914377" marR="0" lvl="1" indent="-304792" algn="l" defTabSz="1219170" rtl="0" eaLnBrk="1" fontAlgn="auto" latinLnBrk="0" hangingPunct="1">
              <a:lnSpc>
                <a:spcPct val="90000"/>
              </a:lnSpc>
              <a:spcBef>
                <a:spcPts val="667"/>
              </a:spcBef>
              <a:spcAft>
                <a:spcPts val="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srgbClr val="262626">
                    <a:lumMod val="65000"/>
                    <a:lumOff val="35000"/>
                  </a:srgbClr>
                </a:solidFill>
                <a:effectLst/>
                <a:uLnTx/>
                <a:uFillTx/>
                <a:latin typeface="Calibri"/>
                <a:ea typeface="+mn-ea"/>
                <a:cs typeface="+mn-cs"/>
              </a:rPr>
              <a:t>Use for coastal scatterometer product validation and enhancement</a:t>
            </a:r>
          </a:p>
          <a:p>
            <a:pPr marL="914377" marR="0" lvl="1" indent="-304792" algn="l" defTabSz="1219170" rtl="0" eaLnBrk="1" fontAlgn="auto" latinLnBrk="0" hangingPunct="1">
              <a:lnSpc>
                <a:spcPct val="90000"/>
              </a:lnSpc>
              <a:spcBef>
                <a:spcPts val="667"/>
              </a:spcBef>
              <a:spcAft>
                <a:spcPts val="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srgbClr val="262626">
                    <a:lumMod val="65000"/>
                    <a:lumOff val="35000"/>
                  </a:srgbClr>
                </a:solidFill>
                <a:effectLst/>
                <a:uLnTx/>
                <a:uFillTx/>
                <a:latin typeface="Calibri"/>
                <a:ea typeface="+mn-ea"/>
                <a:cs typeface="+mn-cs"/>
              </a:rPr>
              <a:t>Besides ASCAT and SCA, extend to Ku-band scatterometers</a:t>
            </a:r>
          </a:p>
          <a:p>
            <a:pPr marL="914377" marR="0" lvl="1" indent="-304792" algn="l" defTabSz="1219170" rtl="0" eaLnBrk="1" fontAlgn="auto" latinLnBrk="0" hangingPunct="1">
              <a:lnSpc>
                <a:spcPct val="90000"/>
              </a:lnSpc>
              <a:spcBef>
                <a:spcPts val="667"/>
              </a:spcBef>
              <a:spcAft>
                <a:spcPts val="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srgbClr val="262626">
                    <a:lumMod val="65000"/>
                    <a:lumOff val="35000"/>
                  </a:srgbClr>
                </a:solidFill>
                <a:effectLst/>
                <a:uLnTx/>
                <a:uFillTx/>
                <a:latin typeface="Calibri"/>
                <a:ea typeface="+mn-ea"/>
                <a:cs typeface="+mn-cs"/>
              </a:rPr>
              <a:t>Improve SAR stress-equivalent wind vectors in coastal regions (complement with scatterometer wind direction information)</a:t>
            </a:r>
          </a:p>
          <a:p>
            <a:pPr marL="304792" marR="0" lvl="0" indent="-304792" algn="l" defTabSz="1219170" rtl="0" eaLnBrk="1" fontAlgn="auto" latinLnBrk="0" hangingPunct="1">
              <a:lnSpc>
                <a:spcPct val="90000"/>
              </a:lnSpc>
              <a:spcBef>
                <a:spcPts val="1333"/>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srgbClr val="262626">
                    <a:lumMod val="65000"/>
                    <a:lumOff val="35000"/>
                  </a:srgbClr>
                </a:solidFill>
                <a:effectLst/>
                <a:uLnTx/>
                <a:uFillTx/>
                <a:latin typeface="Calibri"/>
                <a:ea typeface="+mn-ea"/>
                <a:cs typeface="+mn-cs"/>
              </a:rPr>
              <a:t>Exploit quality-controlled in-situ TAC wind, stress and air stability information</a:t>
            </a:r>
          </a:p>
          <a:p>
            <a:pPr marL="914377" marR="0" lvl="1" indent="-304792" algn="l" defTabSz="1219170" rtl="0" eaLnBrk="1" fontAlgn="auto" latinLnBrk="0" hangingPunct="1">
              <a:lnSpc>
                <a:spcPct val="90000"/>
              </a:lnSpc>
              <a:spcBef>
                <a:spcPts val="667"/>
              </a:spcBef>
              <a:spcAft>
                <a:spcPts val="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srgbClr val="262626">
                    <a:lumMod val="65000"/>
                    <a:lumOff val="35000"/>
                  </a:srgbClr>
                </a:solidFill>
                <a:effectLst/>
                <a:uLnTx/>
                <a:uFillTx/>
                <a:latin typeface="Calibri"/>
                <a:ea typeface="+mn-ea"/>
                <a:cs typeface="+mn-cs"/>
              </a:rPr>
              <a:t>Needed for coastal wind and stress validation</a:t>
            </a:r>
          </a:p>
        </p:txBody>
      </p:sp>
      <p:pic>
        <p:nvPicPr>
          <p:cNvPr id="5" name="Afbeelding 13" descr="Afbeelding met tekst, teken&#10;&#10;Automatisch gegenereerde beschrijving">
            <a:extLst>
              <a:ext uri="{FF2B5EF4-FFF2-40B4-BE49-F238E27FC236}">
                <a16:creationId xmlns:a16="http://schemas.microsoft.com/office/drawing/2014/main" id="{B07C635B-9B06-EC99-6DC8-6A2E757F580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916410" y="-27399"/>
            <a:ext cx="1036241" cy="1036241"/>
          </a:xfrm>
          <a:prstGeom prst="rect">
            <a:avLst/>
          </a:prstGeom>
        </p:spPr>
      </p:pic>
      <p:pic>
        <p:nvPicPr>
          <p:cNvPr id="8" name="Afbeelding 8">
            <a:extLst>
              <a:ext uri="{FF2B5EF4-FFF2-40B4-BE49-F238E27FC236}">
                <a16:creationId xmlns:a16="http://schemas.microsoft.com/office/drawing/2014/main" id="{AE61781A-4779-12E0-899A-0BCFCCB04BD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07968" y="1535187"/>
            <a:ext cx="6384032" cy="3542344"/>
          </a:xfrm>
          <a:prstGeom prst="rect">
            <a:avLst/>
          </a:prstGeom>
          <a:noFill/>
          <a:ln>
            <a:noFill/>
          </a:ln>
        </p:spPr>
      </p:pic>
    </p:spTree>
    <p:extLst>
      <p:ext uri="{BB962C8B-B14F-4D97-AF65-F5344CB8AC3E}">
        <p14:creationId xmlns:p14="http://schemas.microsoft.com/office/powerpoint/2010/main" val="359065889"/>
      </p:ext>
    </p:extLst>
  </p:cSld>
  <p:clrMapOvr>
    <a:masterClrMapping/>
  </p:clrMapOvr>
</p:sld>
</file>

<file path=ppt/theme/theme1.xml><?xml version="1.0" encoding="utf-8"?>
<a:theme xmlns:a="http://schemas.openxmlformats.org/drawingml/2006/main" name="5_Aangepast ontwerp">
  <a:themeElements>
    <a:clrScheme name="3_Aangepast 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Aangepast ontwerp">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Aangepast 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Aangepast 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Aangepast 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Aangepast 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Aangepast 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Aangepast 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Aangepast 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Aangepast 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Aangepast 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Aangepast 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Aangepast 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Aangepast 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Standaardontwerp">
  <a:themeElements>
    <a:clrScheme name="">
      <a:dk1>
        <a:srgbClr val="000000"/>
      </a:dk1>
      <a:lt1>
        <a:srgbClr val="FFFFFF"/>
      </a:lt1>
      <a:dk2>
        <a:srgbClr val="9ACCD4"/>
      </a:dk2>
      <a:lt2>
        <a:srgbClr val="EEECE1"/>
      </a:lt2>
      <a:accent1>
        <a:srgbClr val="9ACCD4"/>
      </a:accent1>
      <a:accent2>
        <a:srgbClr val="6ED9AD"/>
      </a:accent2>
      <a:accent3>
        <a:srgbClr val="FFFFFF"/>
      </a:accent3>
      <a:accent4>
        <a:srgbClr val="000000"/>
      </a:accent4>
      <a:accent5>
        <a:srgbClr val="CAE2E6"/>
      </a:accent5>
      <a:accent6>
        <a:srgbClr val="63C49C"/>
      </a:accent6>
      <a:hlink>
        <a:srgbClr val="4E9625"/>
      </a:hlink>
      <a:folHlink>
        <a:srgbClr val="60652A"/>
      </a:folHlink>
    </a:clrScheme>
    <a:fontScheme name="3_Standaardontwerp">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Standaardontwerp 1">
        <a:dk1>
          <a:srgbClr val="000000"/>
        </a:dk1>
        <a:lt1>
          <a:srgbClr val="FFFFFF"/>
        </a:lt1>
        <a:dk2>
          <a:srgbClr val="529D26"/>
        </a:dk2>
        <a:lt2>
          <a:srgbClr val="EEECE1"/>
        </a:lt2>
        <a:accent1>
          <a:srgbClr val="529D26"/>
        </a:accent1>
        <a:accent2>
          <a:srgbClr val="24C2B0"/>
        </a:accent2>
        <a:accent3>
          <a:srgbClr val="FFFFFF"/>
        </a:accent3>
        <a:accent4>
          <a:srgbClr val="000000"/>
        </a:accent4>
        <a:accent5>
          <a:srgbClr val="B3CCAC"/>
        </a:accent5>
        <a:accent6>
          <a:srgbClr val="20B09F"/>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3_Standaardontwerp 2">
        <a:dk1>
          <a:srgbClr val="000000"/>
        </a:dk1>
        <a:lt1>
          <a:srgbClr val="FFFFFF"/>
        </a:lt1>
        <a:dk2>
          <a:srgbClr val="529D26"/>
        </a:dk2>
        <a:lt2>
          <a:srgbClr val="EEECE1"/>
        </a:lt2>
        <a:accent1>
          <a:srgbClr val="58AE8B"/>
        </a:accent1>
        <a:accent2>
          <a:srgbClr val="2494C5"/>
        </a:accent2>
        <a:accent3>
          <a:srgbClr val="FFFFFF"/>
        </a:accent3>
        <a:accent4>
          <a:srgbClr val="000000"/>
        </a:accent4>
        <a:accent5>
          <a:srgbClr val="B4D3C4"/>
        </a:accent5>
        <a:accent6>
          <a:srgbClr val="2086B2"/>
        </a:accent6>
        <a:hlink>
          <a:srgbClr val="9ACCD4"/>
        </a:hlink>
        <a:folHlink>
          <a:srgbClr val="A10086"/>
        </a:folHlink>
      </a:clrScheme>
      <a:clrMap bg1="lt1" tx1="dk1" bg2="lt2" tx2="dk2" accent1="accent1" accent2="accent2" accent3="accent3" accent4="accent4" accent5="accent5" accent6="accent6" hlink="hlink" folHlink="folHlink"/>
    </a:extraClrScheme>
    <a:extraClrScheme>
      <a:clrScheme name="3_Standaardontwerp 3">
        <a:dk1>
          <a:srgbClr val="000000"/>
        </a:dk1>
        <a:lt1>
          <a:srgbClr val="FFFFFF"/>
        </a:lt1>
        <a:dk2>
          <a:srgbClr val="529D26"/>
        </a:dk2>
        <a:lt2>
          <a:srgbClr val="EEECE1"/>
        </a:lt2>
        <a:accent1>
          <a:srgbClr val="529D26"/>
        </a:accent1>
        <a:accent2>
          <a:srgbClr val="58AE8B"/>
        </a:accent2>
        <a:accent3>
          <a:srgbClr val="FFFFFF"/>
        </a:accent3>
        <a:accent4>
          <a:srgbClr val="000000"/>
        </a:accent4>
        <a:accent5>
          <a:srgbClr val="B3CCAC"/>
        </a:accent5>
        <a:accent6>
          <a:srgbClr val="4F9D7D"/>
        </a:accent6>
        <a:hlink>
          <a:srgbClr val="2494C5"/>
        </a:hlink>
        <a:folHlink>
          <a:srgbClr val="9ACCD4"/>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Aangepast ontwerp">
  <a:themeElements>
    <a:clrScheme name="4_Aangepast 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Aangepast ontwerp">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Aangepast 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Aangepast 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Aangepast 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Aangepast 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Aangepast 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Aangepast 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Aangepast 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Aangepast 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Aangepast 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Aangepast 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Aangepast 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Aangepast 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Aangepast ontwerp">
  <a:themeElements>
    <a:clrScheme name="Aangepast 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angepast ontwerp">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angepast 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angepast 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angepast 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angepast 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angepast 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angepast 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angepast 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angepast 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angepast 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angepast 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angepast 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angepast 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Aangepast ontwerp">
  <a:themeElements>
    <a:clrScheme name="3_Aangepast 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Aangepast ontwerp">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Aangepast 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Aangepast 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Aangepast 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Aangepast 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Aangepast 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Aangepast 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Aangepast 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Aangepast 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Aangepast 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Aangepast 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Aangepast 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Aangepast 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15.xml><?xml version="1.0" encoding="utf-8"?>
<a:theme xmlns:a="http://schemas.openxmlformats.org/drawingml/2006/main" name="2_AGS_Custom Design">
  <a:themeElements>
    <a:clrScheme name="2_AGS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AGS_Custom Design">
      <a:majorFont>
        <a:latin typeface="Comic Sans MS"/>
        <a:ea typeface=""/>
        <a:cs typeface=""/>
      </a:majorFont>
      <a:minorFont>
        <a:latin typeface="Comic Sans MS"/>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nl-NL" altLang="nl-NL"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nl-NL" altLang="nl-NL" sz="1800" b="0" i="0" u="none" strike="noStrike" cap="none" normalizeH="0" baseline="0" smtClean="0">
            <a:ln>
              <a:noFill/>
            </a:ln>
            <a:solidFill>
              <a:schemeClr val="tx1"/>
            </a:solidFill>
            <a:effectLst/>
            <a:latin typeface="Arial" charset="0"/>
          </a:defRPr>
        </a:defPPr>
      </a:lstStyle>
    </a:lnDef>
  </a:objectDefaults>
  <a:extraClrSchemeLst>
    <a:extraClrScheme>
      <a:clrScheme name="2_AGS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AGS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AGS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AGS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AGS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AGS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AGS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AGS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AGS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AGS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AGS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AGS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Standaardontwerp">
  <a:themeElements>
    <a:clrScheme name="">
      <a:dk1>
        <a:srgbClr val="000000"/>
      </a:dk1>
      <a:lt1>
        <a:srgbClr val="FFFFFF"/>
      </a:lt1>
      <a:dk2>
        <a:srgbClr val="9ACCD4"/>
      </a:dk2>
      <a:lt2>
        <a:srgbClr val="EEECE1"/>
      </a:lt2>
      <a:accent1>
        <a:srgbClr val="9ACCD4"/>
      </a:accent1>
      <a:accent2>
        <a:srgbClr val="6ED9AD"/>
      </a:accent2>
      <a:accent3>
        <a:srgbClr val="FFFFFF"/>
      </a:accent3>
      <a:accent4>
        <a:srgbClr val="000000"/>
      </a:accent4>
      <a:accent5>
        <a:srgbClr val="CAE2E6"/>
      </a:accent5>
      <a:accent6>
        <a:srgbClr val="63C49C"/>
      </a:accent6>
      <a:hlink>
        <a:srgbClr val="4E9625"/>
      </a:hlink>
      <a:folHlink>
        <a:srgbClr val="60652A"/>
      </a:folHlink>
    </a:clrScheme>
    <a:fontScheme name="3_Standaardontwerp">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Standaardontwerp 1">
        <a:dk1>
          <a:srgbClr val="000000"/>
        </a:dk1>
        <a:lt1>
          <a:srgbClr val="FFFFFF"/>
        </a:lt1>
        <a:dk2>
          <a:srgbClr val="529D26"/>
        </a:dk2>
        <a:lt2>
          <a:srgbClr val="EEECE1"/>
        </a:lt2>
        <a:accent1>
          <a:srgbClr val="529D26"/>
        </a:accent1>
        <a:accent2>
          <a:srgbClr val="24C2B0"/>
        </a:accent2>
        <a:accent3>
          <a:srgbClr val="FFFFFF"/>
        </a:accent3>
        <a:accent4>
          <a:srgbClr val="000000"/>
        </a:accent4>
        <a:accent5>
          <a:srgbClr val="B3CCAC"/>
        </a:accent5>
        <a:accent6>
          <a:srgbClr val="20B09F"/>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3_Standaardontwerp 2">
        <a:dk1>
          <a:srgbClr val="000000"/>
        </a:dk1>
        <a:lt1>
          <a:srgbClr val="FFFFFF"/>
        </a:lt1>
        <a:dk2>
          <a:srgbClr val="529D26"/>
        </a:dk2>
        <a:lt2>
          <a:srgbClr val="EEECE1"/>
        </a:lt2>
        <a:accent1>
          <a:srgbClr val="58AE8B"/>
        </a:accent1>
        <a:accent2>
          <a:srgbClr val="2494C5"/>
        </a:accent2>
        <a:accent3>
          <a:srgbClr val="FFFFFF"/>
        </a:accent3>
        <a:accent4>
          <a:srgbClr val="000000"/>
        </a:accent4>
        <a:accent5>
          <a:srgbClr val="B4D3C4"/>
        </a:accent5>
        <a:accent6>
          <a:srgbClr val="2086B2"/>
        </a:accent6>
        <a:hlink>
          <a:srgbClr val="9ACCD4"/>
        </a:hlink>
        <a:folHlink>
          <a:srgbClr val="A10086"/>
        </a:folHlink>
      </a:clrScheme>
      <a:clrMap bg1="lt1" tx1="dk1" bg2="lt2" tx2="dk2" accent1="accent1" accent2="accent2" accent3="accent3" accent4="accent4" accent5="accent5" accent6="accent6" hlink="hlink" folHlink="folHlink"/>
    </a:extraClrScheme>
    <a:extraClrScheme>
      <a:clrScheme name="3_Standaardontwerp 3">
        <a:dk1>
          <a:srgbClr val="000000"/>
        </a:dk1>
        <a:lt1>
          <a:srgbClr val="FFFFFF"/>
        </a:lt1>
        <a:dk2>
          <a:srgbClr val="529D26"/>
        </a:dk2>
        <a:lt2>
          <a:srgbClr val="EEECE1"/>
        </a:lt2>
        <a:accent1>
          <a:srgbClr val="529D26"/>
        </a:accent1>
        <a:accent2>
          <a:srgbClr val="58AE8B"/>
        </a:accent2>
        <a:accent3>
          <a:srgbClr val="FFFFFF"/>
        </a:accent3>
        <a:accent4>
          <a:srgbClr val="000000"/>
        </a:accent4>
        <a:accent5>
          <a:srgbClr val="B3CCAC"/>
        </a:accent5>
        <a:accent6>
          <a:srgbClr val="4F9D7D"/>
        </a:accent6>
        <a:hlink>
          <a:srgbClr val="2494C5"/>
        </a:hlink>
        <a:folHlink>
          <a:srgbClr val="9ACCD4"/>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_AGS_Custom Design">
  <a:themeElements>
    <a:clrScheme name="2_AGS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AGS_Custom Design">
      <a:majorFont>
        <a:latin typeface="Comic Sans MS"/>
        <a:ea typeface=""/>
        <a:cs typeface=""/>
      </a:majorFont>
      <a:minorFont>
        <a:latin typeface="Comic Sans MS"/>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AGS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AGS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AGS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AGS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AGS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AGS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AGS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AGS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AGS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AGS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AGS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AGS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7_Aangepast ontwerp">
  <a:themeElements>
    <a:clrScheme name="1_Aangepast 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Aangepast ontwerp">
      <a:majorFont>
        <a:latin typeface="Verdana"/>
        <a:ea typeface=""/>
        <a:cs typeface="Arial"/>
      </a:majorFont>
      <a:minorFont>
        <a:latin typeface="Verdana"/>
        <a:ea typeface=""/>
        <a:cs typeface="Arial"/>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nl-NL" altLang="nl-NL" sz="3600" b="0" i="0" u="none" strike="noStrike" cap="none" normalizeH="0" baseline="0" smtClean="0">
            <a:ln>
              <a:noFill/>
            </a:ln>
            <a:solidFill>
              <a:schemeClr val="tx2"/>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nl-NL" altLang="nl-NL" sz="3600" b="0" i="0" u="none" strike="noStrike" cap="none" normalizeH="0" baseline="0" smtClean="0">
            <a:ln>
              <a:noFill/>
            </a:ln>
            <a:solidFill>
              <a:schemeClr val="tx2"/>
            </a:solidFill>
            <a:effectLst/>
            <a:latin typeface="Times New Roman" pitchFamily="18" charset="0"/>
          </a:defRPr>
        </a:defPPr>
      </a:lstStyle>
    </a:lnDef>
  </a:objectDefaults>
  <a:extraClrSchemeLst>
    <a:extraClrScheme>
      <a:clrScheme name="1_Aangepast 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Aangepast 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Aangepast 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Aangepast 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Aangepast 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Aangepast 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Aangepast 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Aangepast 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Aangepast 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Aangepast 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Aangepast 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Aangepast 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1_Standaardontwerp">
  <a:themeElements>
    <a:clrScheme name="">
      <a:dk1>
        <a:srgbClr val="000000"/>
      </a:dk1>
      <a:lt1>
        <a:srgbClr val="FFFFFF"/>
      </a:lt1>
      <a:dk2>
        <a:srgbClr val="9ACCD4"/>
      </a:dk2>
      <a:lt2>
        <a:srgbClr val="EEECE1"/>
      </a:lt2>
      <a:accent1>
        <a:srgbClr val="9ACCD4"/>
      </a:accent1>
      <a:accent2>
        <a:srgbClr val="6ED9AD"/>
      </a:accent2>
      <a:accent3>
        <a:srgbClr val="FFFFFF"/>
      </a:accent3>
      <a:accent4>
        <a:srgbClr val="000000"/>
      </a:accent4>
      <a:accent5>
        <a:srgbClr val="CAE2E6"/>
      </a:accent5>
      <a:accent6>
        <a:srgbClr val="63C49C"/>
      </a:accent6>
      <a:hlink>
        <a:srgbClr val="4E9625"/>
      </a:hlink>
      <a:folHlink>
        <a:srgbClr val="60652A"/>
      </a:folHlink>
    </a:clrScheme>
    <a:fontScheme name="1_Standaardontwerp">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Standaardontwerp 1">
        <a:dk1>
          <a:srgbClr val="000000"/>
        </a:dk1>
        <a:lt1>
          <a:srgbClr val="FFFFFF"/>
        </a:lt1>
        <a:dk2>
          <a:srgbClr val="529D26"/>
        </a:dk2>
        <a:lt2>
          <a:srgbClr val="EEECE1"/>
        </a:lt2>
        <a:accent1>
          <a:srgbClr val="529D26"/>
        </a:accent1>
        <a:accent2>
          <a:srgbClr val="24C2B0"/>
        </a:accent2>
        <a:accent3>
          <a:srgbClr val="FFFFFF"/>
        </a:accent3>
        <a:accent4>
          <a:srgbClr val="000000"/>
        </a:accent4>
        <a:accent5>
          <a:srgbClr val="B3CCAC"/>
        </a:accent5>
        <a:accent6>
          <a:srgbClr val="20B09F"/>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1_Standaardontwerp 2">
        <a:dk1>
          <a:srgbClr val="000000"/>
        </a:dk1>
        <a:lt1>
          <a:srgbClr val="FFFFFF"/>
        </a:lt1>
        <a:dk2>
          <a:srgbClr val="529D26"/>
        </a:dk2>
        <a:lt2>
          <a:srgbClr val="EEECE1"/>
        </a:lt2>
        <a:accent1>
          <a:srgbClr val="58AE8B"/>
        </a:accent1>
        <a:accent2>
          <a:srgbClr val="2494C5"/>
        </a:accent2>
        <a:accent3>
          <a:srgbClr val="FFFFFF"/>
        </a:accent3>
        <a:accent4>
          <a:srgbClr val="000000"/>
        </a:accent4>
        <a:accent5>
          <a:srgbClr val="B4D3C4"/>
        </a:accent5>
        <a:accent6>
          <a:srgbClr val="2086B2"/>
        </a:accent6>
        <a:hlink>
          <a:srgbClr val="9ACCD4"/>
        </a:hlink>
        <a:folHlink>
          <a:srgbClr val="A10086"/>
        </a:folHlink>
      </a:clrScheme>
      <a:clrMap bg1="lt1" tx1="dk1" bg2="lt2" tx2="dk2" accent1="accent1" accent2="accent2" accent3="accent3" accent4="accent4" accent5="accent5" accent6="accent6" hlink="hlink" folHlink="folHlink"/>
    </a:extraClrScheme>
    <a:extraClrScheme>
      <a:clrScheme name="1_Standaardontwerp 3">
        <a:dk1>
          <a:srgbClr val="000000"/>
        </a:dk1>
        <a:lt1>
          <a:srgbClr val="FFFFFF"/>
        </a:lt1>
        <a:dk2>
          <a:srgbClr val="529D26"/>
        </a:dk2>
        <a:lt2>
          <a:srgbClr val="EEECE1"/>
        </a:lt2>
        <a:accent1>
          <a:srgbClr val="529D26"/>
        </a:accent1>
        <a:accent2>
          <a:srgbClr val="58AE8B"/>
        </a:accent2>
        <a:accent3>
          <a:srgbClr val="FFFFFF"/>
        </a:accent3>
        <a:accent4>
          <a:srgbClr val="000000"/>
        </a:accent4>
        <a:accent5>
          <a:srgbClr val="B3CCAC"/>
        </a:accent5>
        <a:accent6>
          <a:srgbClr val="4F9D7D"/>
        </a:accent6>
        <a:hlink>
          <a:srgbClr val="2494C5"/>
        </a:hlink>
        <a:folHlink>
          <a:srgbClr val="9ACCD4"/>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6_Standaardontwerp">
  <a:themeElements>
    <a:clrScheme name="">
      <a:dk1>
        <a:srgbClr val="000000"/>
      </a:dk1>
      <a:lt1>
        <a:srgbClr val="FFFFFF"/>
      </a:lt1>
      <a:dk2>
        <a:srgbClr val="9ACCD4"/>
      </a:dk2>
      <a:lt2>
        <a:srgbClr val="EEECE1"/>
      </a:lt2>
      <a:accent1>
        <a:srgbClr val="9ACCD4"/>
      </a:accent1>
      <a:accent2>
        <a:srgbClr val="6ED9AD"/>
      </a:accent2>
      <a:accent3>
        <a:srgbClr val="FFFFFF"/>
      </a:accent3>
      <a:accent4>
        <a:srgbClr val="000000"/>
      </a:accent4>
      <a:accent5>
        <a:srgbClr val="CAE2E6"/>
      </a:accent5>
      <a:accent6>
        <a:srgbClr val="63C49C"/>
      </a:accent6>
      <a:hlink>
        <a:srgbClr val="4E9625"/>
      </a:hlink>
      <a:folHlink>
        <a:srgbClr val="60652A"/>
      </a:folHlink>
    </a:clrScheme>
    <a:fontScheme name="1_Standaardontwerp">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Standaardontwerp 1">
        <a:dk1>
          <a:srgbClr val="000000"/>
        </a:dk1>
        <a:lt1>
          <a:srgbClr val="FFFFFF"/>
        </a:lt1>
        <a:dk2>
          <a:srgbClr val="529D26"/>
        </a:dk2>
        <a:lt2>
          <a:srgbClr val="EEECE1"/>
        </a:lt2>
        <a:accent1>
          <a:srgbClr val="529D26"/>
        </a:accent1>
        <a:accent2>
          <a:srgbClr val="24C2B0"/>
        </a:accent2>
        <a:accent3>
          <a:srgbClr val="FFFFFF"/>
        </a:accent3>
        <a:accent4>
          <a:srgbClr val="000000"/>
        </a:accent4>
        <a:accent5>
          <a:srgbClr val="B3CCAC"/>
        </a:accent5>
        <a:accent6>
          <a:srgbClr val="20B09F"/>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1_Standaardontwerp 2">
        <a:dk1>
          <a:srgbClr val="000000"/>
        </a:dk1>
        <a:lt1>
          <a:srgbClr val="FFFFFF"/>
        </a:lt1>
        <a:dk2>
          <a:srgbClr val="529D26"/>
        </a:dk2>
        <a:lt2>
          <a:srgbClr val="EEECE1"/>
        </a:lt2>
        <a:accent1>
          <a:srgbClr val="58AE8B"/>
        </a:accent1>
        <a:accent2>
          <a:srgbClr val="2494C5"/>
        </a:accent2>
        <a:accent3>
          <a:srgbClr val="FFFFFF"/>
        </a:accent3>
        <a:accent4>
          <a:srgbClr val="000000"/>
        </a:accent4>
        <a:accent5>
          <a:srgbClr val="B4D3C4"/>
        </a:accent5>
        <a:accent6>
          <a:srgbClr val="2086B2"/>
        </a:accent6>
        <a:hlink>
          <a:srgbClr val="9ACCD4"/>
        </a:hlink>
        <a:folHlink>
          <a:srgbClr val="A10086"/>
        </a:folHlink>
      </a:clrScheme>
      <a:clrMap bg1="lt1" tx1="dk1" bg2="lt2" tx2="dk2" accent1="accent1" accent2="accent2" accent3="accent3" accent4="accent4" accent5="accent5" accent6="accent6" hlink="hlink" folHlink="folHlink"/>
    </a:extraClrScheme>
    <a:extraClrScheme>
      <a:clrScheme name="1_Standaardontwerp 3">
        <a:dk1>
          <a:srgbClr val="000000"/>
        </a:dk1>
        <a:lt1>
          <a:srgbClr val="FFFFFF"/>
        </a:lt1>
        <a:dk2>
          <a:srgbClr val="529D26"/>
        </a:dk2>
        <a:lt2>
          <a:srgbClr val="EEECE1"/>
        </a:lt2>
        <a:accent1>
          <a:srgbClr val="529D26"/>
        </a:accent1>
        <a:accent2>
          <a:srgbClr val="58AE8B"/>
        </a:accent2>
        <a:accent3>
          <a:srgbClr val="FFFFFF"/>
        </a:accent3>
        <a:accent4>
          <a:srgbClr val="000000"/>
        </a:accent4>
        <a:accent5>
          <a:srgbClr val="B3CCAC"/>
        </a:accent5>
        <a:accent6>
          <a:srgbClr val="4F9D7D"/>
        </a:accent6>
        <a:hlink>
          <a:srgbClr val="2494C5"/>
        </a:hlink>
        <a:folHlink>
          <a:srgbClr val="9ACCD4"/>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9_Standaardontwerp">
  <a:themeElements>
    <a:clrScheme name="">
      <a:dk1>
        <a:srgbClr val="000000"/>
      </a:dk1>
      <a:lt1>
        <a:srgbClr val="FFFFFF"/>
      </a:lt1>
      <a:dk2>
        <a:srgbClr val="9ACCD4"/>
      </a:dk2>
      <a:lt2>
        <a:srgbClr val="EEECE1"/>
      </a:lt2>
      <a:accent1>
        <a:srgbClr val="9ACCD4"/>
      </a:accent1>
      <a:accent2>
        <a:srgbClr val="6ED9AD"/>
      </a:accent2>
      <a:accent3>
        <a:srgbClr val="FFFFFF"/>
      </a:accent3>
      <a:accent4>
        <a:srgbClr val="000000"/>
      </a:accent4>
      <a:accent5>
        <a:srgbClr val="CAE2E6"/>
      </a:accent5>
      <a:accent6>
        <a:srgbClr val="63C49C"/>
      </a:accent6>
      <a:hlink>
        <a:srgbClr val="4E9625"/>
      </a:hlink>
      <a:folHlink>
        <a:srgbClr val="60652A"/>
      </a:folHlink>
    </a:clrScheme>
    <a:fontScheme name="3_Standaardontwerp">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Standaardontwerp 1">
        <a:dk1>
          <a:srgbClr val="000000"/>
        </a:dk1>
        <a:lt1>
          <a:srgbClr val="FFFFFF"/>
        </a:lt1>
        <a:dk2>
          <a:srgbClr val="529D26"/>
        </a:dk2>
        <a:lt2>
          <a:srgbClr val="EEECE1"/>
        </a:lt2>
        <a:accent1>
          <a:srgbClr val="529D26"/>
        </a:accent1>
        <a:accent2>
          <a:srgbClr val="24C2B0"/>
        </a:accent2>
        <a:accent3>
          <a:srgbClr val="FFFFFF"/>
        </a:accent3>
        <a:accent4>
          <a:srgbClr val="000000"/>
        </a:accent4>
        <a:accent5>
          <a:srgbClr val="B3CCAC"/>
        </a:accent5>
        <a:accent6>
          <a:srgbClr val="20B09F"/>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3_Standaardontwerp 2">
        <a:dk1>
          <a:srgbClr val="000000"/>
        </a:dk1>
        <a:lt1>
          <a:srgbClr val="FFFFFF"/>
        </a:lt1>
        <a:dk2>
          <a:srgbClr val="529D26"/>
        </a:dk2>
        <a:lt2>
          <a:srgbClr val="EEECE1"/>
        </a:lt2>
        <a:accent1>
          <a:srgbClr val="58AE8B"/>
        </a:accent1>
        <a:accent2>
          <a:srgbClr val="2494C5"/>
        </a:accent2>
        <a:accent3>
          <a:srgbClr val="FFFFFF"/>
        </a:accent3>
        <a:accent4>
          <a:srgbClr val="000000"/>
        </a:accent4>
        <a:accent5>
          <a:srgbClr val="B4D3C4"/>
        </a:accent5>
        <a:accent6>
          <a:srgbClr val="2086B2"/>
        </a:accent6>
        <a:hlink>
          <a:srgbClr val="9ACCD4"/>
        </a:hlink>
        <a:folHlink>
          <a:srgbClr val="A10086"/>
        </a:folHlink>
      </a:clrScheme>
      <a:clrMap bg1="lt1" tx1="dk1" bg2="lt2" tx2="dk2" accent1="accent1" accent2="accent2" accent3="accent3" accent4="accent4" accent5="accent5" accent6="accent6" hlink="hlink" folHlink="folHlink"/>
    </a:extraClrScheme>
    <a:extraClrScheme>
      <a:clrScheme name="3_Standaardontwerp 3">
        <a:dk1>
          <a:srgbClr val="000000"/>
        </a:dk1>
        <a:lt1>
          <a:srgbClr val="FFFFFF"/>
        </a:lt1>
        <a:dk2>
          <a:srgbClr val="529D26"/>
        </a:dk2>
        <a:lt2>
          <a:srgbClr val="EEECE1"/>
        </a:lt2>
        <a:accent1>
          <a:srgbClr val="529D26"/>
        </a:accent1>
        <a:accent2>
          <a:srgbClr val="58AE8B"/>
        </a:accent2>
        <a:accent3>
          <a:srgbClr val="FFFFFF"/>
        </a:accent3>
        <a:accent4>
          <a:srgbClr val="000000"/>
        </a:accent4>
        <a:accent5>
          <a:srgbClr val="B3CCAC"/>
        </a:accent5>
        <a:accent6>
          <a:srgbClr val="4F9D7D"/>
        </a:accent6>
        <a:hlink>
          <a:srgbClr val="2494C5"/>
        </a:hlink>
        <a:folHlink>
          <a:srgbClr val="9ACCD4"/>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1_Aangepast ontwerp">
  <a:themeElements>
    <a:clrScheme name="4_Aangepast 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Aangepast ontwerp">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Aangepast 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Aangepast 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Aangepast 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Aangepast 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Aangepast 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Aangepast 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Aangepast 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Aangepast 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Aangepast 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Aangepast 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Aangepast 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Aangepast 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Standaardontwerp">
  <a:themeElements>
    <a:clrScheme name="">
      <a:dk1>
        <a:srgbClr val="000000"/>
      </a:dk1>
      <a:lt1>
        <a:srgbClr val="FFFFFF"/>
      </a:lt1>
      <a:dk2>
        <a:srgbClr val="9ACCD4"/>
      </a:dk2>
      <a:lt2>
        <a:srgbClr val="EEECE1"/>
      </a:lt2>
      <a:accent1>
        <a:srgbClr val="9ACCD4"/>
      </a:accent1>
      <a:accent2>
        <a:srgbClr val="6ED9AD"/>
      </a:accent2>
      <a:accent3>
        <a:srgbClr val="FFFFFF"/>
      </a:accent3>
      <a:accent4>
        <a:srgbClr val="000000"/>
      </a:accent4>
      <a:accent5>
        <a:srgbClr val="CAE2E6"/>
      </a:accent5>
      <a:accent6>
        <a:srgbClr val="63C49C"/>
      </a:accent6>
      <a:hlink>
        <a:srgbClr val="4E9625"/>
      </a:hlink>
      <a:folHlink>
        <a:srgbClr val="60652A"/>
      </a:folHlink>
    </a:clrScheme>
    <a:fontScheme name="2_Standaardontwerp">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Standaardontwerp 1">
        <a:dk1>
          <a:srgbClr val="000000"/>
        </a:dk1>
        <a:lt1>
          <a:srgbClr val="FFFFFF"/>
        </a:lt1>
        <a:dk2>
          <a:srgbClr val="529D26"/>
        </a:dk2>
        <a:lt2>
          <a:srgbClr val="EEECE1"/>
        </a:lt2>
        <a:accent1>
          <a:srgbClr val="529D26"/>
        </a:accent1>
        <a:accent2>
          <a:srgbClr val="24C2B0"/>
        </a:accent2>
        <a:accent3>
          <a:srgbClr val="FFFFFF"/>
        </a:accent3>
        <a:accent4>
          <a:srgbClr val="000000"/>
        </a:accent4>
        <a:accent5>
          <a:srgbClr val="B3CCAC"/>
        </a:accent5>
        <a:accent6>
          <a:srgbClr val="20B09F"/>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2_Standaardontwerp 2">
        <a:dk1>
          <a:srgbClr val="000000"/>
        </a:dk1>
        <a:lt1>
          <a:srgbClr val="FFFFFF"/>
        </a:lt1>
        <a:dk2>
          <a:srgbClr val="529D26"/>
        </a:dk2>
        <a:lt2>
          <a:srgbClr val="EEECE1"/>
        </a:lt2>
        <a:accent1>
          <a:srgbClr val="58AE8B"/>
        </a:accent1>
        <a:accent2>
          <a:srgbClr val="2494C5"/>
        </a:accent2>
        <a:accent3>
          <a:srgbClr val="FFFFFF"/>
        </a:accent3>
        <a:accent4>
          <a:srgbClr val="000000"/>
        </a:accent4>
        <a:accent5>
          <a:srgbClr val="B4D3C4"/>
        </a:accent5>
        <a:accent6>
          <a:srgbClr val="2086B2"/>
        </a:accent6>
        <a:hlink>
          <a:srgbClr val="9ACCD4"/>
        </a:hlink>
        <a:folHlink>
          <a:srgbClr val="A10086"/>
        </a:folHlink>
      </a:clrScheme>
      <a:clrMap bg1="lt1" tx1="dk1" bg2="lt2" tx2="dk2" accent1="accent1" accent2="accent2" accent3="accent3" accent4="accent4" accent5="accent5" accent6="accent6" hlink="hlink" folHlink="folHlink"/>
    </a:extraClrScheme>
    <a:extraClrScheme>
      <a:clrScheme name="2_Standaardontwerp 3">
        <a:dk1>
          <a:srgbClr val="000000"/>
        </a:dk1>
        <a:lt1>
          <a:srgbClr val="FFFFFF"/>
        </a:lt1>
        <a:dk2>
          <a:srgbClr val="529D26"/>
        </a:dk2>
        <a:lt2>
          <a:srgbClr val="EEECE1"/>
        </a:lt2>
        <a:accent1>
          <a:srgbClr val="529D26"/>
        </a:accent1>
        <a:accent2>
          <a:srgbClr val="58AE8B"/>
        </a:accent2>
        <a:accent3>
          <a:srgbClr val="FFFFFF"/>
        </a:accent3>
        <a:accent4>
          <a:srgbClr val="000000"/>
        </a:accent4>
        <a:accent5>
          <a:srgbClr val="B3CCAC"/>
        </a:accent5>
        <a:accent6>
          <a:srgbClr val="4F9D7D"/>
        </a:accent6>
        <a:hlink>
          <a:srgbClr val="2494C5"/>
        </a:hlink>
        <a:folHlink>
          <a:srgbClr val="9ACCD4"/>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
        <a:cs typeface=""/>
      </a:majorFont>
      <a:minorFont>
        <a:latin typeface="Calibri"/>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8_Standaardontwerp">
  <a:themeElements>
    <a:clrScheme name="">
      <a:dk1>
        <a:srgbClr val="000000"/>
      </a:dk1>
      <a:lt1>
        <a:srgbClr val="FFFFFF"/>
      </a:lt1>
      <a:dk2>
        <a:srgbClr val="9ACCD4"/>
      </a:dk2>
      <a:lt2>
        <a:srgbClr val="EEECE1"/>
      </a:lt2>
      <a:accent1>
        <a:srgbClr val="9ACCD4"/>
      </a:accent1>
      <a:accent2>
        <a:srgbClr val="6ED9AD"/>
      </a:accent2>
      <a:accent3>
        <a:srgbClr val="FFFFFF"/>
      </a:accent3>
      <a:accent4>
        <a:srgbClr val="000000"/>
      </a:accent4>
      <a:accent5>
        <a:srgbClr val="CAE2E6"/>
      </a:accent5>
      <a:accent6>
        <a:srgbClr val="63C49C"/>
      </a:accent6>
      <a:hlink>
        <a:srgbClr val="4E9625"/>
      </a:hlink>
      <a:folHlink>
        <a:srgbClr val="60652A"/>
      </a:folHlink>
    </a:clrScheme>
    <a:fontScheme name="3_Standaardontwerp">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Standaardontwerp 1">
        <a:dk1>
          <a:srgbClr val="000000"/>
        </a:dk1>
        <a:lt1>
          <a:srgbClr val="FFFFFF"/>
        </a:lt1>
        <a:dk2>
          <a:srgbClr val="529D26"/>
        </a:dk2>
        <a:lt2>
          <a:srgbClr val="EEECE1"/>
        </a:lt2>
        <a:accent1>
          <a:srgbClr val="529D26"/>
        </a:accent1>
        <a:accent2>
          <a:srgbClr val="24C2B0"/>
        </a:accent2>
        <a:accent3>
          <a:srgbClr val="FFFFFF"/>
        </a:accent3>
        <a:accent4>
          <a:srgbClr val="000000"/>
        </a:accent4>
        <a:accent5>
          <a:srgbClr val="B3CCAC"/>
        </a:accent5>
        <a:accent6>
          <a:srgbClr val="20B09F"/>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3_Standaardontwerp 2">
        <a:dk1>
          <a:srgbClr val="000000"/>
        </a:dk1>
        <a:lt1>
          <a:srgbClr val="FFFFFF"/>
        </a:lt1>
        <a:dk2>
          <a:srgbClr val="529D26"/>
        </a:dk2>
        <a:lt2>
          <a:srgbClr val="EEECE1"/>
        </a:lt2>
        <a:accent1>
          <a:srgbClr val="58AE8B"/>
        </a:accent1>
        <a:accent2>
          <a:srgbClr val="2494C5"/>
        </a:accent2>
        <a:accent3>
          <a:srgbClr val="FFFFFF"/>
        </a:accent3>
        <a:accent4>
          <a:srgbClr val="000000"/>
        </a:accent4>
        <a:accent5>
          <a:srgbClr val="B4D3C4"/>
        </a:accent5>
        <a:accent6>
          <a:srgbClr val="2086B2"/>
        </a:accent6>
        <a:hlink>
          <a:srgbClr val="9ACCD4"/>
        </a:hlink>
        <a:folHlink>
          <a:srgbClr val="A10086"/>
        </a:folHlink>
      </a:clrScheme>
      <a:clrMap bg1="lt1" tx1="dk1" bg2="lt2" tx2="dk2" accent1="accent1" accent2="accent2" accent3="accent3" accent4="accent4" accent5="accent5" accent6="accent6" hlink="hlink" folHlink="folHlink"/>
    </a:extraClrScheme>
    <a:extraClrScheme>
      <a:clrScheme name="3_Standaardontwerp 3">
        <a:dk1>
          <a:srgbClr val="000000"/>
        </a:dk1>
        <a:lt1>
          <a:srgbClr val="FFFFFF"/>
        </a:lt1>
        <a:dk2>
          <a:srgbClr val="529D26"/>
        </a:dk2>
        <a:lt2>
          <a:srgbClr val="EEECE1"/>
        </a:lt2>
        <a:accent1>
          <a:srgbClr val="529D26"/>
        </a:accent1>
        <a:accent2>
          <a:srgbClr val="58AE8B"/>
        </a:accent2>
        <a:accent3>
          <a:srgbClr val="FFFFFF"/>
        </a:accent3>
        <a:accent4>
          <a:srgbClr val="000000"/>
        </a:accent4>
        <a:accent5>
          <a:srgbClr val="B3CCAC"/>
        </a:accent5>
        <a:accent6>
          <a:srgbClr val="4F9D7D"/>
        </a:accent6>
        <a:hlink>
          <a:srgbClr val="2494C5"/>
        </a:hlink>
        <a:folHlink>
          <a:srgbClr val="9ACCD4"/>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5_AGS_Custom Design">
  <a:themeElements>
    <a:clrScheme name="2_AGS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AGS_Custom Design">
      <a:majorFont>
        <a:latin typeface="Comic Sans MS"/>
        <a:ea typeface=""/>
        <a:cs typeface=""/>
      </a:majorFont>
      <a:minorFont>
        <a:latin typeface="Comic Sans MS"/>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AGS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AGS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AGS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AGS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AGS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AGS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AGS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AGS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AGS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AGS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AGS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AGS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Marine">
  <a:themeElements>
    <a:clrScheme name="Copernicus2">
      <a:dk1>
        <a:srgbClr val="262626"/>
      </a:dk1>
      <a:lt1>
        <a:sysClr val="window" lastClr="FFFFFF"/>
      </a:lt1>
      <a:dk2>
        <a:srgbClr val="25408F"/>
      </a:dk2>
      <a:lt2>
        <a:srgbClr val="0B6192"/>
      </a:lt2>
      <a:accent1>
        <a:srgbClr val="5AC4DD"/>
      </a:accent1>
      <a:accent2>
        <a:srgbClr val="578683"/>
      </a:accent2>
      <a:accent3>
        <a:srgbClr val="B0BF27"/>
      </a:accent3>
      <a:accent4>
        <a:srgbClr val="FAA73F"/>
      </a:accent4>
      <a:accent5>
        <a:srgbClr val="941333"/>
      </a:accent5>
      <a:accent6>
        <a:srgbClr val="925238"/>
      </a:accent6>
      <a:hlink>
        <a:srgbClr val="002060"/>
      </a:hlink>
      <a:folHlink>
        <a:srgbClr val="800080"/>
      </a:folHlink>
    </a:clrScheme>
    <a:fontScheme name="Copernicu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pernicus PPT_v12.pptx" id="{70A7B73C-C529-4F0F-9C14-0EFE589D494F}" vid="{A6E4F78D-8856-476E-BA1E-D6D78F0F973C}"/>
    </a:ext>
  </a:extLst>
</a:theme>
</file>

<file path=ppt/theme/theme29.xml><?xml version="1.0" encoding="utf-8"?>
<a:theme xmlns:a="http://schemas.openxmlformats.org/drawingml/2006/main" name="1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7_Standaardontwerp">
  <a:themeElements>
    <a:clrScheme name="">
      <a:dk1>
        <a:srgbClr val="000000"/>
      </a:dk1>
      <a:lt1>
        <a:srgbClr val="FFFFFF"/>
      </a:lt1>
      <a:dk2>
        <a:srgbClr val="9ACCD4"/>
      </a:dk2>
      <a:lt2>
        <a:srgbClr val="EEECE1"/>
      </a:lt2>
      <a:accent1>
        <a:srgbClr val="9ACCD4"/>
      </a:accent1>
      <a:accent2>
        <a:srgbClr val="6ED9AD"/>
      </a:accent2>
      <a:accent3>
        <a:srgbClr val="FFFFFF"/>
      </a:accent3>
      <a:accent4>
        <a:srgbClr val="000000"/>
      </a:accent4>
      <a:accent5>
        <a:srgbClr val="CAE2E6"/>
      </a:accent5>
      <a:accent6>
        <a:srgbClr val="63C49C"/>
      </a:accent6>
      <a:hlink>
        <a:srgbClr val="4E9625"/>
      </a:hlink>
      <a:folHlink>
        <a:srgbClr val="60652A"/>
      </a:folHlink>
    </a:clrScheme>
    <a:fontScheme name="5_Standaardontwerp">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 kolommen 1">
        <a:dk1>
          <a:srgbClr val="000000"/>
        </a:dk1>
        <a:lt1>
          <a:srgbClr val="FFFFFF"/>
        </a:lt1>
        <a:dk2>
          <a:srgbClr val="529D26"/>
        </a:dk2>
        <a:lt2>
          <a:srgbClr val="EEECE1"/>
        </a:lt2>
        <a:accent1>
          <a:srgbClr val="529D26"/>
        </a:accent1>
        <a:accent2>
          <a:srgbClr val="24C2B0"/>
        </a:accent2>
        <a:accent3>
          <a:srgbClr val="FFFFFF"/>
        </a:accent3>
        <a:accent4>
          <a:srgbClr val="000000"/>
        </a:accent4>
        <a:accent5>
          <a:srgbClr val="B3CCAC"/>
        </a:accent5>
        <a:accent6>
          <a:srgbClr val="20B09F"/>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2 kolommen 2">
        <a:dk1>
          <a:srgbClr val="000000"/>
        </a:dk1>
        <a:lt1>
          <a:srgbClr val="FFFFFF"/>
        </a:lt1>
        <a:dk2>
          <a:srgbClr val="529D26"/>
        </a:dk2>
        <a:lt2>
          <a:srgbClr val="EEECE1"/>
        </a:lt2>
        <a:accent1>
          <a:srgbClr val="58AE8B"/>
        </a:accent1>
        <a:accent2>
          <a:srgbClr val="2494C5"/>
        </a:accent2>
        <a:accent3>
          <a:srgbClr val="FFFFFF"/>
        </a:accent3>
        <a:accent4>
          <a:srgbClr val="000000"/>
        </a:accent4>
        <a:accent5>
          <a:srgbClr val="B4D3C4"/>
        </a:accent5>
        <a:accent6>
          <a:srgbClr val="2086B2"/>
        </a:accent6>
        <a:hlink>
          <a:srgbClr val="9ACCD4"/>
        </a:hlink>
        <a:folHlink>
          <a:srgbClr val="A10086"/>
        </a:folHlink>
      </a:clrScheme>
      <a:clrMap bg1="lt1" tx1="dk1" bg2="lt2" tx2="dk2" accent1="accent1" accent2="accent2" accent3="accent3" accent4="accent4" accent5="accent5" accent6="accent6" hlink="hlink" folHlink="folHlink"/>
    </a:extraClrScheme>
    <a:extraClrScheme>
      <a:clrScheme name="2 kolommen 3">
        <a:dk1>
          <a:srgbClr val="000000"/>
        </a:dk1>
        <a:lt1>
          <a:srgbClr val="FFFFFF"/>
        </a:lt1>
        <a:dk2>
          <a:srgbClr val="529D26"/>
        </a:dk2>
        <a:lt2>
          <a:srgbClr val="EEECE1"/>
        </a:lt2>
        <a:accent1>
          <a:srgbClr val="529D26"/>
        </a:accent1>
        <a:accent2>
          <a:srgbClr val="58AE8B"/>
        </a:accent2>
        <a:accent3>
          <a:srgbClr val="FFFFFF"/>
        </a:accent3>
        <a:accent4>
          <a:srgbClr val="000000"/>
        </a:accent4>
        <a:accent5>
          <a:srgbClr val="B3CCAC"/>
        </a:accent5>
        <a:accent6>
          <a:srgbClr val="4F9D7D"/>
        </a:accent6>
        <a:hlink>
          <a:srgbClr val="2494C5"/>
        </a:hlink>
        <a:folHlink>
          <a:srgbClr val="9ACCD4"/>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2_Aangepast ontwerp">
  <a:themeElements>
    <a:clrScheme name="4_Aangepast 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Aangepast ontwerp">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Aangepast 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Aangepast 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Aangepast 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Aangepast 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Aangepast 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Aangepast 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Aangepast 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Aangepast 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Aangepast 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Aangepast 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Aangepast 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Aangepast 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Office-th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0_Standaardontwerp">
  <a:themeElements>
    <a:clrScheme name="">
      <a:dk1>
        <a:srgbClr val="000000"/>
      </a:dk1>
      <a:lt1>
        <a:srgbClr val="FFFFFF"/>
      </a:lt1>
      <a:dk2>
        <a:srgbClr val="9ACCD4"/>
      </a:dk2>
      <a:lt2>
        <a:srgbClr val="EEECE1"/>
      </a:lt2>
      <a:accent1>
        <a:srgbClr val="9ACCD4"/>
      </a:accent1>
      <a:accent2>
        <a:srgbClr val="6ED9AD"/>
      </a:accent2>
      <a:accent3>
        <a:srgbClr val="FFFFFF"/>
      </a:accent3>
      <a:accent4>
        <a:srgbClr val="000000"/>
      </a:accent4>
      <a:accent5>
        <a:srgbClr val="CAE2E6"/>
      </a:accent5>
      <a:accent6>
        <a:srgbClr val="63C49C"/>
      </a:accent6>
      <a:hlink>
        <a:srgbClr val="4E9625"/>
      </a:hlink>
      <a:folHlink>
        <a:srgbClr val="60652A"/>
      </a:folHlink>
    </a:clrScheme>
    <a:fontScheme name="4_Standaardontwerp">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 kolommen 1">
        <a:dk1>
          <a:srgbClr val="000000"/>
        </a:dk1>
        <a:lt1>
          <a:srgbClr val="FFFFFF"/>
        </a:lt1>
        <a:dk2>
          <a:srgbClr val="529D26"/>
        </a:dk2>
        <a:lt2>
          <a:srgbClr val="EEECE1"/>
        </a:lt2>
        <a:accent1>
          <a:srgbClr val="529D26"/>
        </a:accent1>
        <a:accent2>
          <a:srgbClr val="24C2B0"/>
        </a:accent2>
        <a:accent3>
          <a:srgbClr val="FFFFFF"/>
        </a:accent3>
        <a:accent4>
          <a:srgbClr val="000000"/>
        </a:accent4>
        <a:accent5>
          <a:srgbClr val="B3CCAC"/>
        </a:accent5>
        <a:accent6>
          <a:srgbClr val="20B09F"/>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2 kolommen 2">
        <a:dk1>
          <a:srgbClr val="000000"/>
        </a:dk1>
        <a:lt1>
          <a:srgbClr val="FFFFFF"/>
        </a:lt1>
        <a:dk2>
          <a:srgbClr val="529D26"/>
        </a:dk2>
        <a:lt2>
          <a:srgbClr val="EEECE1"/>
        </a:lt2>
        <a:accent1>
          <a:srgbClr val="58AE8B"/>
        </a:accent1>
        <a:accent2>
          <a:srgbClr val="2494C5"/>
        </a:accent2>
        <a:accent3>
          <a:srgbClr val="FFFFFF"/>
        </a:accent3>
        <a:accent4>
          <a:srgbClr val="000000"/>
        </a:accent4>
        <a:accent5>
          <a:srgbClr val="B4D3C4"/>
        </a:accent5>
        <a:accent6>
          <a:srgbClr val="2086B2"/>
        </a:accent6>
        <a:hlink>
          <a:srgbClr val="9ACCD4"/>
        </a:hlink>
        <a:folHlink>
          <a:srgbClr val="A10086"/>
        </a:folHlink>
      </a:clrScheme>
      <a:clrMap bg1="lt1" tx1="dk1" bg2="lt2" tx2="dk2" accent1="accent1" accent2="accent2" accent3="accent3" accent4="accent4" accent5="accent5" accent6="accent6" hlink="hlink" folHlink="folHlink"/>
    </a:extraClrScheme>
    <a:extraClrScheme>
      <a:clrScheme name="2 kolommen 3">
        <a:dk1>
          <a:srgbClr val="000000"/>
        </a:dk1>
        <a:lt1>
          <a:srgbClr val="FFFFFF"/>
        </a:lt1>
        <a:dk2>
          <a:srgbClr val="529D26"/>
        </a:dk2>
        <a:lt2>
          <a:srgbClr val="EEECE1"/>
        </a:lt2>
        <a:accent1>
          <a:srgbClr val="529D26"/>
        </a:accent1>
        <a:accent2>
          <a:srgbClr val="58AE8B"/>
        </a:accent2>
        <a:accent3>
          <a:srgbClr val="FFFFFF"/>
        </a:accent3>
        <a:accent4>
          <a:srgbClr val="000000"/>
        </a:accent4>
        <a:accent5>
          <a:srgbClr val="B3CCAC"/>
        </a:accent5>
        <a:accent6>
          <a:srgbClr val="4F9D7D"/>
        </a:accent6>
        <a:hlink>
          <a:srgbClr val="2494C5"/>
        </a:hlink>
        <a:folHlink>
          <a:srgbClr val="9ACCD4"/>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AGS_Custom Design">
  <a:themeElements>
    <a:clrScheme name="2_AGS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AGS_Custom Design">
      <a:majorFont>
        <a:latin typeface="Comic Sans MS"/>
        <a:ea typeface=""/>
        <a:cs typeface=""/>
      </a:majorFont>
      <a:minorFont>
        <a:latin typeface="Comic Sans MS"/>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nl-NL" altLang="nl-NL"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nl-NL" altLang="nl-NL" sz="1800" b="0" i="0" u="none" strike="noStrike" cap="none" normalizeH="0" baseline="0" smtClean="0">
            <a:ln>
              <a:noFill/>
            </a:ln>
            <a:solidFill>
              <a:schemeClr val="tx1"/>
            </a:solidFill>
            <a:effectLst/>
            <a:latin typeface="Arial" charset="0"/>
          </a:defRPr>
        </a:defPPr>
      </a:lstStyle>
    </a:lnDef>
  </a:objectDefaults>
  <a:extraClrSchemeLst>
    <a:extraClrScheme>
      <a:clrScheme name="2_AGS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AGS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AGS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AGS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AGS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AGS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AGS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AGS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AGS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AGS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AGS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AGS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Standaardontwerp">
  <a:themeElements>
    <a:clrScheme name="">
      <a:dk1>
        <a:srgbClr val="000000"/>
      </a:dk1>
      <a:lt1>
        <a:srgbClr val="FFFFFF"/>
      </a:lt1>
      <a:dk2>
        <a:srgbClr val="9ACCD4"/>
      </a:dk2>
      <a:lt2>
        <a:srgbClr val="EEECE1"/>
      </a:lt2>
      <a:accent1>
        <a:srgbClr val="9ACCD4"/>
      </a:accent1>
      <a:accent2>
        <a:srgbClr val="6ED9AD"/>
      </a:accent2>
      <a:accent3>
        <a:srgbClr val="FFFFFF"/>
      </a:accent3>
      <a:accent4>
        <a:srgbClr val="000000"/>
      </a:accent4>
      <a:accent5>
        <a:srgbClr val="CAE2E6"/>
      </a:accent5>
      <a:accent6>
        <a:srgbClr val="63C49C"/>
      </a:accent6>
      <a:hlink>
        <a:srgbClr val="4E9625"/>
      </a:hlink>
      <a:folHlink>
        <a:srgbClr val="60652A"/>
      </a:folHlink>
    </a:clrScheme>
    <a:fontScheme name="3_Standaardontwerp">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Standaardontwerp 1">
        <a:dk1>
          <a:srgbClr val="000000"/>
        </a:dk1>
        <a:lt1>
          <a:srgbClr val="FFFFFF"/>
        </a:lt1>
        <a:dk2>
          <a:srgbClr val="529D26"/>
        </a:dk2>
        <a:lt2>
          <a:srgbClr val="EEECE1"/>
        </a:lt2>
        <a:accent1>
          <a:srgbClr val="529D26"/>
        </a:accent1>
        <a:accent2>
          <a:srgbClr val="24C2B0"/>
        </a:accent2>
        <a:accent3>
          <a:srgbClr val="FFFFFF"/>
        </a:accent3>
        <a:accent4>
          <a:srgbClr val="000000"/>
        </a:accent4>
        <a:accent5>
          <a:srgbClr val="B3CCAC"/>
        </a:accent5>
        <a:accent6>
          <a:srgbClr val="20B09F"/>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3_Standaardontwerp 2">
        <a:dk1>
          <a:srgbClr val="000000"/>
        </a:dk1>
        <a:lt1>
          <a:srgbClr val="FFFFFF"/>
        </a:lt1>
        <a:dk2>
          <a:srgbClr val="529D26"/>
        </a:dk2>
        <a:lt2>
          <a:srgbClr val="EEECE1"/>
        </a:lt2>
        <a:accent1>
          <a:srgbClr val="58AE8B"/>
        </a:accent1>
        <a:accent2>
          <a:srgbClr val="2494C5"/>
        </a:accent2>
        <a:accent3>
          <a:srgbClr val="FFFFFF"/>
        </a:accent3>
        <a:accent4>
          <a:srgbClr val="000000"/>
        </a:accent4>
        <a:accent5>
          <a:srgbClr val="B4D3C4"/>
        </a:accent5>
        <a:accent6>
          <a:srgbClr val="2086B2"/>
        </a:accent6>
        <a:hlink>
          <a:srgbClr val="9ACCD4"/>
        </a:hlink>
        <a:folHlink>
          <a:srgbClr val="A10086"/>
        </a:folHlink>
      </a:clrScheme>
      <a:clrMap bg1="lt1" tx1="dk1" bg2="lt2" tx2="dk2" accent1="accent1" accent2="accent2" accent3="accent3" accent4="accent4" accent5="accent5" accent6="accent6" hlink="hlink" folHlink="folHlink"/>
    </a:extraClrScheme>
    <a:extraClrScheme>
      <a:clrScheme name="3_Standaardontwerp 3">
        <a:dk1>
          <a:srgbClr val="000000"/>
        </a:dk1>
        <a:lt1>
          <a:srgbClr val="FFFFFF"/>
        </a:lt1>
        <a:dk2>
          <a:srgbClr val="529D26"/>
        </a:dk2>
        <a:lt2>
          <a:srgbClr val="EEECE1"/>
        </a:lt2>
        <a:accent1>
          <a:srgbClr val="529D26"/>
        </a:accent1>
        <a:accent2>
          <a:srgbClr val="58AE8B"/>
        </a:accent2>
        <a:accent3>
          <a:srgbClr val="FFFFFF"/>
        </a:accent3>
        <a:accent4>
          <a:srgbClr val="000000"/>
        </a:accent4>
        <a:accent5>
          <a:srgbClr val="B3CCAC"/>
        </a:accent5>
        <a:accent6>
          <a:srgbClr val="4F9D7D"/>
        </a:accent6>
        <a:hlink>
          <a:srgbClr val="2494C5"/>
        </a:hlink>
        <a:folHlink>
          <a:srgbClr val="9ACCD4"/>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Aangepast ontwerp">
  <a:themeElements>
    <a:clrScheme name="4_Aangepast 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Aangepast ontwerp">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Aangepast 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Aangepast 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Aangepast 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Aangepast 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Aangepast 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Aangepast 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Aangepast 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Aangepast 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Aangepast 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Aangepast 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Aangepast 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Aangepast 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9_Aangepast ontwerp">
  <a:themeElements>
    <a:clrScheme name="3_Aangepast 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Aangepast ontwerp">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Aangepast 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Aangepast 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Aangepast 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Aangepast 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Aangepast 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Aangepast 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Aangepast 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Aangepast 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Aangepast 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Aangepast 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Aangepast 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Aangepast 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Aangepast ontwerp">
  <a:themeElements>
    <a:clrScheme name="3_Aangepast 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Aangepast ontwerp">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Aangepast 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Aangepast 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Aangepast 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Aangepast 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Aangepast 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Aangepast 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Aangepast 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Aangepast 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Aangepast 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Aangepast 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Aangepast 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Aangepast 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13989</TotalTime>
  <Words>2062</Words>
  <Application>Microsoft Office PowerPoint</Application>
  <PresentationFormat>Widescreen</PresentationFormat>
  <Paragraphs>234</Paragraphs>
  <Slides>22</Slides>
  <Notes>0</Notes>
  <HiddenSlides>0</HiddenSlides>
  <MMClips>0</MMClips>
  <ScaleCrop>false</ScaleCrop>
  <HeadingPairs>
    <vt:vector size="8" baseType="variant">
      <vt:variant>
        <vt:lpstr>Fonts Used</vt:lpstr>
      </vt:variant>
      <vt:variant>
        <vt:i4>14</vt:i4>
      </vt:variant>
      <vt:variant>
        <vt:lpstr>Theme</vt:lpstr>
      </vt:variant>
      <vt:variant>
        <vt:i4>31</vt:i4>
      </vt:variant>
      <vt:variant>
        <vt:lpstr>Embedded OLE Servers</vt:lpstr>
      </vt:variant>
      <vt:variant>
        <vt:i4>1</vt:i4>
      </vt:variant>
      <vt:variant>
        <vt:lpstr>Slide Titles</vt:lpstr>
      </vt:variant>
      <vt:variant>
        <vt:i4>22</vt:i4>
      </vt:variant>
    </vt:vector>
  </HeadingPairs>
  <TitlesOfParts>
    <vt:vector size="68" baseType="lpstr">
      <vt:lpstr>AdvOT35387326.B</vt:lpstr>
      <vt:lpstr>AdvOT5fcf1b24</vt:lpstr>
      <vt:lpstr>AdvOT5fcf1b24+20</vt:lpstr>
      <vt:lpstr>AdvOT5fcf1b24+fb</vt:lpstr>
      <vt:lpstr>Arial</vt:lpstr>
      <vt:lpstr>Arial Narrow</vt:lpstr>
      <vt:lpstr>Calibri</vt:lpstr>
      <vt:lpstr>Calibri Light</vt:lpstr>
      <vt:lpstr>Comic Sans MS</vt:lpstr>
      <vt:lpstr>Symbol</vt:lpstr>
      <vt:lpstr>Times New Roman</vt:lpstr>
      <vt:lpstr>URWPalladioL-Bold</vt:lpstr>
      <vt:lpstr>Verdana</vt:lpstr>
      <vt:lpstr>Wingdings</vt:lpstr>
      <vt:lpstr>5_Aangepast ontwerp</vt:lpstr>
      <vt:lpstr>6_Standaardontwerp</vt:lpstr>
      <vt:lpstr>7_Standaardontwerp</vt:lpstr>
      <vt:lpstr>10_Standaardontwerp</vt:lpstr>
      <vt:lpstr>3_AGS_Custom Design</vt:lpstr>
      <vt:lpstr>3_Standaardontwerp</vt:lpstr>
      <vt:lpstr>8_Aangepast ontwerp</vt:lpstr>
      <vt:lpstr>9_Aangepast ontwerp</vt:lpstr>
      <vt:lpstr>6_Aangepast ontwerp</vt:lpstr>
      <vt:lpstr>4_Standaardontwerp</vt:lpstr>
      <vt:lpstr>10_Aangepast ontwerp</vt:lpstr>
      <vt:lpstr>2_Aangepast ontwerp</vt:lpstr>
      <vt:lpstr>3_Aangepast ontwerp</vt:lpstr>
      <vt:lpstr>NEW ESA Presentation 16-9</vt:lpstr>
      <vt:lpstr>2_AGS_Custom Design</vt:lpstr>
      <vt:lpstr>5_Standaardontwerp</vt:lpstr>
      <vt:lpstr>4_AGS_Custom Design</vt:lpstr>
      <vt:lpstr>7_Aangepast ontwerp</vt:lpstr>
      <vt:lpstr>11_Standaardontwerp</vt:lpstr>
      <vt:lpstr>9_Standaardontwerp</vt:lpstr>
      <vt:lpstr>11_Aangepast ontwerp</vt:lpstr>
      <vt:lpstr>2_Standaardontwerp</vt:lpstr>
      <vt:lpstr>Office Theme</vt:lpstr>
      <vt:lpstr>8_Standaardontwerp</vt:lpstr>
      <vt:lpstr>5_AGS_Custom Design</vt:lpstr>
      <vt:lpstr>Default Design</vt:lpstr>
      <vt:lpstr>2_Kantoorthema</vt:lpstr>
      <vt:lpstr>Marine</vt:lpstr>
      <vt:lpstr>1_Kantoorthema</vt:lpstr>
      <vt:lpstr>12_Aangepast ontwerp</vt:lpstr>
      <vt:lpstr>1_Office Theme</vt:lpstr>
      <vt:lpstr>Chart</vt:lpstr>
      <vt:lpstr>PowerPoint Presentation</vt:lpstr>
      <vt:lpstr>PowerPoint Presentation</vt:lpstr>
      <vt:lpstr>PowerPoint Presentation</vt:lpstr>
      <vt:lpstr>PowerPoint Presentation</vt:lpstr>
      <vt:lpstr>PowerPoint Presentation</vt:lpstr>
      <vt:lpstr>Coastal winds from ASCAT and NWP</vt:lpstr>
      <vt:lpstr>PowerPoint Presentation</vt:lpstr>
      <vt:lpstr>PowerPoint Presentation</vt:lpstr>
      <vt:lpstr>Winds/stress service evolution</vt:lpstr>
      <vt:lpstr>New scatterometers, Passive microwaves and SAR</vt:lpstr>
      <vt:lpstr>Extreme Wind Trends in Climate Data Records</vt:lpstr>
      <vt:lpstr>Summary</vt:lpstr>
      <vt:lpstr>Further information . .</vt:lpstr>
      <vt:lpstr>PowerPoint Presentation</vt:lpstr>
      <vt:lpstr>Quality Control and ocean winds</vt:lpstr>
      <vt:lpstr>PowerPoint Presentation</vt:lpstr>
      <vt:lpstr>PowerPoint Presentation</vt:lpstr>
      <vt:lpstr>Scatterometer?</vt:lpstr>
      <vt:lpstr>PowerPoint Presentation</vt:lpstr>
      <vt:lpstr>Motivation / Potential OSW TG </vt:lpstr>
      <vt:lpstr>KNMI Satellite Wind Services</vt:lpstr>
      <vt:lpstr>Golden age of Scatterometry (WMO OSCAR)</vt:lpstr>
    </vt:vector>
  </TitlesOfParts>
  <Company>NCEP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Ncep User</dc:creator>
  <cp:lastModifiedBy>Stoffelen, Ad (KNMI)</cp:lastModifiedBy>
  <cp:revision>154</cp:revision>
  <dcterms:created xsi:type="dcterms:W3CDTF">2005-02-02T02:41:48Z</dcterms:created>
  <dcterms:modified xsi:type="dcterms:W3CDTF">2024-05-31T18:59:55Z</dcterms:modified>
</cp:coreProperties>
</file>