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7" r:id="rId4"/>
    <p:sldMasterId id="2147483884" r:id="rId5"/>
    <p:sldMasterId id="2147483892" r:id="rId6"/>
    <p:sldMasterId id="2147483893" r:id="rId7"/>
    <p:sldMasterId id="2147483894" r:id="rId8"/>
    <p:sldMasterId id="2147484199" r:id="rId9"/>
    <p:sldMasterId id="2147484241" r:id="rId10"/>
    <p:sldMasterId id="2147484252" r:id="rId11"/>
    <p:sldMasterId id="2147484278" r:id="rId12"/>
    <p:sldMasterId id="2147484303" r:id="rId13"/>
    <p:sldMasterId id="2147484355" r:id="rId14"/>
    <p:sldMasterId id="2147484401" r:id="rId15"/>
    <p:sldMasterId id="2147484425" r:id="rId16"/>
    <p:sldMasterId id="2147484438" r:id="rId17"/>
    <p:sldMasterId id="2147484450" r:id="rId18"/>
    <p:sldMasterId id="2147484463" r:id="rId19"/>
    <p:sldMasterId id="2147484495" r:id="rId20"/>
    <p:sldMasterId id="2147484507" r:id="rId21"/>
    <p:sldMasterId id="2147484519" r:id="rId22"/>
  </p:sldMasterIdLst>
  <p:notesMasterIdLst>
    <p:notesMasterId r:id="rId58"/>
  </p:notesMasterIdLst>
  <p:sldIdLst>
    <p:sldId id="490" r:id="rId23"/>
    <p:sldId id="823" r:id="rId24"/>
    <p:sldId id="916" r:id="rId25"/>
    <p:sldId id="1116" r:id="rId26"/>
    <p:sldId id="1109" r:id="rId27"/>
    <p:sldId id="700" r:id="rId28"/>
    <p:sldId id="926" r:id="rId29"/>
    <p:sldId id="1110" r:id="rId30"/>
    <p:sldId id="1111" r:id="rId31"/>
    <p:sldId id="1112" r:id="rId32"/>
    <p:sldId id="840" r:id="rId33"/>
    <p:sldId id="925" r:id="rId34"/>
    <p:sldId id="1113" r:id="rId35"/>
    <p:sldId id="1114" r:id="rId36"/>
    <p:sldId id="930" r:id="rId37"/>
    <p:sldId id="633" r:id="rId38"/>
    <p:sldId id="1115" r:id="rId39"/>
    <p:sldId id="931" r:id="rId40"/>
    <p:sldId id="932" r:id="rId41"/>
    <p:sldId id="933" r:id="rId42"/>
    <p:sldId id="919" r:id="rId43"/>
    <p:sldId id="553" r:id="rId44"/>
    <p:sldId id="923" r:id="rId45"/>
    <p:sldId id="928" r:id="rId46"/>
    <p:sldId id="924" r:id="rId47"/>
    <p:sldId id="1106" r:id="rId48"/>
    <p:sldId id="1107" r:id="rId49"/>
    <p:sldId id="839" r:id="rId50"/>
    <p:sldId id="1108" r:id="rId51"/>
    <p:sldId id="336" r:id="rId52"/>
    <p:sldId id="927" r:id="rId53"/>
    <p:sldId id="1105" r:id="rId54"/>
    <p:sldId id="837" r:id="rId55"/>
    <p:sldId id="842" r:id="rId56"/>
    <p:sldId id="929" r:id="rId57"/>
  </p:sldIdLst>
  <p:sldSz cx="12192000" cy="6858000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6F"/>
    <a:srgbClr val="649600"/>
    <a:srgbClr val="FFFF00"/>
    <a:srgbClr val="00FF00"/>
    <a:srgbClr val="FF6600"/>
    <a:srgbClr val="FFCC00"/>
    <a:srgbClr val="00CCFF"/>
    <a:srgbClr val="B2B2B2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7" autoAdjust="0"/>
    <p:restoredTop sz="94349" autoAdjust="0"/>
  </p:normalViewPr>
  <p:slideViewPr>
    <p:cSldViewPr>
      <p:cViewPr varScale="1">
        <p:scale>
          <a:sx n="104" d="100"/>
          <a:sy n="104" d="100"/>
        </p:scale>
        <p:origin x="474" y="84"/>
      </p:cViewPr>
      <p:guideLst>
        <p:guide orient="horz" pos="2160"/>
        <p:guide pos="390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05350"/>
            <a:ext cx="49815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D28561-BF36-45B8-BC3F-078661D65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89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A5ADF-A195-4A05-BB4F-3F4DAF9C4548}" type="slidenum">
              <a:rPr kumimoji="0" lang="en-US" alt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nl-NL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0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8C366-941F-4CB7-AEE6-25E003CEFEF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MS PGothic" panose="020B060007020508020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MS PGothic" panose="020B060007020508020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6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0185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83837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068984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718616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5634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813821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76638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925791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77354" y="138113"/>
            <a:ext cx="2914649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7051" y="138113"/>
            <a:ext cx="8547100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244172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nmi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-342900"/>
            <a:ext cx="8260792" cy="1358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11238873" y="6435824"/>
            <a:ext cx="298915" cy="214986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38098" tIns="38098" rIns="38098" bIns="38098"/>
          <a:lstStyle>
            <a:lvl1pPr defTabSz="317488">
              <a:lnSpc>
                <a:spcPts val="1125"/>
              </a:lnSpc>
              <a:tabLst>
                <a:tab pos="250022" algn="l"/>
                <a:tab pos="500045" algn="l"/>
                <a:tab pos="741138" algn="l"/>
                <a:tab pos="1000089" algn="l"/>
                <a:tab pos="1241182" algn="l"/>
                <a:tab pos="1509064" algn="l"/>
                <a:tab pos="1750157" algn="l"/>
                <a:tab pos="2000179" algn="l"/>
                <a:tab pos="2241272" algn="l"/>
                <a:tab pos="2509153" algn="l"/>
                <a:tab pos="2750246" algn="l"/>
                <a:tab pos="2991339" algn="l"/>
              </a:tabLst>
              <a:defRPr sz="10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70332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697952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597661" y="6378575"/>
            <a:ext cx="1594339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F971-2658-4160-897A-386351B686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105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10085" y="0"/>
            <a:ext cx="2762249" cy="5938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23334" y="0"/>
            <a:ext cx="8083551" cy="5938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980985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1AA4-965A-4A23-AE66-7B91E6CAF1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2120830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DAEA5-245E-4FE4-BF35-AFDC03CCC62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1493202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BC4E-8D34-475A-9F6B-BEAEC2B34A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2034467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8951" y="1206500"/>
            <a:ext cx="534458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6733" y="1206500"/>
            <a:ext cx="5344584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7C27-9A22-4245-9D90-68BA8ACE3D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961203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9833-C9AA-4146-9E7B-FA748F0E18D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8346450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7EA6B-0B2D-43E1-8290-1400C8EA940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542236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F05B-BC94-4F88-ADFC-3A6718E1EDC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3156698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F7DBE-709F-48E1-BB40-3A2CCD2C1E4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0566992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F304E-2284-4B87-87A7-921C9C3CAC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1721144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69B9-ED36-495F-8330-AFB3A95A973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392782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667" y="1"/>
            <a:ext cx="10752667" cy="83661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23333" y="1412876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6011333" y="1412876"/>
            <a:ext cx="5384800" cy="452596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1949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66768" y="0"/>
            <a:ext cx="2925233" cy="61547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88951" y="0"/>
            <a:ext cx="8574616" cy="61547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EF341-9314-46F3-92EF-7216C146024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335768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2" y="80380"/>
            <a:ext cx="101132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2966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3277E23-8907-A145-AE3E-298C952BE334}"/>
              </a:ext>
            </a:extLst>
          </p:cNvPr>
          <p:cNvSpPr txBox="1">
            <a:spLocks/>
          </p:cNvSpPr>
          <p:nvPr userDrawn="1"/>
        </p:nvSpPr>
        <p:spPr>
          <a:xfrm>
            <a:off x="550729" y="1233726"/>
            <a:ext cx="11017881" cy="48449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5E6C9FF-8A39-7843-9FA2-D4971382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3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C80A81A-FFAD-E94F-826C-C08A27FB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81" y="8966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47231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7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9681" y="0"/>
            <a:ext cx="12192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3764" y="262194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950" spc="-45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264356"/>
            <a:ext cx="10477573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34541" indent="-134541">
              <a:buFont typeface="Arial" pitchFamily="34" charset="0"/>
              <a:buChar char="•"/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297000" indent="-189000">
              <a:buFontTx/>
              <a:buBlip>
                <a:blip r:embed="rId3"/>
              </a:buBlip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404813" indent="-108000">
              <a:buSzPct val="100000"/>
              <a:buFontTx/>
              <a:buBlip>
                <a:blip r:embed="rId4"/>
              </a:buBlip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35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15A2D-134C-46C3-9F05-46CDDD4700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9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EUMETSAT, May 2018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7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802B93-F7D8-4987-8FAA-2423BB473AA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6626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978C2E-95B4-4605-BE83-28CEFFA7BD0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72510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7D2801-8217-4124-BF25-0F74E796A3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8950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8954" y="1206502"/>
            <a:ext cx="5344583" cy="49482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6733" y="1206502"/>
            <a:ext cx="5344584" cy="49482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56891A-41D1-4E44-9F63-9B0709F787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9643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5BABAA-08C6-4630-B51D-57482C8EFDD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9391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E40D5-6EEE-488E-B884-2E5D90E059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762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667" y="1"/>
            <a:ext cx="10752667" cy="83661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23333" y="1412876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011333" y="1412875"/>
            <a:ext cx="53848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011333" y="3751264"/>
            <a:ext cx="53848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985246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B30616-5315-4558-B1AE-AC6A5ED959A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1229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666883-DD56-4DEA-B737-4B2B7C446BC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5244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2D00E-B032-4CCC-91DB-9BFFFD8418C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8349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2EDCA7-FBE4-453F-AAB9-EE5B76A724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3704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66770" y="1"/>
            <a:ext cx="2925233" cy="6154739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88951" y="1"/>
            <a:ext cx="8574616" cy="615473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B26F6E-25DE-4B64-8269-4552587F14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7406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eige&#10;&#10;Description générée automatiquement">
            <a:extLst>
              <a:ext uri="{FF2B5EF4-FFF2-40B4-BE49-F238E27FC236}">
                <a16:creationId xmlns:a16="http://schemas.microsoft.com/office/drawing/2014/main" id="{1CA6E981-AB39-484F-B0B2-69A2E65F9C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975654" y="4732047"/>
            <a:ext cx="6240693" cy="13601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133" spc="0">
                <a:solidFill>
                  <a:schemeClr val="bg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79610" y="3984532"/>
            <a:ext cx="6237717" cy="747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3733" b="0" spc="0" dirty="0">
                <a:solidFill>
                  <a:schemeClr val="bg2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9ABA56-27AC-7F45-AE5A-0BFB0F6B6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6229633"/>
            <a:ext cx="6604000" cy="4910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E858AC-F0E0-BC44-840C-E6DF55A22D22}"/>
              </a:ext>
            </a:extLst>
          </p:cNvPr>
          <p:cNvSpPr/>
          <p:nvPr userDrawn="1"/>
        </p:nvSpPr>
        <p:spPr>
          <a:xfrm>
            <a:off x="0" y="11778"/>
            <a:ext cx="12240683" cy="1765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F11479FA-280C-5546-AE47-5C8121CC94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4001" y="399351"/>
            <a:ext cx="2539876" cy="9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94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5D5AB37-146B-8444-A088-3F9DBC51A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7B4B8D-DAC5-5440-8710-E6558ADF9AD2}"/>
              </a:ext>
            </a:extLst>
          </p:cNvPr>
          <p:cNvSpPr/>
          <p:nvPr userDrawn="1"/>
        </p:nvSpPr>
        <p:spPr>
          <a:xfrm>
            <a:off x="0" y="0"/>
            <a:ext cx="3048000" cy="9907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546EE7B-38F2-1542-B5E6-D5858974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24DDABD-5C0C-2C41-8301-D2A54494B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680" y="1220757"/>
            <a:ext cx="8366720" cy="479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920323E-B9F3-0942-96DC-99D2B1B9BDEC}"/>
              </a:ext>
            </a:extLst>
          </p:cNvPr>
          <p:cNvCxnSpPr>
            <a:cxnSpLocks/>
          </p:cNvCxnSpPr>
          <p:nvPr userDrawn="1"/>
        </p:nvCxnSpPr>
        <p:spPr>
          <a:xfrm>
            <a:off x="3215680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AE9BADB-801A-E044-B0B9-AD80EEB29651}"/>
              </a:ext>
            </a:extLst>
          </p:cNvPr>
          <p:cNvCxnSpPr>
            <a:cxnSpLocks/>
          </p:cNvCxnSpPr>
          <p:nvPr userDrawn="1"/>
        </p:nvCxnSpPr>
        <p:spPr>
          <a:xfrm>
            <a:off x="3215680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32220867-1573-364B-90D3-11C74F0FFE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40" y="6229633"/>
            <a:ext cx="6604000" cy="49106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8AE3063-93C3-844F-98C8-52B41D297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813DECC3-E954-0A41-A6DF-F56A1C081E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1" y="147159"/>
            <a:ext cx="1932756" cy="6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337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12E42A2-5D68-B144-8968-59CE2963A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B3C77-60B0-2C44-BAA6-1DDCF1379D7C}"/>
              </a:ext>
            </a:extLst>
          </p:cNvPr>
          <p:cNvSpPr/>
          <p:nvPr userDrawn="1"/>
        </p:nvSpPr>
        <p:spPr>
          <a:xfrm>
            <a:off x="0" y="0"/>
            <a:ext cx="3048000" cy="9907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032" y="1196633"/>
            <a:ext cx="8366720" cy="48335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2C3869C-56D2-4A4C-9CBD-3524D3F6E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93766ED-FF5C-0646-B2C3-E27D42D1DFA9}"/>
              </a:ext>
            </a:extLst>
          </p:cNvPr>
          <p:cNvCxnSpPr>
            <a:cxnSpLocks/>
          </p:cNvCxnSpPr>
          <p:nvPr userDrawn="1"/>
        </p:nvCxnSpPr>
        <p:spPr>
          <a:xfrm>
            <a:off x="3215680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309F3BD-196E-3C4B-AA49-AAC18053978E}"/>
              </a:ext>
            </a:extLst>
          </p:cNvPr>
          <p:cNvCxnSpPr>
            <a:cxnSpLocks/>
          </p:cNvCxnSpPr>
          <p:nvPr userDrawn="1"/>
        </p:nvCxnSpPr>
        <p:spPr>
          <a:xfrm>
            <a:off x="3215680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>
            <a:extLst>
              <a:ext uri="{FF2B5EF4-FFF2-40B4-BE49-F238E27FC236}">
                <a16:creationId xmlns:a16="http://schemas.microsoft.com/office/drawing/2014/main" id="{7F19A1C6-DE9C-B348-A05B-3E4AAA807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40" y="6229633"/>
            <a:ext cx="6604000" cy="491067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4A4B89EB-D318-9E47-ABCF-99802A916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B2598DE9-F1C7-5048-9BCB-AC54FE536C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1" y="147159"/>
            <a:ext cx="1932756" cy="6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453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3215680" y="1233723"/>
            <a:ext cx="4046240" cy="4896543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7542808" y="1233723"/>
            <a:ext cx="4046240" cy="4896543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D40C178-5223-B044-BEEE-0050CB879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1CE50B-D11B-B747-8CE3-2BCDF1878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0C7924-0379-4149-A7F3-8B24DF2ECACD}"/>
              </a:ext>
            </a:extLst>
          </p:cNvPr>
          <p:cNvSpPr/>
          <p:nvPr userDrawn="1"/>
        </p:nvSpPr>
        <p:spPr>
          <a:xfrm>
            <a:off x="0" y="0"/>
            <a:ext cx="3048000" cy="9907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8736D3-6365-8945-99F6-22E46FF51992}"/>
              </a:ext>
            </a:extLst>
          </p:cNvPr>
          <p:cNvCxnSpPr>
            <a:cxnSpLocks/>
          </p:cNvCxnSpPr>
          <p:nvPr userDrawn="1"/>
        </p:nvCxnSpPr>
        <p:spPr>
          <a:xfrm>
            <a:off x="3215680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2660172-1C3B-1B45-A853-BBDB981586DC}"/>
              </a:ext>
            </a:extLst>
          </p:cNvPr>
          <p:cNvCxnSpPr>
            <a:cxnSpLocks/>
          </p:cNvCxnSpPr>
          <p:nvPr userDrawn="1"/>
        </p:nvCxnSpPr>
        <p:spPr>
          <a:xfrm>
            <a:off x="3215680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7D19A1D6-9714-8241-B683-2C0E40CD03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40" y="6229633"/>
            <a:ext cx="6604000" cy="491067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A61B019-D80C-7747-8950-DCD0D213C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96EB9A3A-2C13-EE42-A8FA-FD82224B88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1" y="147159"/>
            <a:ext cx="1932756" cy="6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053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12E42A2-5D68-B144-8968-59CE2963A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B3C77-60B0-2C44-BAA6-1DDCF1379D7C}"/>
              </a:ext>
            </a:extLst>
          </p:cNvPr>
          <p:cNvSpPr/>
          <p:nvPr userDrawn="1"/>
        </p:nvSpPr>
        <p:spPr>
          <a:xfrm>
            <a:off x="9144000" y="0"/>
            <a:ext cx="3048000" cy="9907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A47D3D7-75D2-AB41-AAB0-37D7E72E7CB7}"/>
              </a:ext>
            </a:extLst>
          </p:cNvPr>
          <p:cNvCxnSpPr>
            <a:cxnSpLocks/>
          </p:cNvCxnSpPr>
          <p:nvPr userDrawn="1"/>
        </p:nvCxnSpPr>
        <p:spPr>
          <a:xfrm>
            <a:off x="583379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5AA04C08-C8C5-324B-9D46-6CD7236B51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39" y="6229633"/>
            <a:ext cx="6604000" cy="491067"/>
          </a:xfrm>
          <a:prstGeom prst="rect">
            <a:avLst/>
          </a:prstGeom>
        </p:spPr>
      </p:pic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57536FCD-AD3D-3549-A6AE-0AE46995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79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010F7B7-C27E-064C-A544-A0A8F3402726}"/>
              </a:ext>
            </a:extLst>
          </p:cNvPr>
          <p:cNvCxnSpPr>
            <a:cxnSpLocks/>
          </p:cNvCxnSpPr>
          <p:nvPr userDrawn="1"/>
        </p:nvCxnSpPr>
        <p:spPr>
          <a:xfrm>
            <a:off x="583379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4AE7D16-506E-C846-B438-C1613F05BA8B}"/>
              </a:ext>
            </a:extLst>
          </p:cNvPr>
          <p:cNvSpPr/>
          <p:nvPr userDrawn="1"/>
        </p:nvSpPr>
        <p:spPr>
          <a:xfrm>
            <a:off x="9140843" y="6126165"/>
            <a:ext cx="3048000" cy="73183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55E4A7E-1E09-BD44-B692-8FD2B3C89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7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0DBE5238-59EE-C047-AE6E-4B95667DD3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6374" y="147159"/>
            <a:ext cx="1932756" cy="68955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21DD05-5FC5-4850-821D-692C88F2C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80" y="1233724"/>
            <a:ext cx="8348433" cy="4844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786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649995"/>
            <a:ext cx="10363200" cy="43088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697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FB9398D-C562-5342-A645-2D5DA1A2B7DB}"/>
              </a:ext>
            </a:extLst>
          </p:cNvPr>
          <p:cNvCxnSpPr>
            <a:cxnSpLocks/>
          </p:cNvCxnSpPr>
          <p:nvPr userDrawn="1"/>
        </p:nvCxnSpPr>
        <p:spPr>
          <a:xfrm>
            <a:off x="1912640" y="6126164"/>
            <a:ext cx="8366720" cy="0"/>
          </a:xfrm>
          <a:prstGeom prst="line">
            <a:avLst/>
          </a:prstGeom>
          <a:ln w="19050">
            <a:gradFill>
              <a:gsLst>
                <a:gs pos="100000">
                  <a:srgbClr val="28689B"/>
                </a:gs>
                <a:gs pos="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145AC81B-6598-E648-B162-41165F8D60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6229633"/>
            <a:ext cx="6604000" cy="49106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5E6C9FF-8A39-7843-9FA2-D4971382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BEA216-3B9B-DD48-833B-54B490D0F8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"/>
            <a:ext cx="12192000" cy="990600"/>
          </a:xfrm>
          <a:prstGeom prst="rect">
            <a:avLst/>
          </a:prstGeom>
        </p:spPr>
      </p:pic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C80A81A-FFAD-E94F-826C-C08A27FB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81" y="89667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82B7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F4C79469-C672-2B4C-BB10-40949EF9B6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1" y="147159"/>
            <a:ext cx="1932756" cy="6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330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EA4D02E-1F9F-C849-889D-C4A7D3CA0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5681" y="1225178"/>
            <a:ext cx="8348432" cy="4844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790CA-F005-9C4A-A0F1-6FDF9C357ECC}"/>
              </a:ext>
            </a:extLst>
          </p:cNvPr>
          <p:cNvSpPr/>
          <p:nvPr userDrawn="1"/>
        </p:nvSpPr>
        <p:spPr>
          <a:xfrm>
            <a:off x="0" y="958415"/>
            <a:ext cx="3048000" cy="93441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99B608C-40EE-5247-9BBC-8B405812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658AD8E-AD21-2247-A2A4-E0C6D4D8F14D}"/>
              </a:ext>
            </a:extLst>
          </p:cNvPr>
          <p:cNvCxnSpPr>
            <a:cxnSpLocks/>
          </p:cNvCxnSpPr>
          <p:nvPr userDrawn="1"/>
        </p:nvCxnSpPr>
        <p:spPr>
          <a:xfrm>
            <a:off x="3215680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C946792-CD9C-1548-BB1F-0935ADC35029}"/>
              </a:ext>
            </a:extLst>
          </p:cNvPr>
          <p:cNvCxnSpPr>
            <a:cxnSpLocks/>
          </p:cNvCxnSpPr>
          <p:nvPr userDrawn="1"/>
        </p:nvCxnSpPr>
        <p:spPr>
          <a:xfrm>
            <a:off x="3215680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A34A19C2-DDCE-394D-8242-EE885E7179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40" y="6229633"/>
            <a:ext cx="6604000" cy="491067"/>
          </a:xfrm>
          <a:prstGeom prst="rect">
            <a:avLst/>
          </a:prstGeom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5580B1E-E380-414A-BEC2-066C9FF10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E6C64DAB-25E6-124F-98E1-1358C3F998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1" y="1080844"/>
            <a:ext cx="1932756" cy="6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58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5CC1E76-1A50-6C4E-94FC-25271CAF9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5681" y="1233724"/>
            <a:ext cx="8348433" cy="4844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790CA-F005-9C4A-A0F1-6FDF9C357ECC}"/>
              </a:ext>
            </a:extLst>
          </p:cNvPr>
          <p:cNvSpPr/>
          <p:nvPr userDrawn="1"/>
        </p:nvSpPr>
        <p:spPr>
          <a:xfrm>
            <a:off x="0" y="1"/>
            <a:ext cx="3048000" cy="972703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856D50A-9639-6746-AAD1-41BF4C03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21E6F3B-1BB7-A149-A7EE-5DF7983AE49E}"/>
              </a:ext>
            </a:extLst>
          </p:cNvPr>
          <p:cNvCxnSpPr>
            <a:cxnSpLocks/>
          </p:cNvCxnSpPr>
          <p:nvPr userDrawn="1"/>
        </p:nvCxnSpPr>
        <p:spPr>
          <a:xfrm>
            <a:off x="3215680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84C0668-56E8-A34E-83F7-8D2859EEB1F8}"/>
              </a:ext>
            </a:extLst>
          </p:cNvPr>
          <p:cNvCxnSpPr>
            <a:cxnSpLocks/>
          </p:cNvCxnSpPr>
          <p:nvPr userDrawn="1"/>
        </p:nvCxnSpPr>
        <p:spPr>
          <a:xfrm>
            <a:off x="3215680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EF5A9EEC-2C45-534D-ABD9-3AF904D7A8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40" y="6229633"/>
            <a:ext cx="6604000" cy="491067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5219F52F-5DC6-184D-ABF9-D2AB08422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8D9BAB1-0CBD-694B-863D-7D8DB7D976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92" y="141575"/>
            <a:ext cx="1871960" cy="6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13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5CC1E76-1A50-6C4E-94FC-25271CAF9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76" y="0"/>
            <a:ext cx="3048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80" y="1233724"/>
            <a:ext cx="8348433" cy="4844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790CA-F005-9C4A-A0F1-6FDF9C357ECC}"/>
              </a:ext>
            </a:extLst>
          </p:cNvPr>
          <p:cNvSpPr/>
          <p:nvPr userDrawn="1"/>
        </p:nvSpPr>
        <p:spPr>
          <a:xfrm>
            <a:off x="9154276" y="1"/>
            <a:ext cx="3048000" cy="972703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856D50A-9639-6746-AAD1-41BF4C03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79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21E6F3B-1BB7-A149-A7EE-5DF7983AE49E}"/>
              </a:ext>
            </a:extLst>
          </p:cNvPr>
          <p:cNvCxnSpPr>
            <a:cxnSpLocks/>
          </p:cNvCxnSpPr>
          <p:nvPr userDrawn="1"/>
        </p:nvCxnSpPr>
        <p:spPr>
          <a:xfrm>
            <a:off x="583379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B13E9ED-69FF-AF42-A9DF-4BA16B79876B}"/>
              </a:ext>
            </a:extLst>
          </p:cNvPr>
          <p:cNvCxnSpPr>
            <a:cxnSpLocks/>
          </p:cNvCxnSpPr>
          <p:nvPr userDrawn="1"/>
        </p:nvCxnSpPr>
        <p:spPr>
          <a:xfrm>
            <a:off x="583379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CBC35C8D-0BB1-5044-9053-16AA94B0C6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39" y="6229633"/>
            <a:ext cx="6604000" cy="491067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BAEEF567-7E42-4D4C-886E-BD36DD5536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6373" y="276387"/>
            <a:ext cx="1152635" cy="4245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D0A57C-42AA-A145-9F68-85A435BD4885}"/>
              </a:ext>
            </a:extLst>
          </p:cNvPr>
          <p:cNvSpPr/>
          <p:nvPr userDrawn="1"/>
        </p:nvSpPr>
        <p:spPr>
          <a:xfrm>
            <a:off x="9140842" y="6126165"/>
            <a:ext cx="3061433" cy="73183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0C6681-2DA4-3D4B-8936-1D74DACAA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1527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078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92D60B-9212-E94C-B255-7F59D05CD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90600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FB9398D-C562-5342-A645-2D5DA1A2B7DB}"/>
              </a:ext>
            </a:extLst>
          </p:cNvPr>
          <p:cNvCxnSpPr>
            <a:cxnSpLocks/>
          </p:cNvCxnSpPr>
          <p:nvPr userDrawn="1"/>
        </p:nvCxnSpPr>
        <p:spPr>
          <a:xfrm>
            <a:off x="1912640" y="6126164"/>
            <a:ext cx="8366720" cy="0"/>
          </a:xfrm>
          <a:prstGeom prst="line">
            <a:avLst/>
          </a:prstGeom>
          <a:ln w="19050">
            <a:gradFill>
              <a:gsLst>
                <a:gs pos="100000">
                  <a:srgbClr val="28689B"/>
                </a:gs>
                <a:gs pos="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145AC81B-6598-E648-B162-41165F8D6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6229633"/>
            <a:ext cx="6604000" cy="491067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5E6C9FF-8A39-7843-9FA2-D4971382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9CEC48-916E-EE44-A2F4-F739E4F9E5D2}"/>
              </a:ext>
            </a:extLst>
          </p:cNvPr>
          <p:cNvSpPr/>
          <p:nvPr userDrawn="1"/>
        </p:nvSpPr>
        <p:spPr>
          <a:xfrm>
            <a:off x="0" y="2"/>
            <a:ext cx="12192000" cy="9905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C80A81A-FFAD-E94F-826C-C08A27FB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81" y="89667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2517FDA8-2263-544D-8831-8CF589498E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92" y="141575"/>
            <a:ext cx="1871960" cy="6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61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5CC1E76-1A50-6C4E-94FC-25271CAF9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7393" y="1225178"/>
            <a:ext cx="8366720" cy="4844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790CA-F005-9C4A-A0F1-6FDF9C357ECC}"/>
              </a:ext>
            </a:extLst>
          </p:cNvPr>
          <p:cNvSpPr/>
          <p:nvPr userDrawn="1"/>
        </p:nvSpPr>
        <p:spPr>
          <a:xfrm>
            <a:off x="0" y="972716"/>
            <a:ext cx="3048000" cy="934405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AC658AE0-4FC8-1444-94F9-C934E6C4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47159"/>
            <a:ext cx="8366720" cy="807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DB31341-9720-AC48-987F-6BC3E219F427}"/>
              </a:ext>
            </a:extLst>
          </p:cNvPr>
          <p:cNvCxnSpPr>
            <a:cxnSpLocks/>
          </p:cNvCxnSpPr>
          <p:nvPr userDrawn="1"/>
        </p:nvCxnSpPr>
        <p:spPr>
          <a:xfrm>
            <a:off x="3215680" y="972716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16FDA67-F12F-024B-8B21-A0201B1FD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599" y="6267711"/>
            <a:ext cx="638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F3D0446-C725-8344-B6DB-A4F57AAE8F5A}"/>
              </a:ext>
            </a:extLst>
          </p:cNvPr>
          <p:cNvCxnSpPr>
            <a:cxnSpLocks/>
          </p:cNvCxnSpPr>
          <p:nvPr userDrawn="1"/>
        </p:nvCxnSpPr>
        <p:spPr>
          <a:xfrm>
            <a:off x="3215680" y="6126164"/>
            <a:ext cx="8366720" cy="0"/>
          </a:xfrm>
          <a:prstGeom prst="line">
            <a:avLst/>
          </a:prstGeom>
          <a:ln w="19050">
            <a:gradFill>
              <a:gsLst>
                <a:gs pos="0">
                  <a:srgbClr val="28689B"/>
                </a:gs>
                <a:gs pos="10000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4700D9D7-6A5B-4F40-88D2-4002F51A80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40" y="6229633"/>
            <a:ext cx="6604000" cy="491067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663A8367-3A5F-6249-BF37-FCD4D17358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92" y="1095143"/>
            <a:ext cx="1871960" cy="6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67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67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1AA4-965A-4A23-AE66-7B91E6CAF1C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6587097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DAEA5-245E-4FE4-BF35-AFDC03CCC62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1097816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BC4E-8D34-475A-9F6B-BEAEC2B34A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082412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1948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8951" y="1206500"/>
            <a:ext cx="534458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6733" y="1206500"/>
            <a:ext cx="5344584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7C27-9A22-4245-9D90-68BA8ACE3D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5920448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9833-C9AA-4146-9E7B-FA748F0E18D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4406270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7EA6B-0B2D-43E1-8290-1400C8EA940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376044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F05B-BC94-4F88-ADFC-3A6718E1EDC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1155770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F7DBE-709F-48E1-BB40-3A2CCD2C1E4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6085095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F304E-2284-4B87-87A7-921C9C3CAC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29244151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69B9-ED36-495F-8330-AFB3A95A973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7457858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66768" y="0"/>
            <a:ext cx="2925233" cy="61547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88951" y="0"/>
            <a:ext cx="8574616" cy="61547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EF341-9314-46F3-92EF-7216C146024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OSI SAF User Workshop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13903034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802B93-F7D8-4987-8FAA-2423BB473AA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77792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978C2E-95B4-4605-BE83-28CEFFA7BD0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33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55335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7D2801-8217-4124-BF25-0F74E796A3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50523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8951" y="1206500"/>
            <a:ext cx="534458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6733" y="1206500"/>
            <a:ext cx="5344584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56891A-41D1-4E44-9F63-9B0709F787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0070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5BABAA-08C6-4630-B51D-57482C8EFDD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943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E40D5-6EEE-488E-B884-2E5D90E059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5233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B30616-5315-4558-B1AE-AC6A5ED959A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93005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666883-DD56-4DEA-B737-4B2B7C446BC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5475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E2D00E-B032-4CCC-91DB-9BFFFD8418C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97958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2EDCA7-FBE4-453F-AAB9-EE5B76A724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0507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66768" y="0"/>
            <a:ext cx="2925233" cy="61547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88951" y="0"/>
            <a:ext cx="8574616" cy="61547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B26F6E-25DE-4B64-8269-4552587F14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7404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2967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" name="shpDatum" descr="RO__vervolgpagina~L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9683" y="0"/>
            <a:ext cx="12192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3763" y="262194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264356"/>
            <a:ext cx="10477573" cy="48078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841080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4999567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24034" y="1673225"/>
            <a:ext cx="50016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9296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5E77D-7536-4D10-B948-79AE6FEC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5A32CFD-F804-4F28-8F3B-768B5E6DA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C00764-3D76-4724-8B6C-350AA0E1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BB302F-9ABE-4417-906E-50DA73606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1451D4-A909-4004-AA5E-2D362624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2009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36C99-C6B5-4841-9257-BBACBC89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12D456-6C97-4D9C-B3DA-0140B57D0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2703BD-C783-41EA-B8EE-3D929924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9BE6EE-F210-4706-A7B7-AA4615EC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8B19B5-2C67-49E9-851F-39B88A88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0176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71AF4-1DBE-4D98-BCD3-02A02D444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8F60A5-B9EF-4461-947C-761125C44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A30537-EF54-4797-94E1-71E1A0C9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22F4F6-EEE7-4730-A246-39AEDF0D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F7B03F-80C2-439B-A13E-5C972A3C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55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F3DF9-0EE9-47B2-BD36-C9736585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2DFD98-7138-4164-B025-0F0FFCC71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E0FB67-7881-4926-A497-89477DC01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6988C3-69B2-4892-A3CD-85FCCB17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200D9E-701E-4DAD-9881-FDB318D4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9988C5-3CDB-4EA0-B98C-DB0F8B23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332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0A89D-5497-4F38-AB74-54278513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C9237C-BE1C-433B-9634-7046EA481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21E413-783A-49F8-82AE-9D021D299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A35C38C-8EDF-4682-8DE4-A819A2CCB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A424574-6CA7-4EC8-BCC9-E16A784AB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8FED464-53A8-4110-B55E-F879BC31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75A0982-6DFA-4BA8-B772-F6F75C68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FF1E813-DFBA-4D7B-A960-4AFBE842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7462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65BCC-2A65-4762-9421-778B87D5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5A23F28-FC91-46F6-8F3B-4782DAF4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E56BCEA-085D-4988-9EDC-219ECF2B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9333EC-0C04-48D5-B77A-80507EC9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076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553B97-1B5B-4A6D-9BF9-13263538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3AB7397-4A42-452A-ABB5-FFB22631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6D4877-AAC3-483D-A7FE-D8FEE2E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809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A26CE-1074-4D0C-A3FD-0651E972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5E6FCA-2980-40A4-90ED-CE39A424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8B9E5B-A473-4910-92EC-4EB1EC9C4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02DD798-0580-4F75-9463-5A736622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10FB96-0738-4E09-954C-6BB5B3BC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C45181-5B92-4AA3-A25D-98302C61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8564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1AD46-8193-4F9F-BCC7-B86D1325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49A12C-E3E3-41F2-975B-D44619064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A5F88B-1535-4C7A-8D28-2CD25644B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F308BA-5DD0-4D2C-8785-DFB16D37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3492B9-8B59-4F5E-BF62-C552AF8E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93EFD8-D595-43BF-A101-175F820E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307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8BA9D-7E62-409D-B7BE-5EFA9625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A70C79-1D98-41A0-9CF1-E74982331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DCB628-954C-49EB-B1CF-6E9B683AB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4C2DFB-E3C5-43CF-B4C1-07A7ABD67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41F716-5131-48C9-A89C-C2BC49DF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514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30694"/>
            <a:ext cx="109728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35602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3787FA-BA9E-406F-BBA0-27AB63959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B66D541-DCC0-4110-A028-8C95CD05B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EEDCD5-F6BA-438D-BFCF-0920C807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FF0285-3BA2-4CA2-9198-27D9776A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A670EB-B3BA-402A-B0CB-77A79575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8942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7AD30-4EB6-476F-A35A-FAE391EB409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9605912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D0EA-D4E2-4E25-A019-12166383200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33828642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A5C25-6043-478D-AAB8-AD6892EBB06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38979102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951" y="1206500"/>
            <a:ext cx="534458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6733" y="1206500"/>
            <a:ext cx="5344584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B475-9ADB-48D5-BD69-6CA2E8E17C6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11463732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3FA6A-0E51-45F5-97B0-1B87FADED8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27708609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5280-0BE7-4E46-9046-B6BF7A1297E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21450259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55C6-D7D0-4539-A3CE-9053D05CBA1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16713734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2A9AC-8758-4CEF-BB79-0A58D275643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222742109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1B2E0-D0BD-4C42-9541-CB57BE8233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3456939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499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FF73-E4C2-4368-8D0C-ED1A0A3C41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2919357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768" y="0"/>
            <a:ext cx="2925233" cy="61547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951" y="0"/>
            <a:ext cx="8574616" cy="61547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B8634-9835-4583-ADA3-F18AA5E07A0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ASCAT anomaly | April 2015</a:t>
            </a:r>
          </a:p>
        </p:txBody>
      </p:sp>
    </p:spTree>
    <p:extLst>
      <p:ext uri="{BB962C8B-B14F-4D97-AF65-F5344CB8AC3E}">
        <p14:creationId xmlns:p14="http://schemas.microsoft.com/office/powerpoint/2010/main" val="34671054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724871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4729326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376760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807133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3224870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718829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69117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448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34290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6642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940519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365068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77352" y="138113"/>
            <a:ext cx="2914649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7051" y="138113"/>
            <a:ext cx="8547100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546052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66" indent="0" algn="ctr">
              <a:buNone/>
              <a:defRPr/>
            </a:lvl2pPr>
            <a:lvl3pPr marL="685730" indent="0" algn="ctr">
              <a:buNone/>
              <a:defRPr/>
            </a:lvl3pPr>
            <a:lvl4pPr marL="1028595" indent="0" algn="ctr">
              <a:buNone/>
              <a:defRPr/>
            </a:lvl4pPr>
            <a:lvl5pPr marL="1371460" indent="0" algn="ctr">
              <a:buNone/>
              <a:defRPr/>
            </a:lvl5pPr>
            <a:lvl6pPr marL="1714325" indent="0" algn="ctr">
              <a:buNone/>
              <a:defRPr/>
            </a:lvl6pPr>
            <a:lvl7pPr marL="2057190" indent="0" algn="ctr">
              <a:buNone/>
              <a:defRPr/>
            </a:lvl7pPr>
            <a:lvl8pPr marL="2400054" indent="0" algn="ctr">
              <a:buNone/>
              <a:defRPr/>
            </a:lvl8pPr>
            <a:lvl9pPr marL="274292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5940065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837643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66" indent="0">
              <a:buNone/>
              <a:defRPr sz="1350"/>
            </a:lvl2pPr>
            <a:lvl3pPr marL="685730" indent="0">
              <a:buNone/>
              <a:defRPr sz="1200"/>
            </a:lvl3pPr>
            <a:lvl4pPr marL="1028595" indent="0">
              <a:buNone/>
              <a:defRPr sz="1050"/>
            </a:lvl4pPr>
            <a:lvl5pPr marL="1371460" indent="0">
              <a:buNone/>
              <a:defRPr sz="1050"/>
            </a:lvl5pPr>
            <a:lvl6pPr marL="1714325" indent="0">
              <a:buNone/>
              <a:defRPr sz="1050"/>
            </a:lvl6pPr>
            <a:lvl7pPr marL="2057190" indent="0">
              <a:buNone/>
              <a:defRPr sz="1050"/>
            </a:lvl7pPr>
            <a:lvl8pPr marL="2400054" indent="0">
              <a:buNone/>
              <a:defRPr sz="1050"/>
            </a:lvl8pPr>
            <a:lvl9pPr marL="2742920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27185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268415"/>
            <a:ext cx="5384800" cy="485775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268415"/>
            <a:ext cx="5384800" cy="485775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962137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0" indent="0">
              <a:buNone/>
              <a:defRPr sz="1350" b="1"/>
            </a:lvl3pPr>
            <a:lvl4pPr marL="1028595" indent="0">
              <a:buNone/>
              <a:defRPr sz="1200" b="1"/>
            </a:lvl4pPr>
            <a:lvl5pPr marL="1371460" indent="0">
              <a:buNone/>
              <a:defRPr sz="1200" b="1"/>
            </a:lvl5pPr>
            <a:lvl6pPr marL="1714325" indent="0">
              <a:buNone/>
              <a:defRPr sz="1200" b="1"/>
            </a:lvl6pPr>
            <a:lvl7pPr marL="2057190" indent="0">
              <a:buNone/>
              <a:defRPr sz="1200" b="1"/>
            </a:lvl7pPr>
            <a:lvl8pPr marL="2400054" indent="0">
              <a:buNone/>
              <a:defRPr sz="1200" b="1"/>
            </a:lvl8pPr>
            <a:lvl9pPr marL="274292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0" indent="0">
              <a:buNone/>
              <a:defRPr sz="1350" b="1"/>
            </a:lvl3pPr>
            <a:lvl4pPr marL="1028595" indent="0">
              <a:buNone/>
              <a:defRPr sz="1200" b="1"/>
            </a:lvl4pPr>
            <a:lvl5pPr marL="1371460" indent="0">
              <a:buNone/>
              <a:defRPr sz="1200" b="1"/>
            </a:lvl5pPr>
            <a:lvl6pPr marL="1714325" indent="0">
              <a:buNone/>
              <a:defRPr sz="1200" b="1"/>
            </a:lvl6pPr>
            <a:lvl7pPr marL="2057190" indent="0">
              <a:buNone/>
              <a:defRPr sz="1200" b="1"/>
            </a:lvl7pPr>
            <a:lvl8pPr marL="2400054" indent="0">
              <a:buNone/>
              <a:defRPr sz="1200" b="1"/>
            </a:lvl8pPr>
            <a:lvl9pPr marL="274292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540374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4316980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242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8922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66" indent="0">
              <a:buNone/>
              <a:defRPr sz="900"/>
            </a:lvl2pPr>
            <a:lvl3pPr marL="685730" indent="0">
              <a:buNone/>
              <a:defRPr sz="750"/>
            </a:lvl3pPr>
            <a:lvl4pPr marL="1028595" indent="0">
              <a:buNone/>
              <a:defRPr sz="675"/>
            </a:lvl4pPr>
            <a:lvl5pPr marL="1371460" indent="0">
              <a:buNone/>
              <a:defRPr sz="675"/>
            </a:lvl5pPr>
            <a:lvl6pPr marL="1714325" indent="0">
              <a:buNone/>
              <a:defRPr sz="675"/>
            </a:lvl6pPr>
            <a:lvl7pPr marL="2057190" indent="0">
              <a:buNone/>
              <a:defRPr sz="675"/>
            </a:lvl7pPr>
            <a:lvl8pPr marL="2400054" indent="0">
              <a:buNone/>
              <a:defRPr sz="675"/>
            </a:lvl8pPr>
            <a:lvl9pPr marL="274292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7998699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0" indent="0">
              <a:buNone/>
              <a:defRPr sz="1800"/>
            </a:lvl3pPr>
            <a:lvl4pPr marL="1028595" indent="0">
              <a:buNone/>
              <a:defRPr sz="1500"/>
            </a:lvl4pPr>
            <a:lvl5pPr marL="1371460" indent="0">
              <a:buNone/>
              <a:defRPr sz="1500"/>
            </a:lvl5pPr>
            <a:lvl6pPr marL="1714325" indent="0">
              <a:buNone/>
              <a:defRPr sz="1500"/>
            </a:lvl6pPr>
            <a:lvl7pPr marL="2057190" indent="0">
              <a:buNone/>
              <a:defRPr sz="1500"/>
            </a:lvl7pPr>
            <a:lvl8pPr marL="2400054" indent="0">
              <a:buNone/>
              <a:defRPr sz="1500"/>
            </a:lvl8pPr>
            <a:lvl9pPr marL="274292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66" indent="0">
              <a:buNone/>
              <a:defRPr sz="900"/>
            </a:lvl2pPr>
            <a:lvl3pPr marL="685730" indent="0">
              <a:buNone/>
              <a:defRPr sz="750"/>
            </a:lvl3pPr>
            <a:lvl4pPr marL="1028595" indent="0">
              <a:buNone/>
              <a:defRPr sz="675"/>
            </a:lvl4pPr>
            <a:lvl5pPr marL="1371460" indent="0">
              <a:buNone/>
              <a:defRPr sz="675"/>
            </a:lvl5pPr>
            <a:lvl6pPr marL="1714325" indent="0">
              <a:buNone/>
              <a:defRPr sz="675"/>
            </a:lvl6pPr>
            <a:lvl7pPr marL="2057190" indent="0">
              <a:buNone/>
              <a:defRPr sz="675"/>
            </a:lvl7pPr>
            <a:lvl8pPr marL="2400054" indent="0">
              <a:buNone/>
              <a:defRPr sz="675"/>
            </a:lvl8pPr>
            <a:lvl9pPr marL="274292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689688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883392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77360" y="138114"/>
            <a:ext cx="2914649" cy="598805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7057" y="138114"/>
            <a:ext cx="8547100" cy="598805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21790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179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59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488815" y="381001"/>
            <a:ext cx="523220" cy="56102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21267" y="381001"/>
            <a:ext cx="7450667" cy="56102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781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473FEB-615B-4DCC-8DD9-F31BEEC1594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80447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2CD233-4CAD-45CC-858F-FED7FEA7982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1932090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561C51-6676-48CF-8636-4AA1AE67D72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427442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8951" y="1276350"/>
            <a:ext cx="5344583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6733" y="1276350"/>
            <a:ext cx="5344584" cy="4878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12DF0A-9358-4032-A9FB-344B88BDE4F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586897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ADAD8D-E45A-4B09-B719-CA5DB3A8103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388469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5669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65E23D-BDEE-4164-8AAC-6DF251C269E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023697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3C4176-86F2-41EE-8D92-C0D637A2A6E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421364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BEE7EB-FAA2-4C60-9FC7-8908B9A4524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1780082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DB9898-4B0D-4403-9D93-4FDAD55624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388613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512D10-4E11-4E24-B5B6-70D63107819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3930354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165167" y="231776"/>
            <a:ext cx="2891367" cy="5922963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88951" y="231776"/>
            <a:ext cx="8473016" cy="592296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85C4CD-C482-4475-92C1-95B6ADA9C86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altLang="nl-NL"/>
              <a:t>ESA Convoy WS, 9-11 Oct 2013</a:t>
            </a:r>
          </a:p>
        </p:txBody>
      </p:sp>
    </p:spTree>
    <p:extLst>
      <p:ext uri="{BB962C8B-B14F-4D97-AF65-F5344CB8AC3E}">
        <p14:creationId xmlns:p14="http://schemas.microsoft.com/office/powerpoint/2010/main" val="2939899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72220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67450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841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7814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23333" y="14128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11333" y="14128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45256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4830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46791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739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0082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6721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75311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77352" y="138113"/>
            <a:ext cx="2914649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7051" y="138113"/>
            <a:ext cx="8547100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52231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21566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146297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5384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218846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23333" y="14128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11333" y="14128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06914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599718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0275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8172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92247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10918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896648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04251" y="0"/>
            <a:ext cx="2868083" cy="5938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401051" cy="5938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63396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2688167" y="6527800"/>
            <a:ext cx="62399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KNMI Winddag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5978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0628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2630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86755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22336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82664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73959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25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726690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826591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91749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77352" y="138113"/>
            <a:ext cx="2914649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7051" y="138113"/>
            <a:ext cx="8547100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068582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mi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-342900"/>
            <a:ext cx="8261351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38"/>
          <p:cNvSpPr>
            <a:spLocks noGrp="1"/>
          </p:cNvSpPr>
          <p:nvPr>
            <p:ph type="sldNum" sz="quarter" idx="10"/>
          </p:nvPr>
        </p:nvSpPr>
        <p:spPr>
          <a:xfrm>
            <a:off x="11239500" y="6435726"/>
            <a:ext cx="298451" cy="214313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38098" tIns="38098" rIns="38098" bIns="38098"/>
          <a:lstStyle>
            <a:lvl1pPr defTabSz="317488">
              <a:lnSpc>
                <a:spcPts val="1125"/>
              </a:lnSpc>
              <a:tabLst>
                <a:tab pos="250022" algn="l"/>
                <a:tab pos="500045" algn="l"/>
                <a:tab pos="741138" algn="l"/>
                <a:tab pos="1000089" algn="l"/>
                <a:tab pos="1241182" algn="l"/>
                <a:tab pos="1509064" algn="l"/>
                <a:tab pos="1750157" algn="l"/>
                <a:tab pos="2000179" algn="l"/>
                <a:tab pos="2241272" algn="l"/>
                <a:tab pos="2509153" algn="l"/>
                <a:tab pos="2750246" algn="l"/>
                <a:tab pos="2991339" algn="l"/>
              </a:tabLst>
              <a:defRPr sz="10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E8A83815-909A-4390-AF70-54CACCCC0A5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23111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01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867" y="6578600"/>
            <a:ext cx="623993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CMEMS ,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708494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867" y="6578600"/>
            <a:ext cx="623993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dirty="0">
                <a:solidFill>
                  <a:srgbClr val="FFFFFF"/>
                </a:solidFill>
              </a:rPr>
              <a:t>CMEMS ,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4259499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KNMI Winddag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4354342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458510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50385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84835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719099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95560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428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019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6180523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0042509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203104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77352" y="138113"/>
            <a:ext cx="2914649" cy="598805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27051" y="138113"/>
            <a:ext cx="8547100" cy="59880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099549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mi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-342900"/>
            <a:ext cx="8261351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Shape 38"/>
          <p:cNvSpPr>
            <a:spLocks noGrp="1"/>
          </p:cNvSpPr>
          <p:nvPr>
            <p:ph type="sldNum" sz="quarter" idx="10"/>
          </p:nvPr>
        </p:nvSpPr>
        <p:spPr>
          <a:xfrm>
            <a:off x="11239500" y="6435726"/>
            <a:ext cx="298451" cy="214313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lIns="38098" tIns="38098" rIns="38098" bIns="38098"/>
          <a:lstStyle>
            <a:lvl1pPr defTabSz="317488">
              <a:lnSpc>
                <a:spcPts val="1125"/>
              </a:lnSpc>
              <a:tabLst>
                <a:tab pos="250022" algn="l"/>
                <a:tab pos="500045" algn="l"/>
                <a:tab pos="741138" algn="l"/>
                <a:tab pos="1000089" algn="l"/>
                <a:tab pos="1241182" algn="l"/>
                <a:tab pos="1509064" algn="l"/>
                <a:tab pos="1750157" algn="l"/>
                <a:tab pos="2000179" algn="l"/>
                <a:tab pos="2241272" algn="l"/>
                <a:tab pos="2509153" algn="l"/>
                <a:tab pos="2750246" algn="l"/>
                <a:tab pos="2991339" algn="l"/>
              </a:tabLst>
              <a:defRPr sz="1000" b="1">
                <a:solidFill>
                  <a:srgbClr val="434E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E8A83815-909A-4390-AF70-54CACCCC0A5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26400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7AD30-4EB6-476F-A35A-FAE391EB409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674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D0EA-D4E2-4E25-A019-12166383200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361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A5C25-6043-478D-AAB8-AD6892EBB06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643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958" y="1206507"/>
            <a:ext cx="5344583" cy="4948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6733" y="1206507"/>
            <a:ext cx="5344584" cy="49482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B475-9ADB-48D5-BD69-6CA2E8E17C6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2210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3FA6A-0E51-45F5-97B0-1B87FADED8C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3145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5280-0BE7-4E46-9046-B6BF7A1297E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0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921945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55C6-D7D0-4539-A3CE-9053D05CBA1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195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2A9AC-8758-4CEF-BB79-0A58D275643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2373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1B2E0-D0BD-4C42-9541-CB57BE8233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3137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FF73-E4C2-4368-8D0C-ED1A0A3C411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5595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780" y="2"/>
            <a:ext cx="2925233" cy="61547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951" y="2"/>
            <a:ext cx="8574616" cy="61547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B8634-9835-4583-ADA3-F18AA5E07A0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9659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pTekst"/>
          <p:cNvSpPr>
            <a:spLocks noChangeArrowheads="1"/>
          </p:cNvSpPr>
          <p:nvPr/>
        </p:nvSpPr>
        <p:spPr bwMode="auto">
          <a:xfrm>
            <a:off x="0" y="2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>
            <a:lvl1pPr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6" name="shpDatum" descr="RO__vervolgpagina~L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9705" y="2"/>
            <a:ext cx="12192001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3764" y="262195"/>
            <a:ext cx="10462717" cy="5715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spc="-60" baseline="0">
                <a:solidFill>
                  <a:srgbClr val="00206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264358"/>
            <a:ext cx="10477573" cy="48078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179384" indent="-179384">
              <a:buFont typeface="Arial" pitchFamily="34" charset="0"/>
              <a:buChar char="•"/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395990" indent="-251994">
              <a:buFontTx/>
              <a:buBlip>
                <a:blip r:embed="rId3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539737" indent="-143996">
              <a:buSzPct val="100000"/>
              <a:buFontTx/>
              <a:buBlip>
                <a:blip r:embed="rId4"/>
              </a:buBlip>
              <a:defRPr sz="2000"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5734-B5F3-4399-B203-98D18997838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140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8034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321018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652243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268413"/>
            <a:ext cx="5384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9401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1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1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5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image" Target="../media/image1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8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28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image" Target="../media/image10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667" y="1"/>
            <a:ext cx="1075266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333" y="141287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385029" name="Rectangle 5"/>
          <p:cNvSpPr>
            <a:spLocks noChangeArrowheads="1"/>
          </p:cNvSpPr>
          <p:nvPr/>
        </p:nvSpPr>
        <p:spPr bwMode="auto">
          <a:xfrm>
            <a:off x="4233334" y="6477000"/>
            <a:ext cx="635211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4500034" y="6692900"/>
            <a:ext cx="635211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1" name="Rectangle 7"/>
          <p:cNvSpPr>
            <a:spLocks noChangeArrowheads="1"/>
          </p:cNvSpPr>
          <p:nvPr/>
        </p:nvSpPr>
        <p:spPr bwMode="auto">
          <a:xfrm>
            <a:off x="4764618" y="6908800"/>
            <a:ext cx="63521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2" name="Rectangle 8"/>
          <p:cNvSpPr>
            <a:spLocks noChangeArrowheads="1"/>
          </p:cNvSpPr>
          <p:nvPr/>
        </p:nvSpPr>
        <p:spPr bwMode="auto">
          <a:xfrm>
            <a:off x="5031318" y="7124700"/>
            <a:ext cx="63521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3" name="Rectangle 9"/>
          <p:cNvSpPr>
            <a:spLocks noChangeArrowheads="1"/>
          </p:cNvSpPr>
          <p:nvPr/>
        </p:nvSpPr>
        <p:spPr bwMode="auto">
          <a:xfrm>
            <a:off x="5295900" y="7340600"/>
            <a:ext cx="635211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8" name="Rectangle 14"/>
          <p:cNvSpPr>
            <a:spLocks noChangeArrowheads="1"/>
          </p:cNvSpPr>
          <p:nvPr userDrawn="1"/>
        </p:nvSpPr>
        <p:spPr bwMode="auto">
          <a:xfrm>
            <a:off x="4233334" y="6477000"/>
            <a:ext cx="635211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tabLst>
                <a:tab pos="7048500" algn="r"/>
              </a:tabLst>
              <a:defRPr/>
            </a:pPr>
            <a:endParaRPr lang="en-GB" sz="1400" b="1" i="1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85039" name="Rectangle 15"/>
          <p:cNvSpPr>
            <a:spLocks noChangeArrowheads="1"/>
          </p:cNvSpPr>
          <p:nvPr userDrawn="1"/>
        </p:nvSpPr>
        <p:spPr bwMode="auto">
          <a:xfrm>
            <a:off x="4766734" y="6548439"/>
            <a:ext cx="18555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 Eireann, Feb 2020</a:t>
            </a:r>
            <a:endParaRPr lang="en-GB" altLang="nl-NL" sz="1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040" name="Text Box 16"/>
          <p:cNvSpPr txBox="1">
            <a:spLocks noChangeArrowheads="1"/>
          </p:cNvSpPr>
          <p:nvPr userDrawn="1"/>
        </p:nvSpPr>
        <p:spPr bwMode="auto">
          <a:xfrm>
            <a:off x="9620251" y="6613526"/>
            <a:ext cx="5312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A9668A04-1F7D-4DBB-BE7B-7C405F193E36}" type="slidenum">
              <a:rPr lang="en-GB" altLang="nl-NL" sz="1000">
                <a:solidFill>
                  <a:srgbClr val="7D7DA9"/>
                </a:solidFill>
                <a:latin typeface="Arial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GB" altLang="nl-NL" sz="1000">
              <a:solidFill>
                <a:srgbClr val="7D7DA9"/>
              </a:solidFill>
              <a:latin typeface="Arial" pitchFamily="34" charset="0"/>
            </a:endParaRPr>
          </a:p>
        </p:txBody>
      </p:sp>
      <p:pic>
        <p:nvPicPr>
          <p:cNvPr id="251916" name="Afbeelding 17" descr="knmilogonew_larg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951" y="0"/>
            <a:ext cx="2190749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4180" r:id="rId12"/>
    <p:sldLayoutId id="214748418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3366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43015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5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38118"/>
            <a:ext cx="116649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8413"/>
            <a:ext cx="10972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27654" name="Picture 7" descr="knmilogo_new_nederland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3" y="5"/>
            <a:ext cx="47836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61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GB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6627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629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6933" y="1"/>
            <a:ext cx="5842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1"/>
            <a:ext cx="11633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663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206500"/>
            <a:ext cx="1089236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4"/>
            <a:ext cx="950384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781A49-E1AD-4CD5-8FCA-4523C814A6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00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8"/>
        </a:buBlip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9"/>
        </a:buBlip>
        <a:defRPr sz="20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pKleurvlakOnder"/>
          <p:cNvSpPr>
            <a:spLocks noChangeArrowheads="1"/>
          </p:cNvSpPr>
          <p:nvPr/>
        </p:nvSpPr>
        <p:spPr bwMode="auto">
          <a:xfrm>
            <a:off x="0" y="6318251"/>
            <a:ext cx="12192000" cy="539751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l-NL" altLang="nl-NL" sz="135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shpTekst"/>
          <p:cNvSpPr>
            <a:spLocks noChangeArrowheads="1"/>
          </p:cNvSpPr>
          <p:nvPr/>
        </p:nvSpPr>
        <p:spPr bwMode="auto">
          <a:xfrm>
            <a:off x="0" y="2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l-NL" altLang="nl-NL" sz="135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19141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6933" y="2"/>
            <a:ext cx="5842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2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3"/>
            <a:ext cx="11633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219143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4" y="1206502"/>
            <a:ext cx="10892367" cy="49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6"/>
            <a:ext cx="950384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750" b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2934B04-D176-4A17-B1AC-B1873FA4CB7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6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000" b="1">
          <a:solidFill>
            <a:srgbClr val="000066"/>
          </a:solidFill>
          <a:latin typeface="Verdana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500">
          <a:solidFill>
            <a:srgbClr val="000066"/>
          </a:solidFill>
          <a:latin typeface="+mn-lt"/>
          <a:ea typeface="+mn-ea"/>
          <a:cs typeface="+mn-cs"/>
        </a:defRPr>
      </a:lvl1pPr>
      <a:lvl2pPr marL="114300" indent="-113110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4"/>
        </a:buBlip>
        <a:defRPr sz="2100">
          <a:solidFill>
            <a:srgbClr val="000066"/>
          </a:solidFill>
          <a:latin typeface="+mn-lt"/>
        </a:defRPr>
      </a:lvl2pPr>
      <a:lvl3pPr marL="304800" indent="-189310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 sz="1800">
          <a:solidFill>
            <a:srgbClr val="000000"/>
          </a:solidFill>
          <a:latin typeface="+mn-lt"/>
        </a:defRPr>
      </a:lvl3pPr>
      <a:lvl4pPr marL="475060" indent="-169069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 sz="1500">
          <a:solidFill>
            <a:srgbClr val="000000"/>
          </a:solidFill>
          <a:latin typeface="+mn-lt"/>
        </a:defRPr>
      </a:lvl4pPr>
      <a:lvl5pPr marL="6084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5pPr>
      <a:lvl6pPr marL="9513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12942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16371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1980010" indent="-13216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85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2400" kern="1200">
          <a:solidFill>
            <a:srgbClr val="182B7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GB" altLang="nl-NL" sz="180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6627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628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618" y="6291264"/>
            <a:ext cx="1966383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6933" y="1"/>
            <a:ext cx="5842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1"/>
            <a:ext cx="11633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663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206500"/>
            <a:ext cx="1089236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4"/>
            <a:ext cx="950384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781A49-E1AD-4CD5-8FCA-4523C814A6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64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0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4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6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8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400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23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19141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6933" y="1"/>
            <a:ext cx="5842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2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1"/>
            <a:ext cx="11633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219143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206500"/>
            <a:ext cx="1089236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4"/>
            <a:ext cx="950384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2934B04-D176-4A17-B1AC-B1873FA4CB7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22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2" r:id="rId1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+mn-lt"/>
          <a:ea typeface="+mn-ea"/>
          <a:cs typeface="+mn-cs"/>
        </a:defRPr>
      </a:lvl1pPr>
      <a:lvl2pPr marL="152400" indent="-1508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 sz="2800">
          <a:solidFill>
            <a:srgbClr val="000066"/>
          </a:solidFill>
          <a:latin typeface="+mn-lt"/>
        </a:defRPr>
      </a:lvl2pPr>
      <a:lvl3pPr marL="406400" indent="-2524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 sz="2400">
          <a:solidFill>
            <a:srgbClr val="000000"/>
          </a:solidFill>
          <a:latin typeface="+mn-lt"/>
        </a:defRPr>
      </a:lvl3pPr>
      <a:lvl4pPr marL="633413" indent="-225425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000">
          <a:solidFill>
            <a:srgbClr val="000000"/>
          </a:solidFill>
          <a:latin typeface="+mn-lt"/>
        </a:defRPr>
      </a:lvl4pPr>
      <a:lvl5pPr marL="8112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4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6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8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400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74D650-64AD-41A6-9E59-0752D95A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ABC6E9-B2E9-4264-AAFC-1C8F65716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ABFF73-0A4A-47E2-A905-20910A307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B4CB2-3D5B-4248-AEF6-4D138BB13D7E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2EAEC-2B39-48A2-8616-273E05251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72B419-C48E-464D-8A10-8D5E80E6D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95A6-2BE8-4BED-A76B-D6EA7EC348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6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hthoek 1"/>
          <p:cNvSpPr/>
          <p:nvPr userDrawn="1"/>
        </p:nvSpPr>
        <p:spPr>
          <a:xfrm>
            <a:off x="10537608" y="6291262"/>
            <a:ext cx="1654393" cy="566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5123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629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6933" y="1"/>
            <a:ext cx="5842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1"/>
            <a:ext cx="11633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2663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206500"/>
            <a:ext cx="10892367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4"/>
            <a:ext cx="950384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E88C9-4334-448D-AFB2-815019D05758}" type="slidenum">
              <a:rPr 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88167" y="6527800"/>
            <a:ext cx="6239933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/>
              <a:t>ASCAT anomaly | April 2015</a:t>
            </a:r>
          </a:p>
        </p:txBody>
      </p:sp>
      <p:pic>
        <p:nvPicPr>
          <p:cNvPr id="26628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5389" y="6304757"/>
            <a:ext cx="165432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2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 sz="2800">
          <a:solidFill>
            <a:srgbClr val="000066"/>
          </a:solidFill>
          <a:latin typeface="+mn-lt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 sz="2400">
          <a:solidFill>
            <a:srgbClr val="000000"/>
          </a:solidFill>
          <a:latin typeface="+mn-lt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000">
          <a:solidFill>
            <a:srgbClr val="000000"/>
          </a:solidFill>
          <a:latin typeface="+mn-lt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4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6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8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400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4340" name="Picture 12" descr="How GNSS-R Work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6096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nl-NL" sz="1800">
              <a:solidFill>
                <a:srgbClr val="000000"/>
              </a:solidFill>
            </a:endParaRPr>
          </a:p>
        </p:txBody>
      </p:sp>
      <p:pic>
        <p:nvPicPr>
          <p:cNvPr id="14342" name="Picture 24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5666318" y="-6350"/>
            <a:ext cx="85936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1" r="15211"/>
          <a:stretch>
            <a:fillRect/>
          </a:stretch>
        </p:blipFill>
        <p:spPr bwMode="auto">
          <a:xfrm>
            <a:off x="6457952" y="-234950"/>
            <a:ext cx="3778249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38114"/>
            <a:ext cx="116649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43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8413"/>
            <a:ext cx="10972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3219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18251"/>
            <a:ext cx="12192000" cy="539751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68573" tIns="34287" rIns="68573" bIns="34287"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35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8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68573" tIns="34287" rIns="68573" bIns="34287"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35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87076" name="Picture 7" descr="knmilogo_new_nederland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6" y="8"/>
            <a:ext cx="47836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68573" tIns="34287" rIns="68573" bIns="34287" anchor="ctr"/>
          <a:lstStyle>
            <a:lvl1pPr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nl-NL" sz="1350">
              <a:solidFill>
                <a:srgbClr val="000000"/>
              </a:solidFill>
            </a:endParaRPr>
          </a:p>
        </p:txBody>
      </p:sp>
      <p:sp>
        <p:nvSpPr>
          <p:cNvPr id="3870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38121"/>
            <a:ext cx="116649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3870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8415"/>
            <a:ext cx="10972800" cy="485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opmaakprofielen van de </a:t>
            </a:r>
            <a:r>
              <a:rPr lang="nl-NL" altLang="nl-NL" dirty="0" err="1"/>
              <a:t>modeltekst</a:t>
            </a:r>
            <a:r>
              <a:rPr lang="nl-NL" altLang="nl-NL" dirty="0"/>
              <a:t>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2A892B7-987D-4A18-997D-FBC9149095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792"/>
            <a:ext cx="8560511" cy="6858000"/>
          </a:xfrm>
          <a:prstGeom prst="rect">
            <a:avLst/>
          </a:prstGeom>
        </p:spPr>
      </p:pic>
      <p:pic>
        <p:nvPicPr>
          <p:cNvPr id="387080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1" r="15211"/>
          <a:stretch>
            <a:fillRect/>
          </a:stretch>
        </p:blipFill>
        <p:spPr bwMode="auto">
          <a:xfrm>
            <a:off x="8927792" y="-234950"/>
            <a:ext cx="3778249" cy="200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9" name="Picture 24" descr="ROe_IM_KNMI_Logo_Powerpoint_po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8136155" y="-6350"/>
            <a:ext cx="859367" cy="200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63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5pPr>
      <a:lvl6pPr marL="342866"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6pPr>
      <a:lvl7pPr marL="685730"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7pPr>
      <a:lvl8pPr marL="1028595"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8pPr>
      <a:lvl9pPr marL="1371460" algn="ctr" rtl="0" fontAlgn="base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Verdana" pitchFamily="34" charset="0"/>
        </a:defRPr>
      </a:lvl9pPr>
    </p:titleStyle>
    <p:bodyStyle>
      <a:lvl1pPr marL="257149" indent="-257149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156" indent="-214292" algn="l" rtl="0" fontAlgn="base">
        <a:spcBef>
          <a:spcPct val="20000"/>
        </a:spcBef>
        <a:spcAft>
          <a:spcPct val="0"/>
        </a:spcAft>
        <a:buChar char="–"/>
        <a:defRPr sz="21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857162" indent="-171432" algn="l" rtl="0" fontAlgn="base">
        <a:spcBef>
          <a:spcPct val="20000"/>
        </a:spcBef>
        <a:spcAft>
          <a:spcPct val="0"/>
        </a:spcAft>
        <a:buChar char="•"/>
        <a:defRPr sz="1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200027" indent="-171432" algn="l" rtl="0" fontAlgn="base">
        <a:spcBef>
          <a:spcPct val="20000"/>
        </a:spcBef>
        <a:spcAft>
          <a:spcPct val="0"/>
        </a:spcAft>
        <a:buChar char="–"/>
        <a:defRPr sz="15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542893" indent="-171432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1885757" indent="-171432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66"/>
          </a:solidFill>
          <a:latin typeface="+mn-lt"/>
        </a:defRPr>
      </a:lvl6pPr>
      <a:lvl7pPr marL="2228622" indent="-171432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66"/>
          </a:solidFill>
          <a:latin typeface="+mn-lt"/>
        </a:defRPr>
      </a:lvl7pPr>
      <a:lvl8pPr marL="2571488" indent="-171432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66"/>
          </a:solidFill>
          <a:latin typeface="+mn-lt"/>
        </a:defRPr>
      </a:lvl8pPr>
      <a:lvl9pPr marL="2914352" indent="-171432" algn="l" rtl="0" fontAlgn="base">
        <a:spcBef>
          <a:spcPct val="20000"/>
        </a:spcBef>
        <a:spcAft>
          <a:spcPct val="0"/>
        </a:spcAft>
        <a:buChar char="»"/>
        <a:defRPr sz="15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0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5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0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5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0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54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0" algn="l" defTabSz="6857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35" descr="PPT_Header0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5" name="Picture 36" descr="PPT_Header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876" name="Picture 22" descr="signatu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10274301" y="6202363"/>
            <a:ext cx="19177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827618" y="6197600"/>
            <a:ext cx="9302749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nl-NL" sz="800" noProof="1">
              <a:solidFill>
                <a:schemeClr val="bg2"/>
              </a:solidFill>
              <a:latin typeface="Verdana" pitchFamily="34" charset="0"/>
            </a:endParaRPr>
          </a:p>
        </p:txBody>
      </p:sp>
      <p:sp>
        <p:nvSpPr>
          <p:cNvPr id="3358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1267" y="1673225"/>
            <a:ext cx="10204451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33587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21267" y="381000"/>
            <a:ext cx="8140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9" name="Tijdelijke aanduiding voor voettekst 1"/>
          <p:cNvSpPr>
            <a:spLocks noGrp="1"/>
          </p:cNvSpPr>
          <p:nvPr>
            <p:ph type="ftr" sz="quarter" idx="3"/>
          </p:nvPr>
        </p:nvSpPr>
        <p:spPr bwMode="auto">
          <a:xfrm>
            <a:off x="988484" y="6583364"/>
            <a:ext cx="8701616" cy="2317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6664" name="Rectangle 8"/>
          <p:cNvSpPr>
            <a:spLocks noChangeArrowheads="1"/>
          </p:cNvSpPr>
          <p:nvPr userDrawn="1"/>
        </p:nvSpPr>
        <p:spPr bwMode="auto">
          <a:xfrm>
            <a:off x="1276351" y="6626226"/>
            <a:ext cx="8701616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0"/>
          <a:lstStyle>
            <a:lvl1pPr algn="ctr">
              <a:defRPr sz="800" dirty="0" smtClean="0"/>
            </a:lvl1pPr>
          </a:lstStyle>
          <a:p>
            <a:pPr>
              <a:defRPr/>
            </a:pPr>
            <a:r>
              <a:rPr lang="en-GB" sz="800">
                <a:latin typeface="Verdana" pitchFamily="34" charset="0"/>
              </a:rPr>
              <a:t>ERS Science Workshop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shpTekst"/>
          <p:cNvSpPr>
            <a:spLocks noChangeArrowheads="1"/>
          </p:cNvSpPr>
          <p:nvPr userDrawn="1"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4004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1164167" y="231775"/>
            <a:ext cx="1089236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384005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276350"/>
            <a:ext cx="10892367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DE2995-9D2F-4372-8608-B4101DA7D5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384007" name="shpDatum" descr="RO__vervolgpagina~LPP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2967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60217" y="6542088"/>
            <a:ext cx="4140200" cy="315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r>
              <a:rPr lang="nl-NL" altLang="nl-NL"/>
              <a:t>ESA Convoy WS, 9-11 Oct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900079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>
          <a:solidFill>
            <a:srgbClr val="900079"/>
          </a:solidFill>
          <a:latin typeface="Arial" pitchFamily="34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pitchFamily="34" charset="0"/>
        <a:defRPr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52400" indent="-1508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4"/>
        </a:buBlip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406400" indent="-252413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5"/>
        </a:buBlip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633413" indent="-225425" algn="l" rtl="0" fontAlgn="base">
        <a:spcBef>
          <a:spcPct val="20000"/>
        </a:spcBef>
        <a:spcAft>
          <a:spcPct val="0"/>
        </a:spcAft>
        <a:buFont typeface="Arial" pitchFamily="34" charset="0"/>
        <a:buBlip>
          <a:blip r:embed="rId16"/>
        </a:buBlip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8112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5pPr>
      <a:lvl6pPr marL="12684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6pPr>
      <a:lvl7pPr marL="17256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7pPr>
      <a:lvl8pPr marL="21828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8pPr>
      <a:lvl9pPr marL="2640013" indent="-176213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85556DC-0503-310D-2DAC-3A87C8AFAA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120" y="-1035496"/>
            <a:ext cx="11436847" cy="1167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pKleurvlak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nl-NL" sz="1800">
              <a:solidFill>
                <a:srgbClr val="000000"/>
              </a:solidFill>
            </a:endParaRPr>
          </a:p>
        </p:txBody>
      </p:sp>
      <p:pic>
        <p:nvPicPr>
          <p:cNvPr id="387079" name="Picture 24" descr="ROe_IM_KNMI_Logo_Powerpoint_p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5666318" y="-6350"/>
            <a:ext cx="85936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0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1" r="15211"/>
          <a:stretch>
            <a:fillRect/>
          </a:stretch>
        </p:blipFill>
        <p:spPr bwMode="auto">
          <a:xfrm>
            <a:off x="6457952" y="-234950"/>
            <a:ext cx="3778249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1" y="2363094"/>
            <a:ext cx="609599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3870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84032" y="3789040"/>
            <a:ext cx="5198368" cy="23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opmaakprofielen van de </a:t>
            </a:r>
            <a:r>
              <a:rPr lang="nl-NL" altLang="nl-NL" dirty="0" err="1"/>
              <a:t>modeltekst</a:t>
            </a:r>
            <a:r>
              <a:rPr lang="nl-NL" altLang="nl-NL" dirty="0"/>
              <a:t>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147233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title style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333" y="141287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/>
              <a:t>Click to edit Master text styles</a:t>
            </a:r>
          </a:p>
          <a:p>
            <a:pPr lvl="1"/>
            <a:r>
              <a:rPr lang="en-GB" altLang="nl-NL"/>
              <a:t>Second level</a:t>
            </a:r>
          </a:p>
          <a:p>
            <a:pPr lvl="2"/>
            <a:r>
              <a:rPr lang="en-GB" altLang="nl-NL"/>
              <a:t>Third level</a:t>
            </a:r>
          </a:p>
          <a:p>
            <a:pPr lvl="3"/>
            <a:r>
              <a:rPr lang="en-GB" altLang="nl-NL"/>
              <a:t>Fourth level</a:t>
            </a:r>
          </a:p>
          <a:p>
            <a:pPr lvl="4"/>
            <a:r>
              <a:rPr lang="en-GB" altLang="nl-NL"/>
              <a:t>Fifth level</a:t>
            </a:r>
          </a:p>
        </p:txBody>
      </p:sp>
      <p:sp>
        <p:nvSpPr>
          <p:cNvPr id="400388" name="Rectangle 5"/>
          <p:cNvSpPr>
            <a:spLocks noChangeArrowheads="1"/>
          </p:cNvSpPr>
          <p:nvPr/>
        </p:nvSpPr>
        <p:spPr bwMode="auto">
          <a:xfrm>
            <a:off x="4233334" y="6477000"/>
            <a:ext cx="635211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89" name="Rectangle 6"/>
          <p:cNvSpPr>
            <a:spLocks noChangeArrowheads="1"/>
          </p:cNvSpPr>
          <p:nvPr/>
        </p:nvSpPr>
        <p:spPr bwMode="auto">
          <a:xfrm>
            <a:off x="4500034" y="6692900"/>
            <a:ext cx="635211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0" name="Rectangle 7"/>
          <p:cNvSpPr>
            <a:spLocks noChangeArrowheads="1"/>
          </p:cNvSpPr>
          <p:nvPr/>
        </p:nvSpPr>
        <p:spPr bwMode="auto">
          <a:xfrm>
            <a:off x="4764618" y="6908800"/>
            <a:ext cx="635211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1" name="Rectangle 8"/>
          <p:cNvSpPr>
            <a:spLocks noChangeArrowheads="1"/>
          </p:cNvSpPr>
          <p:nvPr/>
        </p:nvSpPr>
        <p:spPr bwMode="auto">
          <a:xfrm>
            <a:off x="5031318" y="7124700"/>
            <a:ext cx="635211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2" name="Rectangle 9"/>
          <p:cNvSpPr>
            <a:spLocks noChangeArrowheads="1"/>
          </p:cNvSpPr>
          <p:nvPr/>
        </p:nvSpPr>
        <p:spPr bwMode="auto">
          <a:xfrm>
            <a:off x="5295900" y="7340600"/>
            <a:ext cx="635211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3" name="Rectangle 14"/>
          <p:cNvSpPr>
            <a:spLocks noChangeArrowheads="1"/>
          </p:cNvSpPr>
          <p:nvPr userDrawn="1"/>
        </p:nvSpPr>
        <p:spPr bwMode="auto">
          <a:xfrm>
            <a:off x="4233334" y="6477000"/>
            <a:ext cx="635211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485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nl-NL" sz="1400" b="1" i="1">
              <a:solidFill>
                <a:srgbClr val="336699"/>
              </a:solidFill>
              <a:latin typeface="Arial" pitchFamily="34" charset="0"/>
            </a:endParaRPr>
          </a:p>
        </p:txBody>
      </p:sp>
      <p:sp>
        <p:nvSpPr>
          <p:cNvPr id="400394" name="Rectangle 15"/>
          <p:cNvSpPr>
            <a:spLocks noChangeArrowheads="1"/>
          </p:cNvSpPr>
          <p:nvPr userDrawn="1"/>
        </p:nvSpPr>
        <p:spPr bwMode="auto">
          <a:xfrm>
            <a:off x="4766733" y="6548438"/>
            <a:ext cx="1556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nl-NL" sz="1400">
                <a:solidFill>
                  <a:srgbClr val="8AC6CD"/>
                </a:solidFill>
                <a:latin typeface="Arial" pitchFamily="34" charset="0"/>
              </a:rPr>
              <a:t>Delft, Ma</a:t>
            </a:r>
            <a:r>
              <a:rPr lang="nl-NL" altLang="nl-NL" sz="1400">
                <a:solidFill>
                  <a:srgbClr val="8AC6CD"/>
                </a:solidFill>
                <a:latin typeface="Arial" pitchFamily="34" charset="0"/>
              </a:rPr>
              <a:t>art</a:t>
            </a:r>
            <a:r>
              <a:rPr lang="en-US" altLang="nl-NL" sz="1400">
                <a:solidFill>
                  <a:srgbClr val="8AC6CD"/>
                </a:solidFill>
                <a:latin typeface="Arial" pitchFamily="34" charset="0"/>
              </a:rPr>
              <a:t> 2015</a:t>
            </a:r>
            <a:endParaRPr lang="en-GB" altLang="nl-NL" sz="1400">
              <a:solidFill>
                <a:srgbClr val="8AC6CD"/>
              </a:solidFill>
              <a:latin typeface="Arial" pitchFamily="34" charset="0"/>
            </a:endParaRPr>
          </a:p>
        </p:txBody>
      </p:sp>
      <p:sp>
        <p:nvSpPr>
          <p:cNvPr id="400395" name="Text Box 16"/>
          <p:cNvSpPr txBox="1">
            <a:spLocks noChangeArrowheads="1"/>
          </p:cNvSpPr>
          <p:nvPr userDrawn="1"/>
        </p:nvSpPr>
        <p:spPr bwMode="auto">
          <a:xfrm>
            <a:off x="9620251" y="6613526"/>
            <a:ext cx="5312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E08FB79C-F754-43B9-931B-ECCDD0F3B29B}" type="slidenum">
              <a:rPr lang="en-GB" altLang="nl-NL" sz="1000">
                <a:solidFill>
                  <a:srgbClr val="000000"/>
                </a:solidFill>
                <a:latin typeface="Arial" pitchFamily="34" charset="0"/>
              </a:rPr>
              <a:pPr>
                <a:spcBef>
                  <a:spcPct val="50000"/>
                </a:spcBef>
              </a:pPr>
              <a:t>‹#›</a:t>
            </a:fld>
            <a:endParaRPr lang="en-GB" altLang="nl-NL" sz="1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00396" name="Afbeelding 17" descr="knmilogonew_larg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1" y="1"/>
            <a:ext cx="2859616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3366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3366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3366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38114"/>
            <a:ext cx="116649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8413"/>
            <a:ext cx="10972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30726" name="Picture 7" descr="knmilogo_new_nederlan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1" y="1"/>
            <a:ext cx="47836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pKleurvlakOnder"/>
          <p:cNvSpPr>
            <a:spLocks noChangeArrowheads="1"/>
          </p:cNvSpPr>
          <p:nvPr userDrawn="1"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pTekst"/>
          <p:cNvSpPr>
            <a:spLocks noChangeArrowheads="1"/>
          </p:cNvSpPr>
          <p:nvPr userDrawn="1"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38114"/>
            <a:ext cx="11664949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het opmaakprofiel te bewerken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25606" name="Picture 7" descr="knmilogo_new_nederlands"/>
          <p:cNvPicPr>
            <a:picLocks noChangeAspect="1" noChangeArrowheads="1"/>
          </p:cNvPicPr>
          <p:nvPr userDrawn="1"/>
        </p:nvPicPr>
        <p:blipFill>
          <a:blip r:embed="rId4"/>
          <a:srcRect r="80974"/>
          <a:stretch>
            <a:fillRect/>
          </a:stretch>
        </p:blipFill>
        <p:spPr bwMode="auto">
          <a:xfrm>
            <a:off x="1" y="1"/>
            <a:ext cx="47836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39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pKleurvlakOnder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nl-NL" altLang="nl-NL" sz="18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29" name="shpTekst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anchor="ctr"/>
          <a:lstStyle>
            <a:lvl1pPr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altLang="nl-NL" sz="1800">
              <a:solidFill>
                <a:srgbClr val="00006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38114"/>
            <a:ext cx="11664949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68413"/>
            <a:ext cx="10972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30726" name="Picture 7" descr="knmilogo_new_nederlan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74"/>
          <a:stretch>
            <a:fillRect/>
          </a:stretch>
        </p:blipFill>
        <p:spPr bwMode="auto">
          <a:xfrm>
            <a:off x="1" y="1"/>
            <a:ext cx="47836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88167" y="6527800"/>
            <a:ext cx="623993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altLang="nl-NL"/>
              <a:t>KNMI Winddag | November 2014</a:t>
            </a:r>
          </a:p>
        </p:txBody>
      </p:sp>
    </p:spTree>
    <p:extLst>
      <p:ext uri="{BB962C8B-B14F-4D97-AF65-F5344CB8AC3E}">
        <p14:creationId xmlns:p14="http://schemas.microsoft.com/office/powerpoint/2010/main" val="54318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pKleurvlakOnder"/>
          <p:cNvSpPr>
            <a:spLocks noChangeArrowheads="1"/>
          </p:cNvSpPr>
          <p:nvPr/>
        </p:nvSpPr>
        <p:spPr bwMode="auto">
          <a:xfrm>
            <a:off x="0" y="6318256"/>
            <a:ext cx="12192000" cy="539751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91438" tIns="45719" rIns="91438" bIns="45719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40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hthoek 1"/>
          <p:cNvSpPr/>
          <p:nvPr userDrawn="1"/>
        </p:nvSpPr>
        <p:spPr>
          <a:xfrm>
            <a:off x="10537620" y="6291262"/>
            <a:ext cx="1654393" cy="566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5123" name="shpTekst"/>
          <p:cNvSpPr>
            <a:spLocks noChangeArrowheads="1"/>
          </p:cNvSpPr>
          <p:nvPr/>
        </p:nvSpPr>
        <p:spPr bwMode="auto">
          <a:xfrm>
            <a:off x="0" y="2"/>
            <a:ext cx="12192000" cy="107156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91438" tIns="45719" rIns="91438" bIns="45719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altLang="nl-NL" sz="24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629" name="Picture 24" descr="ROe_IM_KNMI_Logo_Powerpoint_pos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r="46477"/>
          <a:stretch>
            <a:fillRect/>
          </a:stretch>
        </p:blipFill>
        <p:spPr bwMode="auto">
          <a:xfrm>
            <a:off x="-16933" y="5"/>
            <a:ext cx="5842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558807" y="8"/>
            <a:ext cx="10212164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26631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9" y="1206507"/>
            <a:ext cx="10892367" cy="49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0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71"/>
            <a:ext cx="950384" cy="3635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BE88C9-4334-448D-AFB2-815019D05758}" type="slidenum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5628" y="6574631"/>
            <a:ext cx="6239933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 dirty="0"/>
              <a:t>Panama, 25 November 2019</a:t>
            </a:r>
          </a:p>
        </p:txBody>
      </p:sp>
      <p:pic>
        <p:nvPicPr>
          <p:cNvPr id="26628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6016" y="6309321"/>
            <a:ext cx="1238656" cy="56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6" y="-27384"/>
            <a:ext cx="1067043" cy="10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Verdana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000066"/>
          </a:solidFill>
          <a:latin typeface="Calibri" panose="020F0502020204030204" pitchFamily="34" charset="0"/>
          <a:ea typeface="+mn-ea"/>
          <a:cs typeface="+mn-cs"/>
        </a:defRPr>
      </a:lvl1pPr>
      <a:lvl2pPr marL="152396" indent="-1508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7"/>
        </a:buBlip>
        <a:defRPr sz="2800">
          <a:solidFill>
            <a:srgbClr val="000066"/>
          </a:solidFill>
          <a:latin typeface="Calibri" panose="020F0502020204030204" pitchFamily="34" charset="0"/>
        </a:defRPr>
      </a:lvl2pPr>
      <a:lvl3pPr marL="406390" indent="-25240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8"/>
        </a:buBlip>
        <a:defRPr sz="2400">
          <a:solidFill>
            <a:srgbClr val="000000"/>
          </a:solidFill>
          <a:latin typeface="Calibri" panose="020F0502020204030204" pitchFamily="34" charset="0"/>
        </a:defRPr>
      </a:lvl3pPr>
      <a:lvl4pPr marL="633398" indent="-22541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Blip>
          <a:blip r:embed="rId19"/>
        </a:buBlip>
        <a:defRPr sz="2000">
          <a:solidFill>
            <a:srgbClr val="000000"/>
          </a:solidFill>
          <a:latin typeface="Calibri" panose="020F0502020204030204" pitchFamily="34" charset="0"/>
        </a:defRPr>
      </a:lvl4pPr>
      <a:lvl5pPr marL="811193" indent="-1762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1268381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1725570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2182759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2639947" indent="-176209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hyperlink" Target="mailto:Ad.Stoffelen@knmi.nl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i.org/10.1109/JSTARS.2022.318028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cyclobs.ifremer.fr/app/tropical" TargetMode="External"/><Relationship Id="rId1" Type="http://schemas.openxmlformats.org/officeDocument/2006/relationships/slideLayout" Target="../slideLayouts/slideLayout161.xml"/><Relationship Id="rId4" Type="http://schemas.openxmlformats.org/officeDocument/2006/relationships/hyperlink" Target="https://doi.org/10.3390/rs1421553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hyperlink" Target="https://cyclobs.ifremer.fr/app/tropical" TargetMode="Externa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doi.org/10.3390/rs1421553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Relationship Id="rId5" Type="http://schemas.openxmlformats.org/officeDocument/2006/relationships/hyperlink" Target="https://doi.org/10.3390/rs14215535" TargetMode="Externa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gupubs.onlinelibrary.wiley.com/action/doSearch?ContribAuthorRaw=Vogelzang%2C+Jur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4.xml"/><Relationship Id="rId6" Type="http://schemas.openxmlformats.org/officeDocument/2006/relationships/hyperlink" Target="https://doi.org/10.5194/amt-2021-200" TargetMode="External"/><Relationship Id="rId5" Type="http://schemas.openxmlformats.org/officeDocument/2006/relationships/hyperlink" Target="https://doi.org/10.1029/2021JC017189" TargetMode="External"/><Relationship Id="rId4" Type="http://schemas.openxmlformats.org/officeDocument/2006/relationships/hyperlink" Target="https://agupubs.onlinelibrary.wiley.com/action/doSearch?ContribAuthorRaw=Stoffelen%2C+A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atterometer.knmi.nl/proc_status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repository.tudelft.nl/islandora/object/uuid%3A762627c5-9901-4c23-a7e4-f6cd791f2fb7" TargetMode="External"/><Relationship Id="rId1" Type="http://schemas.openxmlformats.org/officeDocument/2006/relationships/slideLayout" Target="../slideLayouts/slideLayout1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7.xml"/><Relationship Id="rId5" Type="http://schemas.openxmlformats.org/officeDocument/2006/relationships/hyperlink" Target="https://scatterometer.knmi.nl/2ewc_prod/" TargetMode="Externa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hyperlink" Target="https://doi.org/10.1007/s11707-021-0886-9" TargetMode="External"/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cyclobs.ifremer.fr/app/tropical" TargetMode="External"/><Relationship Id="rId1" Type="http://schemas.openxmlformats.org/officeDocument/2006/relationships/slideLayout" Target="../slideLayouts/slideLayout161.xml"/><Relationship Id="rId4" Type="http://schemas.openxmlformats.org/officeDocument/2006/relationships/hyperlink" Target="https://doi.org/10.3390/rs1421553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hyperlink" Target="https://cyclobs.ifremer.fr/app/tropical" TargetMode="Externa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doi.org/10.3390/rs1421553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3.xml"/><Relationship Id="rId7" Type="http://schemas.openxmlformats.org/officeDocument/2006/relationships/image" Target="../media/image6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os-15-831-2019" TargetMode="External"/><Relationship Id="rId3" Type="http://schemas.openxmlformats.org/officeDocument/2006/relationships/hyperlink" Target="https://doi.org/10.3390/rs14051147" TargetMode="External"/><Relationship Id="rId7" Type="http://schemas.openxmlformats.org/officeDocument/2006/relationships/hyperlink" Target="https://diposit.ub.edu/dspace/handle/2445/193064" TargetMode="External"/><Relationship Id="rId12" Type="http://schemas.openxmlformats.org/officeDocument/2006/relationships/image" Target="../media/image73.png"/><Relationship Id="rId2" Type="http://schemas.openxmlformats.org/officeDocument/2006/relationships/hyperlink" Target="https://doi.org/10.1109/TGRS.2023.3264246" TargetMode="External"/><Relationship Id="rId1" Type="http://schemas.openxmlformats.org/officeDocument/2006/relationships/slideLayout" Target="../slideLayouts/slideLayout122.xml"/><Relationship Id="rId6" Type="http://schemas.openxmlformats.org/officeDocument/2006/relationships/hyperlink" Target="https://doi.org/10.1109/TGRS.2019.2946019" TargetMode="External"/><Relationship Id="rId11" Type="http://schemas.openxmlformats.org/officeDocument/2006/relationships/image" Target="../media/image72.png"/><Relationship Id="rId5" Type="http://schemas.openxmlformats.org/officeDocument/2006/relationships/hyperlink" Target="https://doi.org/10.1109/TGRS.2019.2951726" TargetMode="External"/><Relationship Id="rId10" Type="http://schemas.openxmlformats.org/officeDocument/2006/relationships/image" Target="../media/image71.png"/><Relationship Id="rId4" Type="http://schemas.openxmlformats.org/officeDocument/2006/relationships/hyperlink" Target="https://doi.org/10.5194/amt-14-7435-2021" TargetMode="External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i.org/10.1109/JSTARS.2022.318028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1.xml"/><Relationship Id="rId5" Type="http://schemas.openxmlformats.org/officeDocument/2006/relationships/hyperlink" Target="https://doi.org/10.3390/rs14215535" TargetMode="Externa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s://www.doi.org/10.1109/JSTARS.2022.3230441" TargetMode="Externa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metsat.int/CHEFS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hyperlink" Target="https://osi-saf.eumetsat.int/community/stories/wind-scatterometer-constellation-captures-landfall-hurricane-ida" TargetMode="External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9.jpeg"/><Relationship Id="rId5" Type="http://schemas.openxmlformats.org/officeDocument/2006/relationships/image" Target="../media/image35.png"/><Relationship Id="rId10" Type="http://schemas.openxmlformats.org/officeDocument/2006/relationships/hyperlink" Target="https://doi.org/10.1007/s11707-021-0886-9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doi.org/10.1109/TGRS.2021.307989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GRS.2022.3189310" TargetMode="External"/><Relationship Id="rId2" Type="http://schemas.openxmlformats.org/officeDocument/2006/relationships/hyperlink" Target="https://www.eumetsat.int/CHEFS" TargetMode="External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43.png"/><Relationship Id="rId4" Type="http://schemas.openxmlformats.org/officeDocument/2006/relationships/hyperlink" Target="https://archimer.ifremer.fr/doc/00773/88494/94167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hyperlink" Target="https://doi.org/10.1007/s11707-021-0886-9" TargetMode="External"/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s://www.doi.org/10.1109/JSTARS.2022.3230441" TargetMode="Externa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0" y="1124744"/>
            <a:ext cx="6096000" cy="37449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rgbClr val="00006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006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6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nl-NL" sz="4000" b="1" dirty="0">
                <a:latin typeface="Calibri" panose="020F0502020204030204" pitchFamily="34" charset="0"/>
              </a:rPr>
              <a:t>SAR-learned Scatterometer Resolution Enhancement of Tropical Cyclones</a:t>
            </a:r>
            <a:endParaRPr lang="nl-NL" altLang="nl-NL" sz="4000" b="1" dirty="0">
              <a:latin typeface="Calibri" panose="020F0502020204030204" pitchFamily="34" charset="0"/>
              <a:ea typeface="Gulim" pitchFamily="34" charset="-127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175501" y="4365104"/>
            <a:ext cx="4643437" cy="13684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nl-NL" altLang="nl-NL" sz="1800" kern="0" dirty="0">
                <a:latin typeface="Calibri" panose="020F0502020204030204" pitchFamily="34" charset="0"/>
                <a:hlinkClick r:id="rId2"/>
              </a:rPr>
              <a:t>Ad.Stoffelen@knmi.nl</a:t>
            </a:r>
            <a:r>
              <a:rPr lang="nl-NL" altLang="nl-NL" sz="1800" kern="0" dirty="0">
                <a:latin typeface="Calibri" panose="020F0502020204030204" pitchFamily="34" charset="0"/>
              </a:rPr>
              <a:t>, </a:t>
            </a:r>
            <a:r>
              <a:rPr lang="nl-NL" altLang="nl-NL" sz="1800" kern="0" dirty="0" err="1">
                <a:latin typeface="Calibri" panose="020F0502020204030204" pitchFamily="34" charset="0"/>
              </a:rPr>
              <a:t>Weicheng</a:t>
            </a:r>
            <a:r>
              <a:rPr lang="nl-NL" altLang="nl-NL" sz="1800" kern="0" dirty="0">
                <a:latin typeface="Calibri" panose="020F0502020204030204" pitchFamily="34" charset="0"/>
              </a:rPr>
              <a:t> Ni, </a:t>
            </a:r>
            <a:br>
              <a:rPr lang="nl-NL" altLang="nl-NL" sz="1800" kern="0" dirty="0">
                <a:latin typeface="Calibri" panose="020F0502020204030204" pitchFamily="34" charset="0"/>
              </a:rPr>
            </a:br>
            <a:r>
              <a:rPr lang="nl-NL" altLang="nl-NL" sz="1800" kern="0" dirty="0">
                <a:latin typeface="Calibri" panose="020F0502020204030204" pitchFamily="34" charset="0"/>
              </a:rPr>
              <a:t>Jur Vogelzang, </a:t>
            </a:r>
            <a:r>
              <a:rPr lang="nl-NL" altLang="nl-NL" sz="1800" kern="0" dirty="0" err="1">
                <a:latin typeface="Calibri" panose="020F0502020204030204" pitchFamily="34" charset="0"/>
              </a:rPr>
              <a:t>Xingou</a:t>
            </a:r>
            <a:r>
              <a:rPr lang="nl-NL" altLang="nl-NL" sz="1800" kern="0" dirty="0">
                <a:latin typeface="Calibri" panose="020F0502020204030204" pitchFamily="34" charset="0"/>
              </a:rPr>
              <a:t> </a:t>
            </a:r>
            <a:r>
              <a:rPr lang="nl-NL" altLang="nl-NL" sz="1800" kern="0" dirty="0" err="1">
                <a:latin typeface="Calibri" panose="020F0502020204030204" pitchFamily="34" charset="0"/>
              </a:rPr>
              <a:t>Xu</a:t>
            </a:r>
            <a:r>
              <a:rPr lang="nl-NL" altLang="nl-NL" sz="1800" kern="0" dirty="0">
                <a:latin typeface="Calibri" panose="020F0502020204030204" pitchFamily="34" charset="0"/>
              </a:rPr>
              <a:t>, </a:t>
            </a:r>
            <a:r>
              <a:rPr lang="nl-NL" altLang="nl-NL" sz="1800" kern="0" dirty="0" err="1">
                <a:latin typeface="Calibri" panose="020F0502020204030204" pitchFamily="34" charset="0"/>
              </a:rPr>
              <a:t>Ke</a:t>
            </a:r>
            <a:r>
              <a:rPr lang="nl-NL" altLang="nl-NL" sz="1800" kern="0" dirty="0">
                <a:latin typeface="Calibri" panose="020F0502020204030204" pitchFamily="34" charset="0"/>
              </a:rPr>
              <a:t> </a:t>
            </a:r>
            <a:r>
              <a:rPr lang="nl-NL" altLang="nl-NL" sz="1800" kern="0" dirty="0" err="1">
                <a:latin typeface="Calibri" panose="020F0502020204030204" pitchFamily="34" charset="0"/>
              </a:rPr>
              <a:t>Zhao</a:t>
            </a:r>
            <a:endParaRPr lang="nl-NL" altLang="nl-NL" sz="1800" kern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br>
              <a:rPr lang="nl-NL" altLang="nl-NL" sz="1800" kern="0" dirty="0">
                <a:latin typeface="Calibri" panose="020F0502020204030204" pitchFamily="34" charset="0"/>
              </a:rPr>
            </a:br>
            <a:r>
              <a:rPr lang="nl-NL" altLang="nl-NL" sz="1800" kern="0" dirty="0">
                <a:latin typeface="Calibri" panose="020F0502020204030204" pitchFamily="34" charset="0"/>
              </a:rPr>
              <a:t>Active Remote </a:t>
            </a:r>
            <a:r>
              <a:rPr lang="nl-NL" altLang="nl-NL" sz="1800" kern="0" dirty="0" err="1">
                <a:latin typeface="Calibri" panose="020F0502020204030204" pitchFamily="34" charset="0"/>
              </a:rPr>
              <a:t>Sensing</a:t>
            </a:r>
            <a:r>
              <a:rPr lang="nl-NL" altLang="nl-NL" sz="1800" kern="0" dirty="0">
                <a:latin typeface="Calibri" panose="020F0502020204030204" pitchFamily="34" charset="0"/>
              </a:rPr>
              <a:t> Group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nl-NL" sz="1800" kern="0" dirty="0">
                <a:latin typeface="Calibri" panose="020F0502020204030204" pitchFamily="34" charset="0"/>
              </a:rPr>
              <a:t>Satellite Observations, KNMI</a:t>
            </a:r>
          </a:p>
          <a:p>
            <a:pPr eaLnBrk="1" hangingPunct="1">
              <a:lnSpc>
                <a:spcPct val="80000"/>
              </a:lnSpc>
              <a:defRPr/>
            </a:pPr>
            <a:endParaRPr lang="nl-NL" altLang="nl-NL" sz="800" kern="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NL" sz="1600" kern="0" dirty="0">
                <a:latin typeface="Calibri" panose="020F0502020204030204" pitchFamily="34" charset="0"/>
              </a:rPr>
              <a:t>EUMETSAT OSI SAF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nl-NL" sz="1600" kern="0" dirty="0">
                <a:latin typeface="Calibri" panose="020F0502020204030204" pitchFamily="34" charset="0"/>
              </a:rPr>
              <a:t>EU Copernicus Marine Services</a:t>
            </a:r>
          </a:p>
        </p:txBody>
      </p:sp>
      <p:grpSp>
        <p:nvGrpSpPr>
          <p:cNvPr id="388100" name="Group 21"/>
          <p:cNvGrpSpPr>
            <a:grpSpLocks/>
          </p:cNvGrpSpPr>
          <p:nvPr/>
        </p:nvGrpSpPr>
        <p:grpSpPr bwMode="auto">
          <a:xfrm>
            <a:off x="4970464" y="6308725"/>
            <a:ext cx="2205037" cy="712788"/>
            <a:chOff x="4401" y="3974"/>
            <a:chExt cx="1389" cy="449"/>
          </a:xfrm>
        </p:grpSpPr>
        <p:pic>
          <p:nvPicPr>
            <p:cNvPr id="388101" name="Picture 6" descr="nwpsaflogo_limitedtex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24"/>
            <a:stretch>
              <a:fillRect/>
            </a:stretch>
          </p:blipFill>
          <p:spPr bwMode="auto">
            <a:xfrm>
              <a:off x="5080" y="3974"/>
              <a:ext cx="40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2" name="Picture 8" descr="osisaf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91" b="13744"/>
            <a:stretch>
              <a:fillRect/>
            </a:stretch>
          </p:blipFill>
          <p:spPr bwMode="auto">
            <a:xfrm>
              <a:off x="5420" y="3980"/>
              <a:ext cx="370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3" name="Picture 9" descr="eumetsat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7"/>
            <a:stretch>
              <a:fillRect/>
            </a:stretch>
          </p:blipFill>
          <p:spPr bwMode="auto">
            <a:xfrm>
              <a:off x="4740" y="3974"/>
              <a:ext cx="35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4" name="Picture 25" descr="MyOcean_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7" t="2924" r="8600" b="26312"/>
            <a:stretch>
              <a:fillRect/>
            </a:stretch>
          </p:blipFill>
          <p:spPr bwMode="auto">
            <a:xfrm>
              <a:off x="4401" y="3974"/>
              <a:ext cx="354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3" descr="Logo CMEMS Service Evolu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05" y="6315217"/>
            <a:ext cx="1004455" cy="54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08AD-66A0-4307-A419-67A40BE8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1-min. maximum sustained winds</a:t>
            </a:r>
            <a:endParaRPr lang="en-NL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CC1BD-E3CB-4313-87DE-BAFD6B55D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3100" y="1085787"/>
            <a:ext cx="7969324" cy="4948238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for hurricane category advisories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Based on dropsonde wind speed scale – CMOD7D GMF for ASCAT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Scatterometers blur the maximum eyewall winds (~10-min. value)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Develop guidance for 1-minute maximum sustained winds for ASCAT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Fit simple Rankine vortex to ASCAT winds:</a:t>
            </a:r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0B42E-34CA-4FF0-BC4E-42509653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462" y="2929043"/>
            <a:ext cx="6156176" cy="3374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D7B0C1-F03F-43B5-AFE5-86ABFEEC76D2}"/>
              </a:ext>
            </a:extLst>
          </p:cNvPr>
          <p:cNvSpPr txBox="1"/>
          <p:nvPr/>
        </p:nvSpPr>
        <p:spPr>
          <a:xfrm>
            <a:off x="1703512" y="6413266"/>
            <a:ext cx="14870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srgbClr val="FFFFFF"/>
                </a:solidFill>
                <a:latin typeface="Arial" panose="020B0604020202020204" pitchFamily="34" charset="0"/>
              </a:rPr>
              <a:t>Tropical Cyclone Intensity Estimation From Spaceborne Microwave Scatterometry and Parametric Wind Models </a:t>
            </a: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(MAXSS)</a:t>
            </a:r>
            <a:endParaRPr lang="en-NL" sz="1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243CC-9B47-DA07-EB9A-D96A6C115EF1}"/>
              </a:ext>
            </a:extLst>
          </p:cNvPr>
          <p:cNvSpPr txBox="1"/>
          <p:nvPr/>
        </p:nvSpPr>
        <p:spPr>
          <a:xfrm>
            <a:off x="7259551" y="2819313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CMOD7D</a:t>
            </a:r>
            <a:endParaRPr lang="en-NL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BF3AA-9D76-2709-A60C-CFC8430F8439}"/>
              </a:ext>
            </a:extLst>
          </p:cNvPr>
          <p:cNvSpPr txBox="1"/>
          <p:nvPr/>
        </p:nvSpPr>
        <p:spPr>
          <a:xfrm>
            <a:off x="4681372" y="2924945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New</a:t>
            </a:r>
            <a:endParaRPr lang="en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3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ASCAT, ECMWF and SAR speed scale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742F-7308-20B7-68F2-A97A538D0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1" y="1052736"/>
            <a:ext cx="9091613" cy="49482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Triple speed collocation ASCAT,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ECMWF for matching 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59D10-6488-129A-FFA8-37238E3C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32680"/>
            <a:ext cx="8064896" cy="467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2085A-E5F9-48E2-538B-AAC0AB7A8F88}"/>
              </a:ext>
            </a:extLst>
          </p:cNvPr>
          <p:cNvSpPr txBox="1"/>
          <p:nvPr/>
        </p:nvSpPr>
        <p:spPr>
          <a:xfrm>
            <a:off x="1775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</a:rPr>
              <a:t>SAR and ASCAT Tropical Cyclone Wind Speed Reconciliation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(MAXSS)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3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ASCAT, ECMWF and SAR speed scale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742F-7308-20B7-68F2-A97A538D0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1" y="1052736"/>
            <a:ext cx="9091613" cy="49482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Triple speed collocation ASCAT,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ECMWF for matching 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59D10-6488-129A-FFA8-37238E3C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32680"/>
            <a:ext cx="8064896" cy="467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2085A-E5F9-48E2-538B-AAC0AB7A8F88}"/>
              </a:ext>
            </a:extLst>
          </p:cNvPr>
          <p:cNvSpPr txBox="1"/>
          <p:nvPr/>
        </p:nvSpPr>
        <p:spPr>
          <a:xfrm>
            <a:off x="1775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</a:rPr>
              <a:t>SAR and ASCAT Tropical Cyclone Wind Speed Reconciliation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(MAXSS)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2184-9E3F-4E21-4174-55FD124BB751}"/>
              </a:ext>
            </a:extLst>
          </p:cNvPr>
          <p:cNvSpPr txBox="1">
            <a:spLocks/>
          </p:cNvSpPr>
          <p:nvPr/>
        </p:nvSpPr>
        <p:spPr bwMode="auto">
          <a:xfrm>
            <a:off x="2783633" y="4869160"/>
            <a:ext cx="6797575" cy="1944216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52400" indent="-1508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5"/>
              </a:buBlip>
              <a:defRPr sz="2400">
                <a:solidFill>
                  <a:srgbClr val="000066"/>
                </a:solidFill>
                <a:latin typeface="+mn-lt"/>
              </a:defRPr>
            </a:lvl2pPr>
            <a:lvl3pPr marL="406400" indent="-2524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6"/>
              </a:buBlip>
              <a:defRPr sz="2000">
                <a:solidFill>
                  <a:srgbClr val="000000"/>
                </a:solidFill>
                <a:latin typeface="+mn-lt"/>
              </a:defRPr>
            </a:lvl3pPr>
            <a:lvl4pPr marL="633413" indent="-22542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7"/>
              </a:buBlip>
              <a:defRPr sz="1800">
                <a:solidFill>
                  <a:srgbClr val="000000"/>
                </a:solidFill>
                <a:latin typeface="+mn-lt"/>
              </a:defRPr>
            </a:lvl4pPr>
            <a:lvl5pPr marL="8112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Mean wind speed is reference for accurate binning</a:t>
            </a:r>
          </a:p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Biases are small after scaling</a:t>
            </a:r>
          </a:p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ASCAT error smallest at ~10%</a:t>
            </a:r>
          </a:p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SAR has more speed structure</a:t>
            </a:r>
          </a:p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ECMWF is smooth</a:t>
            </a:r>
            <a:endParaRPr lang="en-NL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33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Comparing to SFMR/dropsondes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7BA73-F30A-5569-DF6E-DB0B0CC3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23726"/>
            <a:ext cx="9144000" cy="28021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51B20-C378-30F6-1FF0-4F3F80ACE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092" y="1052737"/>
            <a:ext cx="3300362" cy="5163227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Chou et al. adjusted to dropsondes</a:t>
            </a: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Polverari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et al. matched SFMR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SAR VV and ASCAT match well with the same GMF after spatial matching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SFMR and SAR spread substantially with RMSD of 5.8 m/s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SFMR appears difficult to calibrate</a:t>
            </a:r>
          </a:p>
          <a:p>
            <a:endParaRPr lang="en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25B17-8D59-682A-37B8-BE9397E55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5" y="3671659"/>
            <a:ext cx="3081165" cy="265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4327CC-591B-049C-FC71-CDB3FD934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526" y="3688870"/>
            <a:ext cx="3148035" cy="2629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5AB50-FBDE-807A-273B-050EF5A51AB0}"/>
              </a:ext>
            </a:extLst>
          </p:cNvPr>
          <p:cNvSpPr txBox="1"/>
          <p:nvPr/>
        </p:nvSpPr>
        <p:spPr>
          <a:xfrm>
            <a:off x="1775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</a:rPr>
              <a:t>SAR and ASCAT Tropical Cyclone Wind Speed Reconciliation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(MAXSS)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09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FDAB-3B10-4CFE-85D4-DF8F3F5F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2DVAR resolution enhancement</a:t>
            </a:r>
            <a:endParaRPr lang="en-NL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7A9F09-76E8-4A3F-A992-EC66A89B3F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074887"/>
            <a:ext cx="3544480" cy="3288194"/>
          </a:xfrm>
        </p:spPr>
      </p:pic>
      <p:pic>
        <p:nvPicPr>
          <p:cNvPr id="7" name="Picture 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AA63AE2D-7B0A-4614-AEBB-E34D87E63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40" y="3933057"/>
            <a:ext cx="9144000" cy="2386917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310F7ED-AD58-4AAE-855F-2FC4EB54E746}"/>
              </a:ext>
            </a:extLst>
          </p:cNvPr>
          <p:cNvSpPr txBox="1">
            <a:spLocks/>
          </p:cNvSpPr>
          <p:nvPr/>
        </p:nvSpPr>
        <p:spPr bwMode="auto">
          <a:xfrm>
            <a:off x="1943101" y="1052736"/>
            <a:ext cx="5422359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52400" indent="-1508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4"/>
              </a:buBlip>
              <a:defRPr sz="2400">
                <a:solidFill>
                  <a:srgbClr val="000066"/>
                </a:solidFill>
                <a:latin typeface="+mn-lt"/>
              </a:defRPr>
            </a:lvl2pPr>
            <a:lvl3pPr marL="406400" indent="-2524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5"/>
              </a:buBlip>
              <a:defRPr sz="2000">
                <a:solidFill>
                  <a:srgbClr val="000000"/>
                </a:solidFill>
                <a:latin typeface="+mn-lt"/>
              </a:defRPr>
            </a:lvl3pPr>
            <a:lvl4pPr marL="633413" indent="-22542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6"/>
              </a:buBlip>
              <a:defRPr sz="1800">
                <a:solidFill>
                  <a:srgbClr val="000000"/>
                </a:solidFill>
                <a:latin typeface="+mn-lt"/>
              </a:defRPr>
            </a:lvl4pPr>
            <a:lvl5pPr marL="8112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In development</a:t>
            </a:r>
          </a:p>
          <a:p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Storm-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centered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background (max. R</a:t>
            </a:r>
            <a:r>
              <a:rPr lang="nl-NL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Empiricial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hurricane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B error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functions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depending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  <a:endParaRPr lang="nl-NL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tests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varying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radii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rot/div ratio</a:t>
            </a:r>
          </a:p>
          <a:p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12.5 km product, later 5.6 km</a:t>
            </a:r>
          </a:p>
          <a:p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Wind speed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scaling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is last step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9CA1D-BCC7-DECC-374F-5B00A01C364A}"/>
              </a:ext>
            </a:extLst>
          </p:cNvPr>
          <p:cNvSpPr txBox="1"/>
          <p:nvPr/>
        </p:nvSpPr>
        <p:spPr>
          <a:xfrm>
            <a:off x="7787386" y="3686200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ASCAT</a:t>
            </a:r>
            <a:endParaRPr lang="en-NL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61B42-5C57-2C34-7842-FA276F0ECC28}"/>
              </a:ext>
            </a:extLst>
          </p:cNvPr>
          <p:cNvSpPr txBox="1"/>
          <p:nvPr/>
        </p:nvSpPr>
        <p:spPr>
          <a:xfrm>
            <a:off x="4722334" y="6391169"/>
            <a:ext cx="2643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et al., in preparation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74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FDAB-3B10-4CFE-85D4-DF8F3F5F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2DVAR resolution enhancement</a:t>
            </a:r>
            <a:endParaRPr lang="en-NL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310F7ED-AD58-4AAE-855F-2FC4EB54E746}"/>
              </a:ext>
            </a:extLst>
          </p:cNvPr>
          <p:cNvSpPr txBox="1">
            <a:spLocks/>
          </p:cNvSpPr>
          <p:nvPr/>
        </p:nvSpPr>
        <p:spPr bwMode="auto">
          <a:xfrm>
            <a:off x="1943100" y="1052736"/>
            <a:ext cx="8257356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52400" indent="-1508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</a:defRPr>
            </a:lvl2pPr>
            <a:lvl3pPr marL="406400" indent="-2524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</a:defRPr>
            </a:lvl3pPr>
            <a:lvl4pPr marL="633413" indent="-22542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4"/>
              </a:buBlip>
              <a:defRPr sz="1800">
                <a:solidFill>
                  <a:srgbClr val="000000"/>
                </a:solidFill>
                <a:latin typeface="+mn-lt"/>
              </a:defRPr>
            </a:lvl4pPr>
            <a:lvl5pPr marL="8112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hurricane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area well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represented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2DVAR</a:t>
            </a:r>
          </a:p>
          <a:p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ASCAT has SAR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at low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(LR), but is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sampled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low </a:t>
            </a:r>
          </a:p>
          <a:p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Bi-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interpolation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reduces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  <a:r>
              <a:rPr lang="nl-NL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nl-NL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endParaRPr lang="nl-NL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9CA1D-BCC7-DECC-374F-5B00A01C364A}"/>
              </a:ext>
            </a:extLst>
          </p:cNvPr>
          <p:cNvSpPr txBox="1"/>
          <p:nvPr/>
        </p:nvSpPr>
        <p:spPr>
          <a:xfrm>
            <a:off x="7787386" y="3686200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Enhanced ASCAT</a:t>
            </a:r>
            <a:endParaRPr lang="en-NL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61B42-5C57-2C34-7842-FA276F0ECC28}"/>
              </a:ext>
            </a:extLst>
          </p:cNvPr>
          <p:cNvSpPr txBox="1"/>
          <p:nvPr/>
        </p:nvSpPr>
        <p:spPr>
          <a:xfrm>
            <a:off x="4722334" y="6391169"/>
            <a:ext cx="2643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 et al., in preparation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DE55EE2-85C6-6F9A-1FDE-A701AC0E8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37590"/>
            <a:ext cx="9144000" cy="40717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DF3496-93D1-33E1-2B69-2A0C09634775}"/>
              </a:ext>
            </a:extLst>
          </p:cNvPr>
          <p:cNvSpPr txBox="1"/>
          <p:nvPr/>
        </p:nvSpPr>
        <p:spPr>
          <a:xfrm>
            <a:off x="2900030" y="5834595"/>
            <a:ext cx="11506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       </a:t>
            </a:r>
            <a:endParaRPr lang="en-N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17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B5D95D5-8131-4DAE-A250-9698272C0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-26988"/>
            <a:ext cx="8748464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nl-NL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Well </a:t>
            </a:r>
            <a:r>
              <a:rPr lang="nl-NL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Characterized</a:t>
            </a:r>
            <a:r>
              <a:rPr lang="nl-NL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 Wind </a:t>
            </a:r>
            <a:r>
              <a:rPr lang="nl-NL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endParaRPr lang="nl-NL" altLang="nl-NL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table">
            <a:extLst>
              <a:ext uri="{FF2B5EF4-FFF2-40B4-BE49-F238E27FC236}">
                <a16:creationId xmlns:a16="http://schemas.microsoft.com/office/drawing/2014/main" id="{DC0450D2-2E12-4E84-92A1-7DBD0D4C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5375920" y="1106870"/>
            <a:ext cx="5292080" cy="2263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A5A75-1F1E-46A5-AA2B-B0AE6C40B787}"/>
              </a:ext>
            </a:extLst>
          </p:cNvPr>
          <p:cNvSpPr txBox="1"/>
          <p:nvPr/>
        </p:nvSpPr>
        <p:spPr>
          <a:xfrm>
            <a:off x="1533176" y="1106869"/>
            <a:ext cx="457657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1D1E"/>
                </a:solidFill>
                <a:latin typeface="Open Sans" panose="020B0606030504020204" pitchFamily="34" charset="0"/>
              </a:rPr>
              <a:t>Quadruple/Quintuple Collocation Analysis of </a:t>
            </a:r>
            <a:br>
              <a:rPr lang="en-US" b="1" dirty="0">
                <a:solidFill>
                  <a:srgbClr val="1C1D1E"/>
                </a:solidFill>
                <a:latin typeface="Open Sans" panose="020B0606030504020204" pitchFamily="34" charset="0"/>
              </a:rPr>
            </a:br>
            <a:r>
              <a:rPr lang="en-US" b="1" dirty="0">
                <a:solidFill>
                  <a:srgbClr val="1C1D1E"/>
                </a:solidFill>
                <a:latin typeface="Open Sans" panose="020B0606030504020204" pitchFamily="34" charset="0"/>
              </a:rPr>
              <a:t>In-Situ, Scatterometer, </a:t>
            </a:r>
            <a:br>
              <a:rPr lang="en-US" b="1" dirty="0">
                <a:solidFill>
                  <a:srgbClr val="1C1D1E"/>
                </a:solidFill>
                <a:latin typeface="Open Sans" panose="020B0606030504020204" pitchFamily="34" charset="0"/>
              </a:rPr>
            </a:br>
            <a:r>
              <a:rPr lang="en-US" b="1" dirty="0">
                <a:solidFill>
                  <a:srgbClr val="1C1D1E"/>
                </a:solidFill>
                <a:latin typeface="Open Sans" panose="020B0606030504020204" pitchFamily="34" charset="0"/>
              </a:rPr>
              <a:t>and NWP Winds</a:t>
            </a:r>
          </a:p>
          <a:p>
            <a:r>
              <a:rPr lang="en-US" sz="1800" dirty="0" err="1">
                <a:solidFill>
                  <a:srgbClr val="005274"/>
                </a:solidFill>
                <a:latin typeface="Open Sans" panose="020B0606030504020204" pitchFamily="34" charset="0"/>
                <a:hlinkClick r:id="rId3"/>
              </a:rPr>
              <a:t>Jur</a:t>
            </a:r>
            <a:r>
              <a:rPr lang="en-US" sz="1800" dirty="0">
                <a:solidFill>
                  <a:srgbClr val="005274"/>
                </a:solidFill>
                <a:latin typeface="Open Sans" panose="020B0606030504020204" pitchFamily="34" charset="0"/>
                <a:hlinkClick r:id="rId3"/>
              </a:rPr>
              <a:t> </a:t>
            </a:r>
            <a:r>
              <a:rPr lang="en-US" sz="1800" dirty="0" err="1">
                <a:solidFill>
                  <a:srgbClr val="005274"/>
                </a:solidFill>
                <a:latin typeface="Open Sans" panose="020B0606030504020204" pitchFamily="34" charset="0"/>
                <a:hlinkClick r:id="rId3"/>
              </a:rPr>
              <a:t>Vogelzang</a:t>
            </a:r>
            <a:r>
              <a:rPr lang="en-US" sz="1800" dirty="0">
                <a:solidFill>
                  <a:srgbClr val="8B8B8B"/>
                </a:solidFill>
                <a:latin typeface="Open Sans" panose="020B0606030504020204" pitchFamily="34" charset="0"/>
              </a:rPr>
              <a:t> &amp; </a:t>
            </a:r>
            <a:r>
              <a:rPr lang="en-US" sz="1800" dirty="0">
                <a:solidFill>
                  <a:srgbClr val="005274"/>
                </a:solidFill>
                <a:latin typeface="Open Sans" panose="020B0606030504020204" pitchFamily="34" charset="0"/>
                <a:hlinkClick r:id="rId4"/>
              </a:rPr>
              <a:t>Ad Stoffelen</a:t>
            </a:r>
            <a:r>
              <a:rPr lang="en-US" sz="1800" dirty="0">
                <a:solidFill>
                  <a:srgbClr val="8B8B8B"/>
                </a:solidFill>
                <a:latin typeface="Open Sans" panose="020B0606030504020204" pitchFamily="34" charset="0"/>
              </a:rPr>
              <a:t>,</a:t>
            </a:r>
          </a:p>
          <a:p>
            <a:r>
              <a:rPr lang="en-US" sz="1600" b="1" dirty="0">
                <a:solidFill>
                  <a:srgbClr val="005274"/>
                </a:solidFill>
                <a:latin typeface="Open Sans" panose="020B0606030504020204" pitchFamily="34" charset="0"/>
                <a:hlinkClick r:id="rId5"/>
              </a:rPr>
              <a:t>https://doi.org/10.1029/2021JC017189</a:t>
            </a:r>
            <a:endParaRPr lang="en-US" sz="1600" b="1" dirty="0">
              <a:solidFill>
                <a:srgbClr val="005274"/>
              </a:solidFill>
              <a:latin typeface="Open Sans" panose="020B0606030504020204" pitchFamily="34" charset="0"/>
            </a:endParaRPr>
          </a:p>
          <a:p>
            <a:r>
              <a:rPr lang="en-US" sz="1600" b="1" dirty="0">
                <a:solidFill>
                  <a:srgbClr val="669900"/>
                </a:solidFill>
                <a:latin typeface="Open Sans" panose="020B0606030504020204" pitchFamily="34" charset="0"/>
              </a:rPr>
              <a:t>https://doi.org/10.3390/rs14184552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C285E0F-9A18-4803-A579-2DF45B6C4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3735030"/>
            <a:ext cx="3744416" cy="28623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NL" altLang="en-NL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Support vector machine tropical wind speed retrieval in the presence of rain for Ku-band wind </a:t>
            </a:r>
            <a:r>
              <a:rPr lang="en-NL" altLang="en-NL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scatterometry</a:t>
            </a:r>
            <a:endParaRPr lang="en-NL" altLang="en-NL" b="1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L" altLang="en-NL" sz="1800" u="sng" dirty="0" err="1">
                <a:solidFill>
                  <a:srgbClr val="6699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Xingou</a:t>
            </a:r>
            <a:r>
              <a:rPr lang="en-NL" altLang="en-NL" sz="1800" u="sng" dirty="0">
                <a:solidFill>
                  <a:srgbClr val="6699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Xu</a:t>
            </a:r>
            <a:r>
              <a:rPr lang="en-NL" altLang="en-NL" sz="1800" dirty="0">
                <a:solidFill>
                  <a:srgbClr val="6699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NL" sz="1800" dirty="0">
                <a:solidFill>
                  <a:srgbClr val="6699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en-NL" altLang="en-NL" sz="1800" dirty="0">
                <a:solidFill>
                  <a:srgbClr val="6699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NL" altLang="en-NL" sz="1800" u="sng" dirty="0">
                <a:solidFill>
                  <a:srgbClr val="6699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Ad </a:t>
            </a:r>
            <a:r>
              <a:rPr lang="en-NL" altLang="en-NL" sz="1800" u="sng" dirty="0" err="1">
                <a:solidFill>
                  <a:srgbClr val="6699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Stoffelen</a:t>
            </a:r>
            <a:endParaRPr lang="en-US" altLang="en-NL" sz="1800" u="sng" baseline="30000" dirty="0">
              <a:solidFill>
                <a:srgbClr val="6699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464646"/>
                </a:solidFill>
                <a:latin typeface="Open Sans" panose="020B0606030504020204" pitchFamily="34" charset="0"/>
                <a:hlinkClick r:id="rId6"/>
              </a:rPr>
              <a:t>https://doi.org/10.5194/amt-2021-200</a:t>
            </a:r>
            <a:r>
              <a:rPr lang="en-US" sz="1400" b="1" dirty="0">
                <a:solidFill>
                  <a:srgbClr val="464646"/>
                </a:solidFill>
                <a:latin typeface="Open Sans" panose="020B0606030504020204" pitchFamily="34" charset="0"/>
              </a:rPr>
              <a:t> </a:t>
            </a:r>
            <a:endParaRPr lang="en-NL" altLang="en-NL" sz="18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E1583-93EA-48BF-8C79-38AAAF2B2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544" y="3645025"/>
            <a:ext cx="3528220" cy="30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88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DB05-262D-2676-586C-46C675A5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322" y="262194"/>
            <a:ext cx="3256638" cy="57150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Ku-band rain</a:t>
            </a:r>
            <a:endParaRPr lang="en-NL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63E4E-CBA6-64AA-C8A7-9578CCAF0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6" y="1052736"/>
            <a:ext cx="4320479" cy="5256584"/>
          </a:xfrm>
        </p:spPr>
        <p:txBody>
          <a:bodyPr>
            <a:normAutofit lnSpcReduction="10000"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Rain points can be separated from wind points in 4D measurement space for most WVCs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The wind distribution is contained in the wind GMF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Construct a VV and HH rain GMF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Use Bayesian inference to get rain probability / rain area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Use probability threshold for flagging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Use probability for rain correction to retrieve corrected winds (assuming rain area for P)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Could be promising for tropical hurricanes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Combine with 2DVAR resolution enhancement, now developed for ASCAT in MAXSS with SAR</a:t>
            </a:r>
            <a:endParaRPr lang="en-NL" dirty="0">
              <a:solidFill>
                <a:srgbClr val="002060"/>
              </a:solidFill>
            </a:endParaRPr>
          </a:p>
        </p:txBody>
      </p:sp>
      <p:sp>
        <p:nvSpPr>
          <p:cNvPr id="4" name="Tekstvak 4">
            <a:extLst>
              <a:ext uri="{FF2B5EF4-FFF2-40B4-BE49-F238E27FC236}">
                <a16:creationId xmlns:a16="http://schemas.microsoft.com/office/drawing/2014/main" id="{9E05CF77-A012-2AA3-4B23-228D68CC9CFC}"/>
              </a:ext>
            </a:extLst>
          </p:cNvPr>
          <p:cNvSpPr txBox="1"/>
          <p:nvPr/>
        </p:nvSpPr>
        <p:spPr>
          <a:xfrm>
            <a:off x="1631505" y="6416309"/>
            <a:ext cx="301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nl-NL" sz="1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Zhoa</a:t>
            </a:r>
            <a:r>
              <a:rPr lang="nl-NL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2023, 2x </a:t>
            </a:r>
            <a:r>
              <a:rPr lang="nl-NL" sz="1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accepted</a:t>
            </a:r>
            <a:endParaRPr lang="nl-NL" sz="1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CC88B4FD-2EA3-2275-3BB8-DB7E992D2C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92" y="44625"/>
            <a:ext cx="4644008" cy="67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4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6A6B-3284-D246-7579-306AB8C1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L3/L4 uncertainty analysis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DD1A0-A2D9-B68F-3DF7-F4141FF2A2C7}"/>
              </a:ext>
            </a:extLst>
          </p:cNvPr>
          <p:cNvSpPr txBox="1"/>
          <p:nvPr/>
        </p:nvSpPr>
        <p:spPr>
          <a:xfrm>
            <a:off x="4722334" y="6391169"/>
            <a:ext cx="4314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Miguel Fernández et al., in preparation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E90AE-7A9B-E4E5-9961-C70A797FD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445" y="1155778"/>
            <a:ext cx="6931556" cy="4721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5CF75-BCC7-9540-2ED1-BFAB34041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572" y="1109586"/>
            <a:ext cx="2409282" cy="13113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455FB-A4B0-A488-F109-68A0D4E4C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9497" y="2517802"/>
            <a:ext cx="3312367" cy="3636936"/>
          </a:xfrm>
        </p:spPr>
        <p:txBody>
          <a:bodyPr/>
          <a:lstStyle/>
          <a:p>
            <a:pPr marL="177800" indent="-177800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-B and C spatially overlap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 and C are separated by 50 minutes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Divergence changes substantially in 50 minutes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Large divergence associates with large SST gradients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Global model does not show this variability (too fast to track)</a:t>
            </a:r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68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6A6B-3284-D246-7579-306AB8C1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L3/L4 product uncertainty analysis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DD1A0-A2D9-B68F-3DF7-F4141FF2A2C7}"/>
              </a:ext>
            </a:extLst>
          </p:cNvPr>
          <p:cNvSpPr txBox="1"/>
          <p:nvPr/>
        </p:nvSpPr>
        <p:spPr>
          <a:xfrm>
            <a:off x="4722334" y="6391169"/>
            <a:ext cx="4314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Miguel Fernández et al., in preparation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455FB-A4B0-A488-F109-68A0D4E4C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2878" y="1196752"/>
            <a:ext cx="3050954" cy="4957986"/>
          </a:xfrm>
        </p:spPr>
        <p:txBody>
          <a:bodyPr/>
          <a:lstStyle/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King et al. showed association of extreme ASCAT convergence and divergence to heavy rain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ECMWF div. is close to Gaussian (straight line)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Pencil-beam winds also show extremes, but particularly less extreme (small-scale) convergence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to deal with this in Copernicus L4 products?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about the MAXSS L4 winds?</a:t>
            </a:r>
          </a:p>
          <a:p>
            <a:pPr marL="177800" indent="-177800"/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068E1-7748-6D8F-A735-90307A04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771" y="1196752"/>
            <a:ext cx="6157732" cy="4957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80A14-230A-093C-FB83-811F1EF4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785" y="3789041"/>
            <a:ext cx="2394951" cy="18902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C324A9-0AE5-102A-CAC7-C6273793E593}"/>
              </a:ext>
            </a:extLst>
          </p:cNvPr>
          <p:cNvSpPr txBox="1"/>
          <p:nvPr/>
        </p:nvSpPr>
        <p:spPr>
          <a:xfrm>
            <a:off x="8472265" y="3662248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King et al, 2022</a:t>
            </a:r>
            <a:endParaRPr lang="en-N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FDC979-2BC6-4917-A18D-5F6DB36E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3992159"/>
            <a:ext cx="2500313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89F49-626A-4673-BA5C-3E2BC6211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019" y="1196752"/>
            <a:ext cx="9001485" cy="42105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ASCAT-A, </a:t>
            </a:r>
            <a:r>
              <a:rPr lang="en-US" sz="1600" dirty="0" err="1"/>
              <a:t>MetOp</a:t>
            </a:r>
            <a:r>
              <a:rPr lang="en-US" sz="1600" dirty="0"/>
              <a:t>-A : 	2007- 2021 	9:30 LST, End-of-service November 2021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ASCAT-B, </a:t>
            </a:r>
            <a:r>
              <a:rPr lang="en-US" sz="1600" dirty="0" err="1"/>
              <a:t>MetOp</a:t>
            </a:r>
            <a:r>
              <a:rPr lang="en-US" sz="1600" dirty="0"/>
              <a:t>-B : 	2012- healthy	9:30 LST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ASCAT-C, </a:t>
            </a:r>
            <a:r>
              <a:rPr lang="en-US" sz="1600" dirty="0" err="1"/>
              <a:t>MetOp</a:t>
            </a:r>
            <a:r>
              <a:rPr lang="en-US" sz="1600" dirty="0"/>
              <a:t>-C :	2018- healthy	9:30 LST, Excellent for wind changes in convection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OSCAT-2, ScatSat-1 :	2017- Feb 2021	8:45 LST, Excellent for Ku/C intercalibration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OSCAT-3, OceanSat3 :	Nov 2022 . . .	12:00 LST, in commissioning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HSCAT-B, HY2B :		2018- healthy	6:00 LST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HSCAT-C, HY2C :		2020- healthy	Not sun-synchronous, regresses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HSCAT-D, HY2D :		2021- healthy	Regresses, development status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CSCAT, CFOSAT :		2019- demo	Stability issues, nadir issues</a:t>
            </a:r>
          </a:p>
          <a:p>
            <a:pPr>
              <a:lnSpc>
                <a:spcPct val="100000"/>
              </a:lnSpc>
            </a:pPr>
            <a:r>
              <a:rPr lang="en-US" sz="1600" dirty="0" err="1"/>
              <a:t>WindRad</a:t>
            </a:r>
            <a:r>
              <a:rPr lang="en-US" sz="1600" dirty="0"/>
              <a:t>, FY3E :		5/7/’21- healthy	5:30 LST, commissioning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hlinkClick r:id="rId3"/>
              </a:rPr>
              <a:t>https://scatterometer.knmi.nl/proc_status/</a:t>
            </a:r>
            <a:r>
              <a:rPr lang="en-US" sz="1600" dirty="0"/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Vector wind CDRs for ERS (1991-1999), </a:t>
            </a:r>
            <a:r>
              <a:rPr lang="en-US" sz="1600" dirty="0" err="1"/>
              <a:t>QuikScat</a:t>
            </a:r>
            <a:r>
              <a:rPr lang="en-US" sz="1600" dirty="0"/>
              <a:t> (1999-2009), </a:t>
            </a:r>
            <a:br>
              <a:rPr lang="en-US" sz="1600" dirty="0"/>
            </a:br>
            <a:r>
              <a:rPr lang="en-US" sz="1600" dirty="0"/>
              <a:t>ASCAT (2007-), OSCAT (2014+), needed to monitor re-analyses</a:t>
            </a:r>
          </a:p>
          <a:p>
            <a:pPr>
              <a:lnSpc>
                <a:spcPct val="100000"/>
              </a:lnSpc>
            </a:pPr>
            <a:r>
              <a:rPr lang="en-US" sz="1600" dirty="0" err="1"/>
              <a:t>Reanalyses</a:t>
            </a:r>
            <a:r>
              <a:rPr lang="en-US" sz="1600" dirty="0"/>
              <a:t> are subject to changing inputs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600" dirty="0">
              <a:hlinkClick r:id="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hlinkClick r:id=""/>
              </a:rPr>
              <a:t>https://scatterometer.knmi.nl/archived_prod/</a:t>
            </a:r>
            <a:r>
              <a:rPr lang="en-US" sz="1600" dirty="0"/>
              <a:t> </a:t>
            </a:r>
            <a:endParaRPr lang="en-NL" sz="1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D28ED84-B401-4ABC-BC8A-ED4CEE5D6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-26988"/>
            <a:ext cx="8748464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nl-NL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nl-NL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constellation</a:t>
            </a:r>
            <a:r>
              <a:rPr lang="nl-NL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altLang="nl-NL" kern="0" dirty="0">
                <a:latin typeface="Calibri" panose="020F0502020204030204" pitchFamily="34" charset="0"/>
                <a:cs typeface="Calibri" panose="020F0502020204030204" pitchFamily="34" charset="0"/>
              </a:rPr>
              <a:t> track </a:t>
            </a:r>
            <a:r>
              <a:rPr lang="nl-NL" altLang="nl-NL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hurricanes</a:t>
            </a:r>
            <a:endParaRPr lang="nl-NL" altLang="nl-NL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3EE26-09E6-4EF6-B0CF-E64F1B709F57}"/>
              </a:ext>
            </a:extLst>
          </p:cNvPr>
          <p:cNvSpPr txBox="1"/>
          <p:nvPr/>
        </p:nvSpPr>
        <p:spPr>
          <a:xfrm>
            <a:off x="7472076" y="5661249"/>
            <a:ext cx="316835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Verdana" pitchFamily="34" charset="0"/>
              </a:rPr>
              <a:t>https://scatterometer.knmi.nl/hy2d_25_prod/index.php?cmd=monitoring&amp;period=week&amp;day=0&amp;flag=yes</a:t>
            </a:r>
            <a:endParaRPr lang="en-NL" sz="1200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F585A-841B-4CA1-AA01-E73DB8157FC3}"/>
              </a:ext>
            </a:extLst>
          </p:cNvPr>
          <p:cNvSpPr txBox="1"/>
          <p:nvPr/>
        </p:nvSpPr>
        <p:spPr>
          <a:xfrm>
            <a:off x="8400257" y="4168985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HY2D</a:t>
            </a:r>
            <a:endParaRPr lang="en-NL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62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6A6B-3284-D246-7579-306AB8C1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L3/L4 product uncertainty analysis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DD1A0-A2D9-B68F-3DF7-F4141FF2A2C7}"/>
              </a:ext>
            </a:extLst>
          </p:cNvPr>
          <p:cNvSpPr txBox="1"/>
          <p:nvPr/>
        </p:nvSpPr>
        <p:spPr>
          <a:xfrm>
            <a:off x="4295800" y="6447296"/>
            <a:ext cx="4261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Liselotte van </a:t>
            </a:r>
            <a:r>
              <a:rPr lang="en-US" sz="2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Cranenburgh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MSc Thesis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455FB-A4B0-A488-F109-68A0D4E4C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9497" y="1196752"/>
            <a:ext cx="2915274" cy="4957986"/>
          </a:xfrm>
        </p:spPr>
        <p:txBody>
          <a:bodyPr/>
          <a:lstStyle/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Scatterometers show substantial model biases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Both in mean and variance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to make L4 products that maintain observed spatial characteristics?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Ex.: IFREMER L4 product copied ERA5 model bias over time (see right)</a:t>
            </a:r>
          </a:p>
          <a:p>
            <a:pPr marL="177800" indent="-1778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Verify MAXSS L4 product?</a:t>
            </a:r>
          </a:p>
          <a:p>
            <a:pPr marL="177800" indent="-177800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0" indent="-177800"/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4FED7F-6BFE-649D-1EFE-80B11F93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086" y="1097149"/>
            <a:ext cx="5708290" cy="5157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5F5935-8BE1-E862-6841-877F05B7E262}"/>
              </a:ext>
            </a:extLst>
          </p:cNvPr>
          <p:cNvSpPr txBox="1"/>
          <p:nvPr/>
        </p:nvSpPr>
        <p:spPr>
          <a:xfrm>
            <a:off x="5108843" y="847175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IFREMER L4 – ERA5</a:t>
            </a:r>
            <a:endParaRPr lang="en-NL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3D8589-823B-B23E-1289-DC129AFBF3C0}"/>
              </a:ext>
            </a:extLst>
          </p:cNvPr>
          <p:cNvSpPr txBox="1"/>
          <p:nvPr/>
        </p:nvSpPr>
        <p:spPr>
          <a:xfrm>
            <a:off x="8308592" y="836713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ERA5*– ERA5</a:t>
            </a:r>
            <a:endParaRPr lang="en-NL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09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61DD7-66C6-414E-96D9-4D586206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281" y="133099"/>
            <a:ext cx="7668852" cy="794147"/>
          </a:xfrm>
        </p:spPr>
        <p:txBody>
          <a:bodyPr/>
          <a:lstStyle/>
          <a:p>
            <a:pPr algn="l"/>
            <a:r>
              <a:rPr lang="nl-NL" sz="4000" dirty="0" err="1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nl-NL" sz="4000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4000" dirty="0" err="1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4000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C19B4-B77C-4328-8E1A-234AA1E51751}"/>
              </a:ext>
            </a:extLst>
          </p:cNvPr>
          <p:cNvSpPr txBox="1"/>
          <p:nvPr/>
        </p:nvSpPr>
        <p:spPr>
          <a:xfrm>
            <a:off x="8715571" y="1937557"/>
            <a:ext cx="7777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Coupled</a:t>
            </a:r>
            <a:endParaRPr lang="en-NL" sz="135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28043-8A44-48E3-BC2D-791DA40C7086}"/>
              </a:ext>
            </a:extLst>
          </p:cNvPr>
          <p:cNvSpPr txBox="1"/>
          <p:nvPr/>
        </p:nvSpPr>
        <p:spPr>
          <a:xfrm>
            <a:off x="8530086" y="3645024"/>
            <a:ext cx="9644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Uncoupled</a:t>
            </a:r>
            <a:endParaRPr lang="en-NL" sz="135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633EE41-174B-41E2-A855-E67216860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532" y="1268761"/>
            <a:ext cx="8500450" cy="3783511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many scatterometers capturing tropical cyclones, showing fast changes due to moist convection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science in the ESA MAXSS project on SAR and ASCAT comparisons, exploiting the SAR (thanks to </a:t>
            </a:r>
            <a:r>
              <a:rPr lang="en-US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SHOC, CYCLOBS) </a:t>
            </a:r>
            <a:r>
              <a:rPr lang="en-US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improve scatterometer winds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 enhancement ASCAT progressing well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 enhancement Ku-band scatterometers, probably after implementation rain correction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123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strong is the wind in a hurricane? (Tuesday afternoon)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61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5111E47-69BC-4432-AE17-C0B6A15C2096}"/>
              </a:ext>
            </a:extLst>
          </p:cNvPr>
          <p:cNvGrpSpPr/>
          <p:nvPr/>
        </p:nvGrpSpPr>
        <p:grpSpPr>
          <a:xfrm>
            <a:off x="1447964" y="857249"/>
            <a:ext cx="4527387" cy="5143500"/>
            <a:chOff x="-76037" y="-1"/>
            <a:chExt cx="4527387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0BC2C5-1CEE-45C3-A806-6DCD718E9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037" y="-1"/>
              <a:ext cx="4527387" cy="5143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B50C05-9AA5-4495-840B-2BF725AD5DB5}"/>
                </a:ext>
              </a:extLst>
            </p:cNvPr>
            <p:cNvSpPr/>
            <p:nvPr/>
          </p:nvSpPr>
          <p:spPr>
            <a:xfrm>
              <a:off x="3408218" y="344403"/>
              <a:ext cx="96693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800">
                <a:solidFill>
                  <a:srgbClr val="FFFFFF"/>
                </a:solidFill>
                <a:latin typeface="Verdana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30548-508F-493F-AB9B-D54C90B60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9018" y="9852"/>
            <a:ext cx="8028892" cy="4948239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KNMI cyclone visualization and EARS Early Warning</a:t>
            </a:r>
            <a:endParaRPr lang="en-NL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4796E-C829-4E58-9F65-0D0976916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350" y="1486426"/>
            <a:ext cx="4692650" cy="4522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52A14-50B4-4BF0-9B14-BA3C54376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887" y="530856"/>
            <a:ext cx="2404081" cy="2877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D65761-CEC5-4B51-B922-D94C46D8419F}"/>
              </a:ext>
            </a:extLst>
          </p:cNvPr>
          <p:cNvSpPr txBox="1"/>
          <p:nvPr/>
        </p:nvSpPr>
        <p:spPr>
          <a:xfrm>
            <a:off x="1854090" y="1201655"/>
            <a:ext cx="4634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200" b="1" dirty="0">
                <a:solidFill>
                  <a:srgbClr val="000000"/>
                </a:solidFill>
                <a:latin typeface="Verdana" pitchFamily="34" charset="0"/>
                <a:hlinkClick r:id="rId5"/>
              </a:rPr>
              <a:t>scatterometer.knmi.nl/2ewc_prod/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endParaRPr lang="en-NL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E07A2-320C-5987-7AEE-E8C6C8D0B394}"/>
              </a:ext>
            </a:extLst>
          </p:cNvPr>
          <p:cNvSpPr txBox="1"/>
          <p:nvPr/>
        </p:nvSpPr>
        <p:spPr>
          <a:xfrm>
            <a:off x="1532105" y="5949838"/>
            <a:ext cx="897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Warns fast in case of climatologically large deviation between ECMWF and ASCAT</a:t>
            </a:r>
            <a:endParaRPr lang="en-NL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35C8-357F-A443-F784-3D33A492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1"/>
            <a:ext cx="8724900" cy="729577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Grey gradient method for SAR</a:t>
            </a:r>
            <a:endParaRPr lang="en-NL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F465B-076C-2B8C-236A-29AE363FF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3513" y="1206500"/>
            <a:ext cx="4195638" cy="4948238"/>
          </a:xfrm>
        </p:spPr>
        <p:txBody>
          <a:bodyPr/>
          <a:lstStyle/>
          <a:p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AA04E-96AD-0940-0505-2C6D7E7291CF}"/>
              </a:ext>
            </a:extLst>
          </p:cNvPr>
          <p:cNvSpPr txBox="1"/>
          <p:nvPr/>
        </p:nvSpPr>
        <p:spPr>
          <a:xfrm>
            <a:off x="1602273" y="6392635"/>
            <a:ext cx="105897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 2021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Hurricane eye morphology extraction from SAR images by texture analysis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(ESA MAXSS project)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80A118-74CB-FDE0-7294-268EEC66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29578"/>
            <a:ext cx="9144000" cy="56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47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7A311E-78CA-46E2-8229-913582DD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428"/>
            <a:ext cx="2532444" cy="1058863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/>
              <a:t>In only 50 minutes . . .</a:t>
            </a:r>
            <a:endParaRPr lang="en-NL" sz="3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3C9A90-C5F7-4945-820D-67952E12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39" y="916006"/>
            <a:ext cx="4207537" cy="59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D791E88-2109-47AD-9C0D-5322B65D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10" y="1244674"/>
            <a:ext cx="4249142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2CCA1-D2FE-432F-8DC7-F90CA8C8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127" y="1440906"/>
            <a:ext cx="8169275" cy="4220342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</a:rPr>
              <a:t>Nyatoh</a:t>
            </a:r>
            <a:endParaRPr lang="en-NL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3D7A01A-0676-43EA-919B-B938EB2E0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50331" r="31998" b="21964"/>
          <a:stretch/>
        </p:blipFill>
        <p:spPr bwMode="auto">
          <a:xfrm>
            <a:off x="4292498" y="161581"/>
            <a:ext cx="2736304" cy="29434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7223B27-9E23-4A7F-9345-E38F5188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t="56087" r="29225" b="15926"/>
          <a:stretch/>
        </p:blipFill>
        <p:spPr bwMode="auto">
          <a:xfrm>
            <a:off x="7680177" y="161581"/>
            <a:ext cx="2799253" cy="29434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798C7-60E1-44B1-B0F7-7D103DA5BDD9}"/>
              </a:ext>
            </a:extLst>
          </p:cNvPr>
          <p:cNvSpPr txBox="1"/>
          <p:nvPr/>
        </p:nvSpPr>
        <p:spPr>
          <a:xfrm>
            <a:off x="4292498" y="6381329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ASCAT-C</a:t>
            </a:r>
            <a:endParaRPr kumimoji="0" lang="en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3A2CF-8012-437A-AB39-029073D143EC}"/>
              </a:ext>
            </a:extLst>
          </p:cNvPr>
          <p:cNvSpPr txBox="1"/>
          <p:nvPr/>
        </p:nvSpPr>
        <p:spPr>
          <a:xfrm>
            <a:off x="8541640" y="6234755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ASCAT-B</a:t>
            </a:r>
            <a:endParaRPr kumimoji="0" lang="en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E02842-1278-4CCD-835B-0196BD3A1202}"/>
              </a:ext>
            </a:extLst>
          </p:cNvPr>
          <p:cNvSpPr/>
          <p:nvPr/>
        </p:nvSpPr>
        <p:spPr>
          <a:xfrm>
            <a:off x="2855640" y="4216369"/>
            <a:ext cx="1584176" cy="17165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4EA8CC-0192-46F5-B9E4-62EA23CE7AB0}"/>
              </a:ext>
            </a:extLst>
          </p:cNvPr>
          <p:cNvSpPr/>
          <p:nvPr/>
        </p:nvSpPr>
        <p:spPr>
          <a:xfrm>
            <a:off x="7257555" y="4225796"/>
            <a:ext cx="1584176" cy="168918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37546F-4DFD-4377-A7C3-A207EF6E6657}"/>
              </a:ext>
            </a:extLst>
          </p:cNvPr>
          <p:cNvCxnSpPr/>
          <p:nvPr/>
        </p:nvCxnSpPr>
        <p:spPr>
          <a:xfrm flipV="1">
            <a:off x="2855640" y="161581"/>
            <a:ext cx="1436858" cy="40547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632EE0-A097-4253-8E38-806A728EEC9A}"/>
              </a:ext>
            </a:extLst>
          </p:cNvPr>
          <p:cNvCxnSpPr>
            <a:cxnSpLocks/>
          </p:cNvCxnSpPr>
          <p:nvPr/>
        </p:nvCxnSpPr>
        <p:spPr>
          <a:xfrm flipV="1">
            <a:off x="4447038" y="3104995"/>
            <a:ext cx="2581765" cy="282794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85DB07-F037-4883-80FE-FF1EDB72B8F4}"/>
              </a:ext>
            </a:extLst>
          </p:cNvPr>
          <p:cNvCxnSpPr>
            <a:cxnSpLocks/>
          </p:cNvCxnSpPr>
          <p:nvPr/>
        </p:nvCxnSpPr>
        <p:spPr>
          <a:xfrm flipV="1">
            <a:off x="7264856" y="161581"/>
            <a:ext cx="415320" cy="40642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7F8E9C-7918-459A-B021-AF429AEA41B8}"/>
              </a:ext>
            </a:extLst>
          </p:cNvPr>
          <p:cNvCxnSpPr>
            <a:cxnSpLocks/>
          </p:cNvCxnSpPr>
          <p:nvPr/>
        </p:nvCxnSpPr>
        <p:spPr>
          <a:xfrm flipV="1">
            <a:off x="8849033" y="3104995"/>
            <a:ext cx="1630397" cy="28195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761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ASCAT, ECMWF and SAR speed scale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742F-7308-20B7-68F2-A97A538D0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1" y="1052736"/>
            <a:ext cx="9091613" cy="49482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Triple speed collocation ASCAT,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ECMWF for matching 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59D10-6488-129A-FFA8-37238E3C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32680"/>
            <a:ext cx="8064896" cy="467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2085A-E5F9-48E2-538B-AAC0AB7A8F88}"/>
              </a:ext>
            </a:extLst>
          </p:cNvPr>
          <p:cNvSpPr txBox="1"/>
          <p:nvPr/>
        </p:nvSpPr>
        <p:spPr>
          <a:xfrm>
            <a:off x="1775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SAR and ASCAT Tropical Cyclone Wind Speed Reconciliation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(MAXSS)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5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ASCAT, ECMWF and SAR speed scale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742F-7308-20B7-68F2-A97A538D0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1" y="1052736"/>
            <a:ext cx="9091613" cy="49482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Triple speed collocation ASCAT,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ECMWF for matching 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59D10-6488-129A-FFA8-37238E3C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32680"/>
            <a:ext cx="8064896" cy="467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2085A-E5F9-48E2-538B-AAC0AB7A8F88}"/>
              </a:ext>
            </a:extLst>
          </p:cNvPr>
          <p:cNvSpPr txBox="1"/>
          <p:nvPr/>
        </p:nvSpPr>
        <p:spPr>
          <a:xfrm>
            <a:off x="1775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SAR and ASCAT Tropical Cyclone Wind Speed Reconciliation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(MAXSS)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2184-9E3F-4E21-4174-55FD124BB751}"/>
              </a:ext>
            </a:extLst>
          </p:cNvPr>
          <p:cNvSpPr txBox="1">
            <a:spLocks/>
          </p:cNvSpPr>
          <p:nvPr/>
        </p:nvSpPr>
        <p:spPr bwMode="auto">
          <a:xfrm>
            <a:off x="2783633" y="4869160"/>
            <a:ext cx="6797575" cy="1944216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52400" indent="-1508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5"/>
              </a:buBlip>
              <a:defRPr sz="2400">
                <a:solidFill>
                  <a:srgbClr val="000066"/>
                </a:solidFill>
                <a:latin typeface="+mn-lt"/>
              </a:defRPr>
            </a:lvl2pPr>
            <a:lvl3pPr marL="406400" indent="-2524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6"/>
              </a:buBlip>
              <a:defRPr sz="2000">
                <a:solidFill>
                  <a:srgbClr val="000000"/>
                </a:solidFill>
                <a:latin typeface="+mn-lt"/>
              </a:defRPr>
            </a:lvl3pPr>
            <a:lvl4pPr marL="633413" indent="-22542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7"/>
              </a:buBlip>
              <a:defRPr sz="1800">
                <a:solidFill>
                  <a:srgbClr val="000000"/>
                </a:solidFill>
                <a:latin typeface="+mn-lt"/>
              </a:defRPr>
            </a:lvl4pPr>
            <a:lvl5pPr marL="8112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wind speed is reference for accurate binning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Biases are small after scaling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ASCAT error smallest at ~10%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SAR has more speed structure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ECMWF is smooth</a:t>
            </a:r>
            <a:endParaRPr kumimoji="0" lang="en-NL" sz="20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8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FDAB-3B10-4CFE-85D4-DF8F3F5F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2DVAR resolution enhancement</a:t>
            </a:r>
            <a:endParaRPr lang="en-NL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7A9F09-76E8-4A3F-A992-EC66A89B3F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074887"/>
            <a:ext cx="3544480" cy="3288194"/>
          </a:xfrm>
        </p:spPr>
      </p:pic>
      <p:pic>
        <p:nvPicPr>
          <p:cNvPr id="7" name="Picture 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AA63AE2D-7B0A-4614-AEBB-E34D87E63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40" y="3933057"/>
            <a:ext cx="9144000" cy="2386917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310F7ED-AD58-4AAE-855F-2FC4EB54E746}"/>
              </a:ext>
            </a:extLst>
          </p:cNvPr>
          <p:cNvSpPr txBox="1">
            <a:spLocks/>
          </p:cNvSpPr>
          <p:nvPr/>
        </p:nvSpPr>
        <p:spPr bwMode="auto">
          <a:xfrm>
            <a:off x="347384" y="1074887"/>
            <a:ext cx="6438898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52400" indent="-1508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4"/>
              </a:buBlip>
              <a:defRPr sz="2400">
                <a:solidFill>
                  <a:srgbClr val="000066"/>
                </a:solidFill>
                <a:latin typeface="+mn-lt"/>
              </a:defRPr>
            </a:lvl2pPr>
            <a:lvl3pPr marL="406400" indent="-2524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5"/>
              </a:buBlip>
              <a:defRPr sz="2000">
                <a:solidFill>
                  <a:srgbClr val="000000"/>
                </a:solidFill>
                <a:latin typeface="+mn-lt"/>
              </a:defRPr>
            </a:lvl3pPr>
            <a:lvl4pPr marL="633413" indent="-22542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Blip>
                <a:blip r:embed="rId6"/>
              </a:buBlip>
              <a:defRPr sz="1800">
                <a:solidFill>
                  <a:srgbClr val="000000"/>
                </a:solidFill>
                <a:latin typeface="+mn-lt"/>
              </a:defRPr>
            </a:lvl4pPr>
            <a:lvl5pPr marL="8112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12684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17256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1828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640013" indent="-1762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PhD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Weicheng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Ni (NUDT)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Storm-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centered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background (max. R</a:t>
            </a:r>
            <a:r>
              <a:rPr kumimoji="0" lang="nl-NL" sz="2000" b="0" i="0" u="none" strike="noStrike" kern="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centre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Empiricial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hurricane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spatial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error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structure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functions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depending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category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Sensitivity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tests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varying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radii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rot/div ratio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Now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12.5 km product, later 5.6 km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Wind speed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scaling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is last step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9CA1D-BCC7-DECC-374F-5B00A01C364A}"/>
              </a:ext>
            </a:extLst>
          </p:cNvPr>
          <p:cNvSpPr txBox="1"/>
          <p:nvPr/>
        </p:nvSpPr>
        <p:spPr>
          <a:xfrm>
            <a:off x="7787386" y="3686200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Enhanced ASCAT</a:t>
            </a:r>
            <a:endParaRPr kumimoji="0" lang="en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961B42-5C57-2C34-7842-FA276F0ECC28}"/>
              </a:ext>
            </a:extLst>
          </p:cNvPr>
          <p:cNvSpPr txBox="1"/>
          <p:nvPr/>
        </p:nvSpPr>
        <p:spPr>
          <a:xfrm>
            <a:off x="4722334" y="6391169"/>
            <a:ext cx="2643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 et al., in preparation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 bwMode="auto">
          <a:xfrm>
            <a:off x="-561340" y="86995"/>
            <a:ext cx="11637645" cy="715645"/>
            <a:chOff x="-368377" y="201934"/>
            <a:chExt cx="3072447" cy="474938"/>
          </a:xfrm>
        </p:grpSpPr>
        <p:sp>
          <p:nvSpPr>
            <p:cNvPr id="10" name="平行四边形 9"/>
            <p:cNvSpPr/>
            <p:nvPr/>
          </p:nvSpPr>
          <p:spPr>
            <a:xfrm flipH="1">
              <a:off x="-368377" y="201934"/>
              <a:ext cx="3072447" cy="474589"/>
            </a:xfrm>
            <a:prstGeom prst="parallelogram">
              <a:avLst>
                <a:gd name="adj" fmla="val 44471"/>
              </a:avLst>
            </a:prstGeom>
            <a:gradFill>
              <a:gsLst>
                <a:gs pos="3000">
                  <a:srgbClr val="28AAE4"/>
                </a:gs>
                <a:gs pos="84000">
                  <a:srgbClr val="1F71D6">
                    <a:alpha val="0"/>
                  </a:srgb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平行四边形 10"/>
            <p:cNvSpPr/>
            <p:nvPr/>
          </p:nvSpPr>
          <p:spPr>
            <a:xfrm flipH="1">
              <a:off x="-351569" y="201934"/>
              <a:ext cx="2225339" cy="474938"/>
            </a:xfrm>
            <a:prstGeom prst="parallelogram">
              <a:avLst>
                <a:gd name="adj" fmla="val 44471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">
                  <a:schemeClr val="bg1">
                    <a:alpha val="22000"/>
                  </a:schemeClr>
                </a:gs>
                <a:gs pos="76130">
                  <a:srgbClr val="FFFFFF">
                    <a:alpha val="18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26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0" y="184150"/>
            <a:ext cx="11212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Tropical Cyclone Resolution Enhancement for ASCAT Winds</a:t>
            </a:r>
          </a:p>
        </p:txBody>
      </p:sp>
      <p:pic>
        <p:nvPicPr>
          <p:cNvPr id="6" name="图片 5" descr="fig_chap7_SR_morpholog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2130" y="1215390"/>
            <a:ext cx="4671879" cy="3060000"/>
          </a:xfrm>
          <a:prstGeom prst="rect">
            <a:avLst/>
          </a:prstGeom>
        </p:spPr>
      </p:pic>
      <p:pic>
        <p:nvPicPr>
          <p:cNvPr id="13" name="图片 12" descr="fig_chap7_svar_validat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31775" y="4643755"/>
            <a:ext cx="5369334" cy="216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表格 13"/>
              <p:cNvGraphicFramePr/>
              <p:nvPr>
                <p:custDataLst>
                  <p:tags r:id="rId3"/>
                </p:custDataLst>
                <p:extLst>
                  <p:ext uri="{D42A27DB-BD31-4B8C-83A1-F6EECF244321}">
                    <p14:modId xmlns:p14="http://schemas.microsoft.com/office/powerpoint/2010/main" val="1720033218"/>
                  </p:ext>
                </p:extLst>
              </p:nvPr>
            </p:nvGraphicFramePr>
            <p:xfrm>
              <a:off x="5907405" y="3735705"/>
              <a:ext cx="6078220" cy="28606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94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45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299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4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5725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8262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99187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0863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TC Category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 Method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SAR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(m/s)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ASCAT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(m/s)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ECMWF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m/s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200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20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altLang="zh-CN" sz="120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  <m:sup>
                                  <m:r>
                                    <a:rPr lang="en-US" altLang="zh-CN" sz="1200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m</a:t>
                          </a:r>
                          <a:r>
                            <a:rPr lang="en-US" altLang="zh-CN" sz="12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2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/s</a:t>
                          </a:r>
                          <a:r>
                            <a:rPr lang="en-US" altLang="zh-CN" sz="1200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2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Points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0195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Weak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2DVAR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1.51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0.57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0.31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5,034,681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339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Interpolate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1.53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1465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Moderate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2DVAR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1.42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0.60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0.35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2,891,969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27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Interpolate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0.95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0830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Strong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2DVAR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1.31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0.52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1.31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1,418,252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9339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Interpolate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1.31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0.77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1.30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0.24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表格 13"/>
              <p:cNvGraphicFramePr/>
              <p:nvPr>
                <p:custDataLst>
                  <p:tags r:id="rId3"/>
                </p:custDataLst>
                <p:extLst>
                  <p:ext uri="{D42A27DB-BD31-4B8C-83A1-F6EECF244321}">
                    <p14:modId xmlns:p14="http://schemas.microsoft.com/office/powerpoint/2010/main" val="1720033218"/>
                  </p:ext>
                </p:extLst>
              </p:nvPr>
            </p:nvGraphicFramePr>
            <p:xfrm>
              <a:off x="5907405" y="3735705"/>
              <a:ext cx="6078220" cy="28606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94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45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299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4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5725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8262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99187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0863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TC Category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 Method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SAR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(m/s)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ASCAT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(m/s)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ECMWF</a:t>
                          </a:r>
                        </a:p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m/s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646429" r="-146429" b="-46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Points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418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0195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Weak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2DVAR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1.51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0.57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0.31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5,034,681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339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Interpolate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1.53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1465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Moderate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2DVAR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1.42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0.60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0.35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2,891,969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27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Interpolate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0.95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0.12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0830"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Strong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2DVAR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1.31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0.52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1.31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0.43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1,418,252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9339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Interpolate SR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/>
                              <a:cs typeface="Times New Roman"/>
                            </a:rPr>
                            <a:t>1.31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b="1" kern="1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0.77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1.30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3130" rtl="0" eaLnBrk="1" latinLnBrk="0" hangingPunct="1">
                            <a:buNone/>
                          </a:pPr>
                          <a:r>
                            <a:rPr lang="en-US" altLang="zh-CN" sz="1200" kern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0.24</a:t>
                          </a:r>
                          <a:endParaRPr lang="en-US" altLang="zh-CN" sz="120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文本框 15"/>
          <p:cNvSpPr txBox="1"/>
          <p:nvPr/>
        </p:nvSpPr>
        <p:spPr>
          <a:xfrm>
            <a:off x="593090" y="922655"/>
            <a:ext cx="43599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Morphological Analysis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62305" y="4275455"/>
            <a:ext cx="42906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Spatial Variance Estimates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907405" y="33216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Quality Evaluation by Triple Collocation Analysis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333365" y="922655"/>
            <a:ext cx="6562090" cy="2384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proposed SR method is capable of preserving consistency at large scales with original ASCAT winds while compensating for the ASCAT footprint blurring effect of the small-scale information and enhancing TC vortex structures in a physically meaningful manner, regardless of TC strength category.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obtained SR products possess the correct small-scale properties of TC inner-core structures, such 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Radius of Maximum Wind, TC asymmetry and wind variability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3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61DD7-66C6-414E-96D9-4D586206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/>
              <a:t>Need</a:t>
            </a:r>
            <a:r>
              <a:rPr lang="nl-NL" sz="4400" dirty="0"/>
              <a:t> </a:t>
            </a:r>
            <a:r>
              <a:rPr lang="nl-NL" sz="4400" dirty="0" err="1"/>
              <a:t>for</a:t>
            </a:r>
            <a:r>
              <a:rPr lang="nl-NL" sz="4400" dirty="0"/>
              <a:t> accurate extreme </a:t>
            </a:r>
            <a:r>
              <a:rPr lang="nl-NL" sz="4400" dirty="0" err="1"/>
              <a:t>winds</a:t>
            </a:r>
            <a:endParaRPr lang="nl-NL" sz="4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D6A0C-EBC3-43C4-8469-E3EAB156B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376" y="1412777"/>
            <a:ext cx="10873208" cy="3711179"/>
          </a:xfrm>
        </p:spPr>
        <p:txBody>
          <a:bodyPr/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nl-NL" sz="2000" b="1" dirty="0" err="1"/>
              <a:t>Nowcasting</a:t>
            </a:r>
            <a:r>
              <a:rPr lang="nl-NL" sz="2000" dirty="0"/>
              <a:t>, </a:t>
            </a:r>
            <a:r>
              <a:rPr lang="nl-NL" sz="2000" dirty="0" err="1"/>
              <a:t>where</a:t>
            </a:r>
            <a:r>
              <a:rPr lang="nl-NL" sz="2000" dirty="0"/>
              <a:t> </a:t>
            </a:r>
            <a:r>
              <a:rPr lang="nl-NL" sz="2000" b="1" dirty="0"/>
              <a:t>dropsondes</a:t>
            </a:r>
            <a:r>
              <a:rPr lang="nl-NL" sz="2000" dirty="0"/>
              <a:t> are the </a:t>
            </a:r>
            <a:r>
              <a:rPr lang="nl-NL" sz="2000" dirty="0" err="1"/>
              <a:t>adopted</a:t>
            </a:r>
            <a:r>
              <a:rPr lang="nl-NL" sz="2000" dirty="0"/>
              <a:t> wind speed </a:t>
            </a:r>
            <a:r>
              <a:rPr lang="nl-NL" sz="2000" dirty="0" err="1"/>
              <a:t>reference</a:t>
            </a:r>
            <a:r>
              <a:rPr lang="nl-NL" sz="2000" dirty="0"/>
              <a:t>; </a:t>
            </a:r>
            <a:r>
              <a:rPr lang="nl-NL" sz="2000" dirty="0" err="1"/>
              <a:t>if</a:t>
            </a:r>
            <a:r>
              <a:rPr lang="nl-NL" sz="2000" dirty="0"/>
              <a:t> the wind speed </a:t>
            </a:r>
            <a:r>
              <a:rPr lang="nl-NL" sz="2000" dirty="0" err="1"/>
              <a:t>reference</a:t>
            </a:r>
            <a:r>
              <a:rPr lang="nl-NL" sz="2000" dirty="0"/>
              <a:t> </a:t>
            </a:r>
            <a:r>
              <a:rPr lang="nl-NL" sz="2000" dirty="0" err="1"/>
              <a:t>would</a:t>
            </a:r>
            <a:r>
              <a:rPr lang="nl-NL" sz="2000" dirty="0"/>
              <a:t> change, </a:t>
            </a:r>
            <a:r>
              <a:rPr lang="nl-NL" sz="2000" dirty="0" err="1"/>
              <a:t>hurricane</a:t>
            </a:r>
            <a:r>
              <a:rPr lang="nl-NL" sz="2000" dirty="0"/>
              <a:t> </a:t>
            </a:r>
            <a:r>
              <a:rPr lang="nl-NL" sz="2000" dirty="0" err="1"/>
              <a:t>categories</a:t>
            </a:r>
            <a:r>
              <a:rPr lang="nl-NL" sz="2000" dirty="0"/>
              <a:t> change </a:t>
            </a:r>
            <a:r>
              <a:rPr lang="nl-NL" sz="2000" dirty="0" err="1"/>
              <a:t>too</a:t>
            </a:r>
            <a:r>
              <a:rPr lang="nl-NL" sz="2000" dirty="0"/>
              <a:t>, as </a:t>
            </a:r>
            <a:r>
              <a:rPr lang="nl-NL" sz="2000" dirty="0" err="1"/>
              <a:t>everything</a:t>
            </a:r>
            <a:r>
              <a:rPr lang="nl-NL" sz="2000" dirty="0"/>
              <a:t> </a:t>
            </a:r>
            <a:r>
              <a:rPr lang="nl-NL" sz="2000" dirty="0" err="1"/>
              <a:t>relies</a:t>
            </a:r>
            <a:r>
              <a:rPr lang="nl-NL" sz="2000" dirty="0"/>
              <a:t> on dropsonde wind speed </a:t>
            </a:r>
            <a:r>
              <a:rPr lang="nl-NL" sz="2000" dirty="0" err="1"/>
              <a:t>calibration</a:t>
            </a:r>
            <a:r>
              <a:rPr lang="nl-NL" sz="2000" dirty="0"/>
              <a:t> (SFMR, </a:t>
            </a:r>
            <a:r>
              <a:rPr lang="nl-NL" sz="2000" dirty="0" err="1"/>
              <a:t>Dvorak</a:t>
            </a:r>
            <a:r>
              <a:rPr lang="nl-NL" sz="2000" dirty="0"/>
              <a:t>, </a:t>
            </a:r>
            <a:r>
              <a:rPr lang="nl-NL" sz="2000" dirty="0" err="1"/>
              <a:t>passive</a:t>
            </a:r>
            <a:r>
              <a:rPr lang="nl-NL" sz="2000" dirty="0"/>
              <a:t> </a:t>
            </a:r>
            <a:r>
              <a:rPr lang="nl-NL" sz="2000" dirty="0" err="1"/>
              <a:t>satellite</a:t>
            </a:r>
            <a:r>
              <a:rPr lang="nl-NL" sz="2000" dirty="0"/>
              <a:t> </a:t>
            </a:r>
            <a:r>
              <a:rPr lang="nl-NL" sz="2000" dirty="0" err="1"/>
              <a:t>ocean</a:t>
            </a:r>
            <a:r>
              <a:rPr lang="nl-NL" sz="2000" dirty="0"/>
              <a:t> </a:t>
            </a:r>
            <a:r>
              <a:rPr lang="nl-NL" sz="2000" dirty="0" err="1"/>
              <a:t>winds</a:t>
            </a:r>
            <a:r>
              <a:rPr lang="nl-NL" sz="2000" dirty="0"/>
              <a:t>, .. )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nl-NL" sz="2000" b="1" dirty="0"/>
              <a:t>NWP</a:t>
            </a:r>
            <a:r>
              <a:rPr lang="nl-NL" sz="2000" dirty="0"/>
              <a:t>,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formulate</a:t>
            </a:r>
            <a:r>
              <a:rPr lang="nl-NL" sz="2000" dirty="0"/>
              <a:t> </a:t>
            </a:r>
            <a:r>
              <a:rPr lang="nl-NL" sz="2000" b="1" dirty="0"/>
              <a:t>drag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air-</a:t>
            </a:r>
            <a:r>
              <a:rPr lang="nl-NL" sz="2000" dirty="0" err="1"/>
              <a:t>sea</a:t>
            </a:r>
            <a:r>
              <a:rPr lang="nl-NL" sz="2000" dirty="0"/>
              <a:t> </a:t>
            </a:r>
            <a:r>
              <a:rPr lang="nl-NL" sz="2000" dirty="0" err="1"/>
              <a:t>interaction</a:t>
            </a:r>
            <a:r>
              <a:rPr lang="nl-NL" sz="2000" dirty="0"/>
              <a:t> </a:t>
            </a:r>
            <a:r>
              <a:rPr lang="nl-NL" sz="2000" dirty="0" err="1"/>
              <a:t>stresses</a:t>
            </a:r>
            <a:r>
              <a:rPr lang="nl-NL" sz="2000" dirty="0"/>
              <a:t>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nl-NL" sz="2000" b="1" dirty="0" err="1"/>
              <a:t>Oceanography</a:t>
            </a:r>
            <a:r>
              <a:rPr lang="nl-NL" sz="2000" dirty="0"/>
              <a:t>,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determine</a:t>
            </a:r>
            <a:r>
              <a:rPr lang="nl-NL" sz="2000" dirty="0"/>
              <a:t> </a:t>
            </a:r>
            <a:r>
              <a:rPr lang="nl-NL" sz="2000" dirty="0" err="1"/>
              <a:t>ocean</a:t>
            </a:r>
            <a:r>
              <a:rPr lang="nl-NL" sz="2000" dirty="0"/>
              <a:t> </a:t>
            </a:r>
            <a:r>
              <a:rPr lang="nl-NL" sz="2000" b="1" dirty="0" err="1"/>
              <a:t>mixing</a:t>
            </a:r>
            <a:r>
              <a:rPr lang="nl-NL" sz="2000" b="1" dirty="0"/>
              <a:t> </a:t>
            </a:r>
            <a:r>
              <a:rPr lang="nl-NL" sz="2000" b="1" dirty="0" err="1"/>
              <a:t>depth</a:t>
            </a:r>
            <a:r>
              <a:rPr lang="nl-NL" sz="2000" b="1" dirty="0"/>
              <a:t> </a:t>
            </a:r>
            <a:r>
              <a:rPr lang="nl-NL" sz="2000" dirty="0"/>
              <a:t>in </a:t>
            </a:r>
            <a:r>
              <a:rPr lang="nl-NL" sz="2000" dirty="0" err="1"/>
              <a:t>hurricanes</a:t>
            </a:r>
            <a:r>
              <a:rPr lang="nl-NL" sz="2000" dirty="0"/>
              <a:t> (</a:t>
            </a:r>
            <a:r>
              <a:rPr lang="nl-NL" sz="2000" dirty="0" err="1"/>
              <a:t>see</a:t>
            </a:r>
            <a:r>
              <a:rPr lang="nl-NL" sz="2000" dirty="0"/>
              <a:t> </a:t>
            </a:r>
            <a:r>
              <a:rPr lang="nl-NL" sz="2000" dirty="0" err="1"/>
              <a:t>deep</a:t>
            </a:r>
            <a:r>
              <a:rPr lang="nl-NL" sz="2000" dirty="0"/>
              <a:t> </a:t>
            </a:r>
            <a:r>
              <a:rPr lang="nl-NL" sz="2000" dirty="0" err="1"/>
              <a:t>cold</a:t>
            </a:r>
            <a:r>
              <a:rPr lang="nl-NL" sz="2000" dirty="0"/>
              <a:t> water track </a:t>
            </a:r>
            <a:r>
              <a:rPr lang="nl-NL" sz="2000" dirty="0" err="1"/>
              <a:t>behind</a:t>
            </a:r>
            <a:r>
              <a:rPr lang="nl-NL" sz="2000" dirty="0"/>
              <a:t> </a:t>
            </a:r>
            <a:r>
              <a:rPr lang="nl-NL" sz="2000" dirty="0" err="1"/>
              <a:t>hurricane</a:t>
            </a:r>
            <a:r>
              <a:rPr lang="nl-NL" sz="2000" dirty="0"/>
              <a:t>)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nl-NL" sz="2000" b="1" dirty="0" err="1"/>
              <a:t>Climate</a:t>
            </a:r>
            <a:r>
              <a:rPr lang="nl-NL" sz="2000" dirty="0"/>
              <a:t> monitoring,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determine</a:t>
            </a:r>
            <a:r>
              <a:rPr lang="nl-NL" sz="2000" dirty="0"/>
              <a:t> </a:t>
            </a:r>
            <a:r>
              <a:rPr lang="nl-NL" sz="2000" dirty="0" err="1"/>
              <a:t>climate</a:t>
            </a:r>
            <a:r>
              <a:rPr lang="nl-NL" sz="2000" dirty="0"/>
              <a:t> </a:t>
            </a:r>
            <a:r>
              <a:rPr lang="nl-NL" sz="2000" b="1" dirty="0"/>
              <a:t>change</a:t>
            </a:r>
            <a:r>
              <a:rPr lang="nl-NL" sz="2000" dirty="0"/>
              <a:t> at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br>
              <a:rPr lang="nl-NL" sz="2000" dirty="0"/>
            </a:br>
            <a:r>
              <a:rPr lang="nl-NL" sz="2000" dirty="0" err="1"/>
              <a:t>extremes</a:t>
            </a:r>
            <a:r>
              <a:rPr lang="nl-NL" sz="2000" dirty="0"/>
              <a:t>, i.e., </a:t>
            </a:r>
            <a:r>
              <a:rPr lang="nl-NL" sz="2000" dirty="0" err="1"/>
              <a:t>recalibrate</a:t>
            </a:r>
            <a:r>
              <a:rPr lang="nl-NL" sz="2000" dirty="0"/>
              <a:t> past records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nl-NL" sz="2000" b="1" dirty="0" err="1"/>
              <a:t>Climate</a:t>
            </a:r>
            <a:r>
              <a:rPr lang="nl-NL" sz="2000" dirty="0"/>
              <a:t> </a:t>
            </a:r>
            <a:r>
              <a:rPr lang="nl-NL" sz="2000" dirty="0" err="1"/>
              <a:t>prediction</a:t>
            </a:r>
            <a:r>
              <a:rPr lang="nl-NL" sz="2000" dirty="0"/>
              <a:t>, </a:t>
            </a:r>
            <a:r>
              <a:rPr lang="nl-NL" sz="2000" dirty="0" err="1"/>
              <a:t>to</a:t>
            </a:r>
            <a:r>
              <a:rPr lang="nl-NL" sz="2000" dirty="0"/>
              <a:t> well </a:t>
            </a:r>
            <a:r>
              <a:rPr lang="nl-NL" sz="2000" dirty="0" err="1"/>
              <a:t>describe</a:t>
            </a:r>
            <a:r>
              <a:rPr lang="nl-NL" sz="2000" dirty="0"/>
              <a:t> complex extra-</a:t>
            </a:r>
            <a:r>
              <a:rPr lang="nl-NL" sz="2000" dirty="0" err="1"/>
              <a:t>tropical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tropical</a:t>
            </a:r>
            <a:r>
              <a:rPr lang="nl-NL" sz="2000" dirty="0"/>
              <a:t> </a:t>
            </a:r>
            <a:r>
              <a:rPr lang="nl-NL" sz="2000" dirty="0" err="1"/>
              <a:t>coupled</a:t>
            </a:r>
            <a:r>
              <a:rPr lang="nl-NL" sz="2000" dirty="0"/>
              <a:t> </a:t>
            </a:r>
            <a:r>
              <a:rPr lang="nl-NL" sz="2000" dirty="0" err="1"/>
              <a:t>ocean-atmosphere</a:t>
            </a:r>
            <a:r>
              <a:rPr lang="nl-NL" sz="2000" dirty="0"/>
              <a:t> </a:t>
            </a:r>
            <a:r>
              <a:rPr lang="nl-NL" sz="2000" dirty="0" err="1"/>
              <a:t>dynamics</a:t>
            </a:r>
            <a:r>
              <a:rPr lang="nl-NL" sz="2000" dirty="0"/>
              <a:t> (CO</a:t>
            </a:r>
            <a:r>
              <a:rPr lang="nl-NL" sz="2000" baseline="-25000" dirty="0"/>
              <a:t>2</a:t>
            </a:r>
            <a:r>
              <a:rPr lang="nl-NL" sz="2000" dirty="0"/>
              <a:t>, heat, H</a:t>
            </a:r>
            <a:r>
              <a:rPr lang="nl-NL" sz="2000" baseline="-25000" dirty="0"/>
              <a:t>2</a:t>
            </a:r>
            <a:r>
              <a:rPr lang="nl-NL" sz="2000" dirty="0"/>
              <a:t>O, … )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nl-NL" sz="2000" dirty="0" err="1"/>
              <a:t>Improved</a:t>
            </a:r>
            <a:r>
              <a:rPr lang="nl-NL" sz="2000" dirty="0"/>
              <a:t> </a:t>
            </a:r>
            <a:r>
              <a:rPr lang="nl-NL" sz="2000" dirty="0" err="1"/>
              <a:t>description</a:t>
            </a:r>
            <a:r>
              <a:rPr lang="nl-NL" sz="2000" dirty="0"/>
              <a:t> of </a:t>
            </a:r>
            <a:r>
              <a:rPr lang="nl-NL" sz="2000" dirty="0" err="1"/>
              <a:t>hurricane</a:t>
            </a:r>
            <a:r>
              <a:rPr lang="nl-NL" sz="2000" dirty="0"/>
              <a:t> </a:t>
            </a:r>
            <a:r>
              <a:rPr lang="nl-NL" sz="2000" b="1" dirty="0" err="1"/>
              <a:t>dynamics</a:t>
            </a:r>
            <a:endParaRPr lang="nl-NL" sz="2000" b="1" dirty="0"/>
          </a:p>
          <a:p>
            <a:pPr marL="0" indent="0">
              <a:buNone/>
            </a:pPr>
            <a:endParaRPr lang="nl-NL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2000" dirty="0" err="1">
                <a:solidFill>
                  <a:srgbClr val="0070C0"/>
                </a:solidFill>
              </a:rPr>
              <a:t>Satellite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 err="1">
                <a:solidFill>
                  <a:srgbClr val="0070C0"/>
                </a:solidFill>
              </a:rPr>
              <a:t>ocean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 err="1">
                <a:solidFill>
                  <a:srgbClr val="0070C0"/>
                </a:solidFill>
              </a:rPr>
              <a:t>surface</a:t>
            </a:r>
            <a:r>
              <a:rPr lang="nl-NL" sz="2000" dirty="0">
                <a:solidFill>
                  <a:srgbClr val="0070C0"/>
                </a:solidFill>
              </a:rPr>
              <a:t> wind speed </a:t>
            </a:r>
            <a:r>
              <a:rPr lang="nl-NL" sz="2000" dirty="0" err="1">
                <a:solidFill>
                  <a:srgbClr val="0070C0"/>
                </a:solidFill>
              </a:rPr>
              <a:t>calibration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 err="1">
                <a:solidFill>
                  <a:srgbClr val="0070C0"/>
                </a:solidFill>
              </a:rPr>
              <a:t>for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 err="1">
                <a:solidFill>
                  <a:srgbClr val="0070C0"/>
                </a:solidFill>
              </a:rPr>
              <a:t>active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 err="1">
                <a:solidFill>
                  <a:srgbClr val="0070C0"/>
                </a:solidFill>
              </a:rPr>
              <a:t>and</a:t>
            </a:r>
            <a:r>
              <a:rPr lang="nl-NL" sz="2000" dirty="0">
                <a:solidFill>
                  <a:srgbClr val="0070C0"/>
                </a:solidFill>
              </a:rPr>
              <a:t> </a:t>
            </a:r>
            <a:r>
              <a:rPr lang="nl-NL" sz="2000" dirty="0" err="1">
                <a:solidFill>
                  <a:srgbClr val="0070C0"/>
                </a:solidFill>
              </a:rPr>
              <a:t>passive</a:t>
            </a:r>
            <a:r>
              <a:rPr lang="nl-NL" sz="2000" dirty="0">
                <a:solidFill>
                  <a:srgbClr val="0070C0"/>
                </a:solidFill>
              </a:rPr>
              <a:t> microwave remote </a:t>
            </a:r>
            <a:r>
              <a:rPr lang="nl-NL" sz="2000" dirty="0" err="1">
                <a:solidFill>
                  <a:srgbClr val="0070C0"/>
                </a:solidFill>
              </a:rPr>
              <a:t>sensing</a:t>
            </a:r>
            <a:endParaRPr lang="nl-NL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nl-NL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C19B4-B77C-4328-8E1A-234AA1E51751}"/>
              </a:ext>
            </a:extLst>
          </p:cNvPr>
          <p:cNvSpPr txBox="1"/>
          <p:nvPr/>
        </p:nvSpPr>
        <p:spPr>
          <a:xfrm>
            <a:off x="9582556" y="1818642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Coupled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28043-8A44-48E3-BC2D-791DA40C7086}"/>
              </a:ext>
            </a:extLst>
          </p:cNvPr>
          <p:cNvSpPr txBox="1"/>
          <p:nvPr/>
        </p:nvSpPr>
        <p:spPr>
          <a:xfrm>
            <a:off x="9352323" y="3855734"/>
            <a:ext cx="121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Uncoupled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61F15-0761-45BF-9D08-0F8C11A02829}"/>
              </a:ext>
            </a:extLst>
          </p:cNvPr>
          <p:cNvSpPr txBox="1"/>
          <p:nvPr/>
        </p:nvSpPr>
        <p:spPr>
          <a:xfrm>
            <a:off x="5023271" y="6399165"/>
            <a:ext cx="21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Polverari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2021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90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60BB6E-9065-4E47-9054-6D9CBB3DE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91440" tIns="45720" rIns="0" bIns="45720" numCol="1" rtlCol="0" anchor="b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r" defTabSz="914378" rtl="0" eaLnBrk="1" latinLnBrk="0" hangingPunct="1"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283805-E1D0-453F-B2ED-9C7801F514BA}" type="slidenum">
              <a:rPr lang="en-GB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pPr>
                <a:defRPr/>
              </a:pPr>
              <a:t>30</a:t>
            </a:fld>
            <a:endParaRPr lang="en-GB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05CCEC-E609-45F8-8053-E5D397B7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05178"/>
            <a:ext cx="8640960" cy="605669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Ku-band Quality Control and ocean winds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26BC4F-8821-4FFB-A32C-3B3A4C1E0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2662" y="1305346"/>
            <a:ext cx="7936050" cy="3779838"/>
          </a:xfrm>
        </p:spPr>
        <p:txBody>
          <a:bodyPr>
            <a:noAutofit/>
          </a:bodyPr>
          <a:lstStyle/>
          <a:p>
            <a:r>
              <a:rPr lang="en-GB" sz="1800" dirty="0"/>
              <a:t>We continuously collaborate to improve quality control (QC)</a:t>
            </a:r>
          </a:p>
          <a:p>
            <a:r>
              <a:rPr lang="en-GB" sz="1800" dirty="0"/>
              <a:t>For Ku-band scatterometers we need to control rain (=&gt;)</a:t>
            </a:r>
          </a:p>
          <a:p>
            <a:r>
              <a:rPr lang="en-GB" sz="1800" dirty="0"/>
              <a:t>Develop algorithms to correct for remaining observational sampling biases</a:t>
            </a:r>
          </a:p>
          <a:p>
            <a:r>
              <a:rPr lang="en-GB" sz="1800" dirty="0"/>
              <a:t>We compare geographical biases between rain-</a:t>
            </a:r>
            <a:r>
              <a:rPr lang="en-GB" sz="1800" dirty="0" err="1"/>
              <a:t>insentitive</a:t>
            </a:r>
            <a:r>
              <a:rPr lang="en-GB" sz="1800" dirty="0"/>
              <a:t> (ASCAT) and rain-sensitive (Ku-band) scatterometers and collocated ECMWF winds</a:t>
            </a:r>
          </a:p>
          <a:p>
            <a:r>
              <a:rPr lang="en-GB" sz="1800" dirty="0"/>
              <a:t>Using ECMWF allows correction of satellite sampling biases</a:t>
            </a:r>
          </a:p>
          <a:p>
            <a:r>
              <a:rPr lang="en-GB" sz="1800" dirty="0"/>
              <a:t>It allows to estimate the bias due to the systematic removal of at maximum ~10% of the Ku-band winds in moist convection</a:t>
            </a:r>
          </a:p>
          <a:p>
            <a:r>
              <a:rPr lang="en-GB" sz="1800" dirty="0"/>
              <a:t>We work on Ku-band rain correction methods using Bayesian estimation</a:t>
            </a:r>
          </a:p>
          <a:p>
            <a:endParaRPr lang="en-GB" sz="1800" dirty="0"/>
          </a:p>
          <a:p>
            <a:pPr marL="0" indent="0" defTabSz="914378">
              <a:buNone/>
              <a:defRPr/>
            </a:pPr>
            <a:r>
              <a:rPr lang="en-GB" sz="1800" dirty="0">
                <a:hlinkClick r:id="rId2"/>
              </a:rPr>
              <a:t>Zhao et al., 2023</a:t>
            </a:r>
            <a:r>
              <a:rPr lang="en-GB" sz="1800" dirty="0"/>
              <a:t> (2x)</a:t>
            </a:r>
          </a:p>
          <a:p>
            <a:pPr marL="0" indent="0">
              <a:buNone/>
            </a:pPr>
            <a:r>
              <a:rPr lang="en-GB" sz="1800" dirty="0">
                <a:hlinkClick r:id="rId3"/>
              </a:rPr>
              <a:t>King et al., 2022</a:t>
            </a:r>
            <a:endParaRPr lang="en-GB" sz="1800" dirty="0"/>
          </a:p>
          <a:p>
            <a:pPr marL="0" indent="0">
              <a:buNone/>
            </a:pPr>
            <a:r>
              <a:rPr lang="en-GB" sz="1800" dirty="0">
                <a:hlinkClick r:id="rId4"/>
              </a:rPr>
              <a:t>Xu and Stoffelen, 2021</a:t>
            </a:r>
            <a:r>
              <a:rPr lang="en-GB" sz="1800" dirty="0"/>
              <a:t>, </a:t>
            </a:r>
            <a:r>
              <a:rPr lang="en-GB" sz="1800" dirty="0">
                <a:hlinkClick r:id="rId5"/>
              </a:rPr>
              <a:t>2019</a:t>
            </a:r>
            <a:endParaRPr lang="en-GB" sz="1800" dirty="0"/>
          </a:p>
          <a:p>
            <a:pPr marL="0" indent="0">
              <a:buNone/>
            </a:pPr>
            <a:r>
              <a:rPr lang="en-GB" sz="1800" dirty="0">
                <a:hlinkClick r:id="rId6"/>
              </a:rPr>
              <a:t>Trindade et al., 2020</a:t>
            </a:r>
            <a:r>
              <a:rPr lang="en-GB" sz="1800" dirty="0"/>
              <a:t>, </a:t>
            </a:r>
            <a:r>
              <a:rPr lang="en-GB" sz="1800" dirty="0">
                <a:hlinkClick r:id="rId7"/>
              </a:rPr>
              <a:t>2023</a:t>
            </a:r>
            <a:endParaRPr lang="en-GB" sz="1800" dirty="0"/>
          </a:p>
          <a:p>
            <a:pPr marL="0" indent="0">
              <a:buNone/>
            </a:pPr>
            <a:r>
              <a:rPr lang="en-GB" sz="1800" dirty="0">
                <a:hlinkClick r:id="rId8"/>
              </a:rPr>
              <a:t>Belmonte and Stoffelen, 2019</a:t>
            </a:r>
            <a:endParaRPr lang="en-GB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A570E6-E8A0-4C1D-BBEB-5EDAEFFE19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967" y="1644537"/>
            <a:ext cx="3528665" cy="1956828"/>
          </a:xfrm>
          <a:prstGeom prst="rect">
            <a:avLst/>
          </a:prstGeom>
        </p:spPr>
      </p:pic>
      <p:pic>
        <p:nvPicPr>
          <p:cNvPr id="6" name="Afbeelding 13">
            <a:extLst>
              <a:ext uri="{FF2B5EF4-FFF2-40B4-BE49-F238E27FC236}">
                <a16:creationId xmlns:a16="http://schemas.microsoft.com/office/drawing/2014/main" id="{52F5C992-68F0-41A4-8F50-0F62C8B9FE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967" y="3601367"/>
            <a:ext cx="3528665" cy="1832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F8064-6021-44FE-A97F-D55DDC2896EA}"/>
              </a:ext>
            </a:extLst>
          </p:cNvPr>
          <p:cNvSpPr txBox="1"/>
          <p:nvPr/>
        </p:nvSpPr>
        <p:spPr>
          <a:xfrm>
            <a:off x="8392705" y="305235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</a:rPr>
              <a:t>Old</a:t>
            </a:r>
            <a:endParaRPr lang="en-NL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0197E-568F-4315-8D47-208B6C11140A}"/>
              </a:ext>
            </a:extLst>
          </p:cNvPr>
          <p:cNvSpPr txBox="1"/>
          <p:nvPr/>
        </p:nvSpPr>
        <p:spPr>
          <a:xfrm>
            <a:off x="8354915" y="488724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</a:rPr>
              <a:t>New</a:t>
            </a:r>
            <a:endParaRPr lang="en-NL" sz="1800" b="1" dirty="0">
              <a:solidFill>
                <a:srgbClr val="000000"/>
              </a:solidFill>
            </a:endParaRPr>
          </a:p>
        </p:txBody>
      </p:sp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EE7DFF4F-77D9-4109-912F-AA104C8A15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5125" y="5140390"/>
            <a:ext cx="2010012" cy="810284"/>
          </a:xfrm>
          <a:prstGeom prst="rect">
            <a:avLst/>
          </a:prstGeom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id="{2E5697B8-B382-AAEC-F8DE-5FB5A05845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58" y="5140390"/>
            <a:ext cx="708420" cy="81028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84B67C-6C14-9F57-F25F-8DBBE5FB853E}"/>
              </a:ext>
            </a:extLst>
          </p:cNvPr>
          <p:cNvSpPr txBox="1"/>
          <p:nvPr/>
        </p:nvSpPr>
        <p:spPr>
          <a:xfrm>
            <a:off x="8857653" y="1403484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 rejections Ku-band</a:t>
            </a:r>
          </a:p>
        </p:txBody>
      </p:sp>
    </p:spTree>
    <p:extLst>
      <p:ext uri="{BB962C8B-B14F-4D97-AF65-F5344CB8AC3E}">
        <p14:creationId xmlns:p14="http://schemas.microsoft.com/office/powerpoint/2010/main" val="17039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DB05-262D-2676-586C-46C675A5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62194"/>
            <a:ext cx="5749082" cy="57150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rain estimation</a:t>
            </a:r>
            <a:endParaRPr lang="en-NL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63E4E-CBA6-64AA-C8A7-9578CCAF0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30644"/>
            <a:ext cx="6185647" cy="5256584"/>
          </a:xfrm>
        </p:spPr>
        <p:txBody>
          <a:bodyPr>
            <a:norm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 points can be separated from wind points in 4D measurement space for most WVCs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wind distribution is contained in the wind GMF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 a VV and HH rain GMF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Bayesian inference to get rain probability / rain area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probability threshold for flagging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probability for rain correction to retrieve corrected winds (assuming rain area for P)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promising for tropical hurricanes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 with 2DVAR resolution enhancement, </a:t>
            </a:r>
            <a:b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developed for ASCAT in MAXSS with SAR</a:t>
            </a:r>
            <a:endParaRPr lang="en-NL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vak 4">
            <a:extLst>
              <a:ext uri="{FF2B5EF4-FFF2-40B4-BE49-F238E27FC236}">
                <a16:creationId xmlns:a16="http://schemas.microsoft.com/office/drawing/2014/main" id="{9E05CF77-A012-2AA3-4B23-228D68CC9CFC}"/>
              </a:ext>
            </a:extLst>
          </p:cNvPr>
          <p:cNvSpPr txBox="1"/>
          <p:nvPr/>
        </p:nvSpPr>
        <p:spPr>
          <a:xfrm>
            <a:off x="1631505" y="6416309"/>
            <a:ext cx="301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Zhao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al., 2023, 2x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accepted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CC88B4FD-2EA3-2275-3BB8-DB7E992D2C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506" y="0"/>
            <a:ext cx="4733655" cy="691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5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4B416D-0AF8-3549-A375-D35482D10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7333" y="6267711"/>
            <a:ext cx="638272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4061C45-58C4-5849-A513-CC5BFD38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81" y="89667"/>
            <a:ext cx="7866920" cy="807559"/>
          </a:xfrm>
        </p:spPr>
        <p:txBody>
          <a:bodyPr/>
          <a:lstStyle/>
          <a:p>
            <a:r>
              <a:rPr lang="fr-FR" dirty="0"/>
              <a:t>New scatterometers, Passive </a:t>
            </a:r>
            <a:r>
              <a:rPr lang="fr-FR" dirty="0" err="1"/>
              <a:t>microwaves</a:t>
            </a:r>
            <a:r>
              <a:rPr lang="fr-FR" dirty="0"/>
              <a:t> and SAR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D8661C-D0B8-DC41-957C-60E5272AA87C}"/>
              </a:ext>
            </a:extLst>
          </p:cNvPr>
          <p:cNvSpPr txBox="1">
            <a:spLocks/>
          </p:cNvSpPr>
          <p:nvPr/>
        </p:nvSpPr>
        <p:spPr>
          <a:xfrm>
            <a:off x="143340" y="1028734"/>
            <a:ext cx="8425593" cy="48449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SAR services are being developed in the Copernicus Marine Service to add value to scatterometer wind products, in particular for extremes and coastal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Satellite B of </a:t>
            </a:r>
            <a:r>
              <a:rPr lang="en-US" sz="21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MetOp</a:t>
            </a:r>
            <a:r>
              <a:rPr lang="en-US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-SG (2025) has SCA and will provide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10% more swath than ASCAT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Double spatial resolution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w.r.t.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ASCAT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Better extremes, due to a VH channel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Continuous calibration by transponders</a:t>
            </a:r>
          </a:p>
          <a:p>
            <a:r>
              <a:rPr lang="en-US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Satellite B of </a:t>
            </a:r>
            <a:r>
              <a:rPr lang="en-US" sz="21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MetOp</a:t>
            </a:r>
            <a:r>
              <a:rPr lang="en-US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-SG (2025) has a microwave radiometer MWI complementing SCA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“Day-2” SCA-intercalibrated MWI stress-equivalent winds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“Day-3” synergetic SCA and MWI stress-equivalent winds</a:t>
            </a:r>
          </a:p>
          <a:p>
            <a:r>
              <a:rPr lang="en-US" sz="2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Copernicus Imaging Microwave Radiometer, CIMR (2025+), will provide ice and sea products, among which stress-equivalent wind speed</a:t>
            </a:r>
          </a:p>
          <a:p>
            <a:pPr lvl="1"/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Intercalibrate with virtual scatterometer constellation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Afbeelding 13" descr="Afbeelding met tekst, teken&#10;&#10;Automatisch gegenereerde beschrijving">
            <a:extLst>
              <a:ext uri="{FF2B5EF4-FFF2-40B4-BE49-F238E27FC236}">
                <a16:creationId xmlns:a16="http://schemas.microsoft.com/office/drawing/2014/main" id="{B07C635B-9B06-EC99-6DC8-6A2E757F58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410" y="-27399"/>
            <a:ext cx="1036241" cy="1036241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292F476-58C6-65E1-92CA-340B43DA9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953130"/>
            <a:ext cx="3289807" cy="3051935"/>
          </a:xfrm>
          <a:prstGeom prst="rect">
            <a:avLst/>
          </a:prstGeom>
        </p:spPr>
      </p:pic>
      <p:pic>
        <p:nvPicPr>
          <p:cNvPr id="7" name="Picture 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BBBB4546-88C7-8FBD-4157-B600D6447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0" b="9886"/>
          <a:stretch/>
        </p:blipFill>
        <p:spPr>
          <a:xfrm>
            <a:off x="8658049" y="3621023"/>
            <a:ext cx="3289807" cy="2867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AA87C-9027-78F4-580C-35290AAB66BE}"/>
              </a:ext>
            </a:extLst>
          </p:cNvPr>
          <p:cNvSpPr txBox="1"/>
          <p:nvPr/>
        </p:nvSpPr>
        <p:spPr>
          <a:xfrm>
            <a:off x="9662135" y="6405331"/>
            <a:ext cx="2566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Ni et al.,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94F0B-4995-B989-E74D-208EDB276F0D}"/>
              </a:ext>
            </a:extLst>
          </p:cNvPr>
          <p:cNvSpPr txBox="1"/>
          <p:nvPr/>
        </p:nvSpPr>
        <p:spPr>
          <a:xfrm>
            <a:off x="9267119" y="3210652"/>
            <a:ext cx="1933863" cy="379656"/>
          </a:xfrm>
          <a:prstGeom prst="rect">
            <a:avLst/>
          </a:prstGeom>
          <a:solidFill>
            <a:srgbClr val="BFBFBF">
              <a:alpha val="7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67" dirty="0"/>
              <a:t>Enhanced ASCAT</a:t>
            </a:r>
          </a:p>
        </p:txBody>
      </p:sp>
    </p:spTree>
    <p:extLst>
      <p:ext uri="{BB962C8B-B14F-4D97-AF65-F5344CB8AC3E}">
        <p14:creationId xmlns:p14="http://schemas.microsoft.com/office/powerpoint/2010/main" val="3033730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08AD-66A0-4307-A419-67A40BE8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1-min. maximum sustained winds</a:t>
            </a:r>
            <a:endParaRPr lang="en-NL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CC1BD-E3CB-4313-87DE-BAFD6B55D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3100" y="1085787"/>
            <a:ext cx="7969324" cy="4948238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for hurricane category advisories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Based on dropsonde wind speed scale – CMOD7D GMF for ASCAT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Scatterometers blur the maximum eyewall winds (~10-min. value)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Develop guidance for 1-minute maximum sustained winds for ASCAT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Fit simple Rankine vortex to ASCAT winds:</a:t>
            </a:r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0B42E-34CA-4FF0-BC4E-42509653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462" y="2929043"/>
            <a:ext cx="6156176" cy="3374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D7B0C1-F03F-43B5-AFE5-86ABFEEC76D2}"/>
              </a:ext>
            </a:extLst>
          </p:cNvPr>
          <p:cNvSpPr txBox="1"/>
          <p:nvPr/>
        </p:nvSpPr>
        <p:spPr>
          <a:xfrm>
            <a:off x="1703512" y="6413266"/>
            <a:ext cx="14870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Tropical Cyclone Intensity Estimation From Spaceborne Microwave Scatterometry and Parametric Wind Models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(MAXSS)</a:t>
            </a:r>
            <a:endParaRPr kumimoji="0" lang="en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243CC-9B47-DA07-EB9A-D96A6C115EF1}"/>
              </a:ext>
            </a:extLst>
          </p:cNvPr>
          <p:cNvSpPr txBox="1"/>
          <p:nvPr/>
        </p:nvSpPr>
        <p:spPr>
          <a:xfrm>
            <a:off x="7259551" y="2819313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CMOD7D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BF3AA-9D76-2709-A60C-CFC8430F8439}"/>
              </a:ext>
            </a:extLst>
          </p:cNvPr>
          <p:cNvSpPr txBox="1"/>
          <p:nvPr/>
        </p:nvSpPr>
        <p:spPr>
          <a:xfrm>
            <a:off x="4681372" y="2924945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New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078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3D83-16B6-47FF-8261-C495746D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Comparing to SFMR/dropsondes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7BA73-F30A-5569-DF6E-DB0B0CC3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23726"/>
            <a:ext cx="9144000" cy="28021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51B20-C378-30F6-1FF0-4F3F80ACE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092" y="1052737"/>
            <a:ext cx="3300362" cy="5163227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Chou et al. adjusted to dropsondes</a:t>
            </a: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Polverari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et al. matched SFMR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SAR VV and ASCAT match well with the same GMF after spatial matching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SFMR and SAR spread substantially with RMSD of 5.8 m/s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SFMR appears difficult to calibrate</a:t>
            </a:r>
          </a:p>
          <a:p>
            <a:endParaRPr lang="en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25B17-8D59-682A-37B8-BE9397E55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5" y="3671659"/>
            <a:ext cx="3081165" cy="265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4327CC-591B-049C-FC71-CDB3FD934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526" y="3688870"/>
            <a:ext cx="3148035" cy="2629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5AB50-FBDE-807A-273B-050EF5A51AB0}"/>
              </a:ext>
            </a:extLst>
          </p:cNvPr>
          <p:cNvSpPr txBox="1"/>
          <p:nvPr/>
        </p:nvSpPr>
        <p:spPr>
          <a:xfrm>
            <a:off x="1775520" y="6413266"/>
            <a:ext cx="991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SAR and ASCAT Tropical Cyclone Wind Speed Reconciliation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(MAXSS)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7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A009-5E09-7368-A907-00C23EC8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Improved SAR wind direction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74115-36D4-723E-E10F-515B6E258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785" y="1206500"/>
            <a:ext cx="5019157" cy="4948238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Gradient method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Compare SAR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VV, VH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both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Dropsondes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ASCAT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ECMWF</a:t>
            </a:r>
          </a:p>
          <a:p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818D8-F4D9-2C08-92F0-48C11BB0918C}"/>
              </a:ext>
            </a:extLst>
          </p:cNvPr>
          <p:cNvSpPr txBox="1"/>
          <p:nvPr/>
        </p:nvSpPr>
        <p:spPr>
          <a:xfrm>
            <a:off x="3978182" y="6334780"/>
            <a:ext cx="66898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Tropical Cyclone Wind Direction Retrieval From Dual-Polarized SAR Imagery Using Histogram of Oriented Gradients and Hann Window Function (MAXSS)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6AC80-8299-5D27-C0B4-61AEF2935ACB}"/>
              </a:ext>
            </a:extLst>
          </p:cNvPr>
          <p:cNvSpPr txBox="1"/>
          <p:nvPr/>
        </p:nvSpPr>
        <p:spPr>
          <a:xfrm>
            <a:off x="2207568" y="6396335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2023</a:t>
            </a:r>
            <a:endParaRPr kumimoji="0" lang="en-NL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B59C61-C1B1-D5C7-0857-A565AE33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188004"/>
            <a:ext cx="6220299" cy="29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3D2112-D7AB-3238-2874-2CB1BB16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76" y="3865410"/>
            <a:ext cx="6863035" cy="24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1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766549" y="3203764"/>
            <a:ext cx="4901453" cy="2374983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68573" tIns="34287" rIns="68573" bIns="34287" anchor="ctr"/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rgbClr val="000066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0066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66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0066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endParaRPr kumimoji="0" lang="nl-NL" altLang="nl-NL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Gulim" pitchFamily="34" charset="-127"/>
              <a:cs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62489" y="5457114"/>
            <a:ext cx="4901452" cy="914165"/>
          </a:xfrm>
          <a:prstGeom prst="rect">
            <a:avLst/>
          </a:prstGeom>
          <a:solidFill>
            <a:srgbClr val="9ACCD4"/>
          </a:solidFill>
          <a:ln>
            <a:noFill/>
          </a:ln>
        </p:spPr>
        <p:txBody>
          <a:bodyPr lIns="68573" tIns="34287" rIns="68573" bIns="34287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EUMETSAT OSI SAF, </a:t>
            </a:r>
            <a:r>
              <a:rPr kumimoji="0" lang="nl-NL" alt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Ida land-</a:t>
            </a:r>
            <a:r>
              <a:rPr kumimoji="0" lang="nl-NL" alt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fall</a:t>
            </a:r>
            <a:r>
              <a:rPr kumimoji="0" lang="nl-NL" alt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 </a:t>
            </a:r>
            <a:r>
              <a:rPr kumimoji="0" lang="nl-NL" alt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news</a:t>
            </a:r>
            <a:r>
              <a:rPr kumimoji="0" lang="nl-NL" alt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 story</a:t>
            </a:r>
            <a:endParaRPr kumimoji="0" lang="nl-NL" altLang="nl-NL" sz="20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EU Copernicus Marine Core Services</a:t>
            </a:r>
          </a:p>
        </p:txBody>
      </p:sp>
      <p:grpSp>
        <p:nvGrpSpPr>
          <p:cNvPr id="388100" name="Group 21"/>
          <p:cNvGrpSpPr>
            <a:grpSpLocks/>
          </p:cNvGrpSpPr>
          <p:nvPr/>
        </p:nvGrpSpPr>
        <p:grpSpPr bwMode="auto">
          <a:xfrm>
            <a:off x="6023992" y="6381329"/>
            <a:ext cx="1653778" cy="534591"/>
            <a:chOff x="4401" y="3974"/>
            <a:chExt cx="1389" cy="449"/>
          </a:xfrm>
        </p:grpSpPr>
        <p:pic>
          <p:nvPicPr>
            <p:cNvPr id="388101" name="Picture 6" descr="nwpsaflogo_limitedtex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24"/>
            <a:stretch>
              <a:fillRect/>
            </a:stretch>
          </p:blipFill>
          <p:spPr bwMode="auto">
            <a:xfrm>
              <a:off x="5080" y="3974"/>
              <a:ext cx="406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2" name="Picture 8" descr="osisaf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91" b="13744"/>
            <a:stretch>
              <a:fillRect/>
            </a:stretch>
          </p:blipFill>
          <p:spPr bwMode="auto">
            <a:xfrm>
              <a:off x="5420" y="3980"/>
              <a:ext cx="370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3" name="Picture 9" descr="eumetsat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77"/>
            <a:stretch>
              <a:fillRect/>
            </a:stretch>
          </p:blipFill>
          <p:spPr bwMode="auto">
            <a:xfrm>
              <a:off x="4740" y="3974"/>
              <a:ext cx="351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8104" name="Picture 25" descr="MyOcean_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7" t="2924" r="8600" b="26312"/>
            <a:stretch>
              <a:fillRect/>
            </a:stretch>
          </p:blipFill>
          <p:spPr bwMode="auto">
            <a:xfrm>
              <a:off x="4401" y="3974"/>
              <a:ext cx="354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3" descr="Logo CMEMS Service Evoluti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49" y="6386201"/>
            <a:ext cx="753341" cy="4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0FBAA8-5AA2-410A-9247-F21B7E768CDC}"/>
              </a:ext>
            </a:extLst>
          </p:cNvPr>
          <p:cNvSpPr txBox="1"/>
          <p:nvPr/>
        </p:nvSpPr>
        <p:spPr>
          <a:xfrm>
            <a:off x="5831405" y="3140969"/>
            <a:ext cx="55931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scatterometers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capture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landfall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Ida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Strength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consistent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NHC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advisories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but . .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Hurricane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in-situ wind speed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scale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differs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moored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buoys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our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in-situ speed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reference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269875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8"/>
              </a:rPr>
              <a:t>www.eumetsat.int/CHEFS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/>
              </a:rPr>
              <a:t>Polverari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9"/>
              </a:rPr>
              <a:t> et al., ‘21</a:t>
            </a:r>
            <a:endParaRPr kumimoji="0" lang="nl-NL" alt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in-situ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reference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wind speed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scale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also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determines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ocean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drag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fluxes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NWP u10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Scatterometer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winds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do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need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long waves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SCA has VH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higher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resolution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hopefully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nl-NL" alt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DopSCA</a:t>
            </a:r>
            <a:r>
              <a:rPr kumimoji="0" lang="nl-NL" alt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B9B0C-6379-4410-8295-96FD1578C6F1}"/>
              </a:ext>
            </a:extLst>
          </p:cNvPr>
          <p:cNvSpPr txBox="1"/>
          <p:nvPr/>
        </p:nvSpPr>
        <p:spPr>
          <a:xfrm>
            <a:off x="8840534" y="6465819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2021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6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7A311E-78CA-46E2-8229-913582DD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428"/>
            <a:ext cx="2532444" cy="1058863"/>
          </a:xfrm>
          <a:solidFill>
            <a:schemeClr val="tx2"/>
          </a:solidFill>
        </p:spPr>
        <p:txBody>
          <a:bodyPr/>
          <a:lstStyle/>
          <a:p>
            <a:r>
              <a:rPr lang="en-US" sz="3600" dirty="0"/>
              <a:t>In only 50 minutes</a:t>
            </a:r>
            <a:endParaRPr lang="en-NL" sz="3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3C9A90-C5F7-4945-820D-67952E12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39" y="916006"/>
            <a:ext cx="4207537" cy="59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D791E88-2109-47AD-9C0D-5322B65D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10" y="1244674"/>
            <a:ext cx="4249142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2CCA1-D2FE-432F-8DC7-F90CA8C8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127" y="1440906"/>
            <a:ext cx="8169275" cy="4220342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</a:rPr>
              <a:t>Nyatoh</a:t>
            </a:r>
            <a:endParaRPr lang="en-NL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3D7A01A-0676-43EA-919B-B938EB2E0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50331" r="31998" b="21964"/>
          <a:stretch/>
        </p:blipFill>
        <p:spPr bwMode="auto">
          <a:xfrm>
            <a:off x="4292498" y="161581"/>
            <a:ext cx="2736304" cy="29434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7223B27-9E23-4A7F-9345-E38F5188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6" t="56087" r="29225" b="15926"/>
          <a:stretch/>
        </p:blipFill>
        <p:spPr bwMode="auto">
          <a:xfrm>
            <a:off x="7680177" y="161581"/>
            <a:ext cx="2799253" cy="29434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D798C7-60E1-44B1-B0F7-7D103DA5BDD9}"/>
              </a:ext>
            </a:extLst>
          </p:cNvPr>
          <p:cNvSpPr txBox="1"/>
          <p:nvPr/>
        </p:nvSpPr>
        <p:spPr>
          <a:xfrm>
            <a:off x="4292498" y="6381329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ASCAT-C</a:t>
            </a:r>
            <a:endParaRPr lang="en-NL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3A2CF-8012-437A-AB39-029073D143EC}"/>
              </a:ext>
            </a:extLst>
          </p:cNvPr>
          <p:cNvSpPr txBox="1"/>
          <p:nvPr/>
        </p:nvSpPr>
        <p:spPr>
          <a:xfrm>
            <a:off x="8541640" y="6234755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ASCAT-B</a:t>
            </a:r>
            <a:endParaRPr lang="en-NL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E02842-1278-4CCD-835B-0196BD3A1202}"/>
              </a:ext>
            </a:extLst>
          </p:cNvPr>
          <p:cNvSpPr/>
          <p:nvPr/>
        </p:nvSpPr>
        <p:spPr>
          <a:xfrm>
            <a:off x="2855640" y="4216369"/>
            <a:ext cx="1584176" cy="17165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NL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4EA8CC-0192-46F5-B9E4-62EA23CE7AB0}"/>
              </a:ext>
            </a:extLst>
          </p:cNvPr>
          <p:cNvSpPr/>
          <p:nvPr/>
        </p:nvSpPr>
        <p:spPr>
          <a:xfrm>
            <a:off x="7257555" y="4225796"/>
            <a:ext cx="1584176" cy="168918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NL">
              <a:solidFill>
                <a:srgbClr val="FFFFFF"/>
              </a:solidFill>
              <a:latin typeface="Verdana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37546F-4DFD-4377-A7C3-A207EF6E6657}"/>
              </a:ext>
            </a:extLst>
          </p:cNvPr>
          <p:cNvCxnSpPr/>
          <p:nvPr/>
        </p:nvCxnSpPr>
        <p:spPr>
          <a:xfrm flipV="1">
            <a:off x="2855640" y="161581"/>
            <a:ext cx="1436858" cy="40547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632EE0-A097-4253-8E38-806A728EEC9A}"/>
              </a:ext>
            </a:extLst>
          </p:cNvPr>
          <p:cNvCxnSpPr>
            <a:cxnSpLocks/>
          </p:cNvCxnSpPr>
          <p:nvPr/>
        </p:nvCxnSpPr>
        <p:spPr>
          <a:xfrm flipV="1">
            <a:off x="4447038" y="3104995"/>
            <a:ext cx="2581765" cy="282794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85DB07-F037-4883-80FE-FF1EDB72B8F4}"/>
              </a:ext>
            </a:extLst>
          </p:cNvPr>
          <p:cNvCxnSpPr>
            <a:cxnSpLocks/>
          </p:cNvCxnSpPr>
          <p:nvPr/>
        </p:nvCxnSpPr>
        <p:spPr>
          <a:xfrm flipV="1">
            <a:off x="7264856" y="161581"/>
            <a:ext cx="415320" cy="406421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7F8E9C-7918-459A-B021-AF429AEA41B8}"/>
              </a:ext>
            </a:extLst>
          </p:cNvPr>
          <p:cNvCxnSpPr>
            <a:cxnSpLocks/>
          </p:cNvCxnSpPr>
          <p:nvPr/>
        </p:nvCxnSpPr>
        <p:spPr>
          <a:xfrm flipV="1">
            <a:off x="8849033" y="3104995"/>
            <a:ext cx="1630397" cy="28195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52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E54F11-F364-4FE6-9BAA-2D15E6063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7488" y="1217066"/>
            <a:ext cx="4682526" cy="49482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Dropsondes are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operational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community as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SFMR,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Dvorak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, SMAP, SMOS, .. , </a:t>
            </a:r>
            <a:b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on dropsonde speed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CHEFS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scaling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satellite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footprints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collocation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, ..</a:t>
            </a:r>
          </a:p>
          <a:p>
            <a:pPr>
              <a:spcBef>
                <a:spcPts val="0"/>
              </a:spcBef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normally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stress-equivalent 10-m ECMWF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buoy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winds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up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25 m/s (at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sufficient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sampling)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cal/val</a:t>
            </a:r>
          </a:p>
          <a:p>
            <a:pPr>
              <a:spcBef>
                <a:spcPts val="0"/>
              </a:spcBef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Triple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collocation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Dropsondes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buoys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are different =&gt;</a:t>
            </a:r>
          </a:p>
          <a:p>
            <a:pPr>
              <a:spcBef>
                <a:spcPts val="0"/>
              </a:spcBef>
            </a:pP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CMOD7 </a:t>
            </a:r>
            <a:r>
              <a:rPr lang="nl-NL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physically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credible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CMOD7D </a:t>
            </a:r>
            <a:r>
              <a:rPr lang="nl-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CMOD7</a:t>
            </a:r>
            <a:r>
              <a:rPr lang="nl-N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follows</a:t>
            </a:r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SFMR speeds @25km footprint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6113B2F-0506-4FA4-AFFD-EC7C64048F53}"/>
              </a:ext>
            </a:extLst>
          </p:cNvPr>
          <p:cNvSpPr txBox="1"/>
          <p:nvPr/>
        </p:nvSpPr>
        <p:spPr>
          <a:xfrm>
            <a:off x="1631506" y="6416309"/>
            <a:ext cx="8856983" cy="37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Polverari et al., 2022</a:t>
            </a:r>
            <a:r>
              <a:rPr lang="nl-NL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   </a:t>
            </a:r>
            <a:r>
              <a:rPr lang="nl-NL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Stoffelen et al., 2021</a:t>
            </a:r>
            <a:endParaRPr lang="nl-NL" sz="1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F04C38-7672-4AAE-AF24-481BD6CC5BC4}"/>
              </a:ext>
            </a:extLst>
          </p:cNvPr>
          <p:cNvSpPr/>
          <p:nvPr/>
        </p:nvSpPr>
        <p:spPr>
          <a:xfrm>
            <a:off x="6151270" y="1134519"/>
            <a:ext cx="6641474" cy="866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NL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FD5F96B-71B6-4C4A-A1DE-857D2CA194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34052" y="-1624005"/>
            <a:ext cx="6388438" cy="7991551"/>
            <a:chOff x="2330" y="797"/>
            <a:chExt cx="3275" cy="2894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CB8732D-0789-4922-AA34-D0727CD1C48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6" y="799"/>
              <a:ext cx="3179" cy="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35F6FB7-E8C6-402A-BDAC-27BF0CC36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" y="797"/>
              <a:ext cx="3183" cy="28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9314276-8CB9-4902-BB86-200DEA44B1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6" y="860"/>
              <a:ext cx="2811" cy="2347"/>
            </a:xfrm>
            <a:custGeom>
              <a:avLst/>
              <a:gdLst>
                <a:gd name="T0" fmla="*/ 0 w 2811"/>
                <a:gd name="T1" fmla="*/ 2347 h 2347"/>
                <a:gd name="T2" fmla="*/ 2811 w 2811"/>
                <a:gd name="T3" fmla="*/ 2347 h 2347"/>
                <a:gd name="T4" fmla="*/ 0 w 2811"/>
                <a:gd name="T5" fmla="*/ 2251 h 2347"/>
                <a:gd name="T6" fmla="*/ 2811 w 2811"/>
                <a:gd name="T7" fmla="*/ 2251 h 2347"/>
                <a:gd name="T8" fmla="*/ 0 w 2811"/>
                <a:gd name="T9" fmla="*/ 2150 h 2347"/>
                <a:gd name="T10" fmla="*/ 2811 w 2811"/>
                <a:gd name="T11" fmla="*/ 2150 h 2347"/>
                <a:gd name="T12" fmla="*/ 0 w 2811"/>
                <a:gd name="T13" fmla="*/ 2054 h 2347"/>
                <a:gd name="T14" fmla="*/ 2811 w 2811"/>
                <a:gd name="T15" fmla="*/ 2054 h 2347"/>
                <a:gd name="T16" fmla="*/ 0 w 2811"/>
                <a:gd name="T17" fmla="*/ 1958 h 2347"/>
                <a:gd name="T18" fmla="*/ 2811 w 2811"/>
                <a:gd name="T19" fmla="*/ 1958 h 2347"/>
                <a:gd name="T20" fmla="*/ 0 w 2811"/>
                <a:gd name="T21" fmla="*/ 1857 h 2347"/>
                <a:gd name="T22" fmla="*/ 2811 w 2811"/>
                <a:gd name="T23" fmla="*/ 1857 h 2347"/>
                <a:gd name="T24" fmla="*/ 0 w 2811"/>
                <a:gd name="T25" fmla="*/ 1761 h 2347"/>
                <a:gd name="T26" fmla="*/ 2811 w 2811"/>
                <a:gd name="T27" fmla="*/ 1761 h 2347"/>
                <a:gd name="T28" fmla="*/ 0 w 2811"/>
                <a:gd name="T29" fmla="*/ 1664 h 2347"/>
                <a:gd name="T30" fmla="*/ 2811 w 2811"/>
                <a:gd name="T31" fmla="*/ 1664 h 2347"/>
                <a:gd name="T32" fmla="*/ 0 w 2811"/>
                <a:gd name="T33" fmla="*/ 1564 h 2347"/>
                <a:gd name="T34" fmla="*/ 2811 w 2811"/>
                <a:gd name="T35" fmla="*/ 1564 h 2347"/>
                <a:gd name="T36" fmla="*/ 0 w 2811"/>
                <a:gd name="T37" fmla="*/ 1467 h 2347"/>
                <a:gd name="T38" fmla="*/ 2811 w 2811"/>
                <a:gd name="T39" fmla="*/ 1467 h 2347"/>
                <a:gd name="T40" fmla="*/ 0 w 2811"/>
                <a:gd name="T41" fmla="*/ 1371 h 2347"/>
                <a:gd name="T42" fmla="*/ 2811 w 2811"/>
                <a:gd name="T43" fmla="*/ 1371 h 2347"/>
                <a:gd name="T44" fmla="*/ 0 w 2811"/>
                <a:gd name="T45" fmla="*/ 1270 h 2347"/>
                <a:gd name="T46" fmla="*/ 2811 w 2811"/>
                <a:gd name="T47" fmla="*/ 1270 h 2347"/>
                <a:gd name="T48" fmla="*/ 0 w 2811"/>
                <a:gd name="T49" fmla="*/ 1174 h 2347"/>
                <a:gd name="T50" fmla="*/ 2811 w 2811"/>
                <a:gd name="T51" fmla="*/ 1174 h 2347"/>
                <a:gd name="T52" fmla="*/ 0 w 2811"/>
                <a:gd name="T53" fmla="*/ 1078 h 2347"/>
                <a:gd name="T54" fmla="*/ 2811 w 2811"/>
                <a:gd name="T55" fmla="*/ 1078 h 2347"/>
                <a:gd name="T56" fmla="*/ 0 w 2811"/>
                <a:gd name="T57" fmla="*/ 977 h 2347"/>
                <a:gd name="T58" fmla="*/ 2811 w 2811"/>
                <a:gd name="T59" fmla="*/ 977 h 2347"/>
                <a:gd name="T60" fmla="*/ 0 w 2811"/>
                <a:gd name="T61" fmla="*/ 880 h 2347"/>
                <a:gd name="T62" fmla="*/ 2811 w 2811"/>
                <a:gd name="T63" fmla="*/ 880 h 2347"/>
                <a:gd name="T64" fmla="*/ 0 w 2811"/>
                <a:gd name="T65" fmla="*/ 784 h 2347"/>
                <a:gd name="T66" fmla="*/ 2811 w 2811"/>
                <a:gd name="T67" fmla="*/ 784 h 2347"/>
                <a:gd name="T68" fmla="*/ 0 w 2811"/>
                <a:gd name="T69" fmla="*/ 683 h 2347"/>
                <a:gd name="T70" fmla="*/ 2811 w 2811"/>
                <a:gd name="T71" fmla="*/ 683 h 2347"/>
                <a:gd name="T72" fmla="*/ 0 w 2811"/>
                <a:gd name="T73" fmla="*/ 587 h 2347"/>
                <a:gd name="T74" fmla="*/ 2811 w 2811"/>
                <a:gd name="T75" fmla="*/ 587 h 2347"/>
                <a:gd name="T76" fmla="*/ 0 w 2811"/>
                <a:gd name="T77" fmla="*/ 491 h 2347"/>
                <a:gd name="T78" fmla="*/ 2811 w 2811"/>
                <a:gd name="T79" fmla="*/ 491 h 2347"/>
                <a:gd name="T80" fmla="*/ 0 w 2811"/>
                <a:gd name="T81" fmla="*/ 390 h 2347"/>
                <a:gd name="T82" fmla="*/ 2811 w 2811"/>
                <a:gd name="T83" fmla="*/ 390 h 2347"/>
                <a:gd name="T84" fmla="*/ 0 w 2811"/>
                <a:gd name="T85" fmla="*/ 294 h 2347"/>
                <a:gd name="T86" fmla="*/ 2811 w 2811"/>
                <a:gd name="T87" fmla="*/ 294 h 2347"/>
                <a:gd name="T88" fmla="*/ 0 w 2811"/>
                <a:gd name="T89" fmla="*/ 197 h 2347"/>
                <a:gd name="T90" fmla="*/ 2811 w 2811"/>
                <a:gd name="T91" fmla="*/ 197 h 2347"/>
                <a:gd name="T92" fmla="*/ 0 w 2811"/>
                <a:gd name="T93" fmla="*/ 97 h 2347"/>
                <a:gd name="T94" fmla="*/ 2811 w 2811"/>
                <a:gd name="T95" fmla="*/ 97 h 2347"/>
                <a:gd name="T96" fmla="*/ 0 w 2811"/>
                <a:gd name="T97" fmla="*/ 0 h 2347"/>
                <a:gd name="T98" fmla="*/ 2811 w 2811"/>
                <a:gd name="T99" fmla="*/ 0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11" h="2347">
                  <a:moveTo>
                    <a:pt x="0" y="2347"/>
                  </a:moveTo>
                  <a:lnTo>
                    <a:pt x="2811" y="2347"/>
                  </a:lnTo>
                  <a:moveTo>
                    <a:pt x="0" y="2251"/>
                  </a:moveTo>
                  <a:lnTo>
                    <a:pt x="2811" y="2251"/>
                  </a:lnTo>
                  <a:moveTo>
                    <a:pt x="0" y="2150"/>
                  </a:moveTo>
                  <a:lnTo>
                    <a:pt x="2811" y="2150"/>
                  </a:lnTo>
                  <a:moveTo>
                    <a:pt x="0" y="2054"/>
                  </a:moveTo>
                  <a:lnTo>
                    <a:pt x="2811" y="2054"/>
                  </a:lnTo>
                  <a:moveTo>
                    <a:pt x="0" y="1958"/>
                  </a:moveTo>
                  <a:lnTo>
                    <a:pt x="2811" y="1958"/>
                  </a:lnTo>
                  <a:moveTo>
                    <a:pt x="0" y="1857"/>
                  </a:moveTo>
                  <a:lnTo>
                    <a:pt x="2811" y="1857"/>
                  </a:lnTo>
                  <a:moveTo>
                    <a:pt x="0" y="1761"/>
                  </a:moveTo>
                  <a:lnTo>
                    <a:pt x="2811" y="1761"/>
                  </a:lnTo>
                  <a:moveTo>
                    <a:pt x="0" y="1664"/>
                  </a:moveTo>
                  <a:lnTo>
                    <a:pt x="2811" y="1664"/>
                  </a:lnTo>
                  <a:moveTo>
                    <a:pt x="0" y="1564"/>
                  </a:moveTo>
                  <a:lnTo>
                    <a:pt x="2811" y="1564"/>
                  </a:lnTo>
                  <a:moveTo>
                    <a:pt x="0" y="1467"/>
                  </a:moveTo>
                  <a:lnTo>
                    <a:pt x="2811" y="1467"/>
                  </a:lnTo>
                  <a:moveTo>
                    <a:pt x="0" y="1371"/>
                  </a:moveTo>
                  <a:lnTo>
                    <a:pt x="2811" y="1371"/>
                  </a:lnTo>
                  <a:moveTo>
                    <a:pt x="0" y="1270"/>
                  </a:moveTo>
                  <a:lnTo>
                    <a:pt x="2811" y="1270"/>
                  </a:lnTo>
                  <a:moveTo>
                    <a:pt x="0" y="1174"/>
                  </a:moveTo>
                  <a:lnTo>
                    <a:pt x="2811" y="1174"/>
                  </a:lnTo>
                  <a:moveTo>
                    <a:pt x="0" y="1078"/>
                  </a:moveTo>
                  <a:lnTo>
                    <a:pt x="2811" y="1078"/>
                  </a:lnTo>
                  <a:moveTo>
                    <a:pt x="0" y="977"/>
                  </a:moveTo>
                  <a:lnTo>
                    <a:pt x="2811" y="977"/>
                  </a:lnTo>
                  <a:moveTo>
                    <a:pt x="0" y="880"/>
                  </a:moveTo>
                  <a:lnTo>
                    <a:pt x="2811" y="880"/>
                  </a:lnTo>
                  <a:moveTo>
                    <a:pt x="0" y="784"/>
                  </a:moveTo>
                  <a:lnTo>
                    <a:pt x="2811" y="784"/>
                  </a:lnTo>
                  <a:moveTo>
                    <a:pt x="0" y="683"/>
                  </a:moveTo>
                  <a:lnTo>
                    <a:pt x="2811" y="683"/>
                  </a:lnTo>
                  <a:moveTo>
                    <a:pt x="0" y="587"/>
                  </a:moveTo>
                  <a:lnTo>
                    <a:pt x="2811" y="587"/>
                  </a:lnTo>
                  <a:moveTo>
                    <a:pt x="0" y="491"/>
                  </a:moveTo>
                  <a:lnTo>
                    <a:pt x="2811" y="491"/>
                  </a:lnTo>
                  <a:moveTo>
                    <a:pt x="0" y="390"/>
                  </a:moveTo>
                  <a:lnTo>
                    <a:pt x="2811" y="390"/>
                  </a:lnTo>
                  <a:moveTo>
                    <a:pt x="0" y="294"/>
                  </a:moveTo>
                  <a:lnTo>
                    <a:pt x="2811" y="294"/>
                  </a:lnTo>
                  <a:moveTo>
                    <a:pt x="0" y="197"/>
                  </a:moveTo>
                  <a:lnTo>
                    <a:pt x="2811" y="197"/>
                  </a:lnTo>
                  <a:moveTo>
                    <a:pt x="0" y="97"/>
                  </a:moveTo>
                  <a:lnTo>
                    <a:pt x="2811" y="97"/>
                  </a:lnTo>
                  <a:moveTo>
                    <a:pt x="0" y="0"/>
                  </a:moveTo>
                  <a:lnTo>
                    <a:pt x="2811" y="0"/>
                  </a:lnTo>
                </a:path>
              </a:pathLst>
            </a:custGeom>
            <a:noFill/>
            <a:ln w="6350" cap="flat">
              <a:solidFill>
                <a:srgbClr val="E0E5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 dirty="0">
                <a:solidFill>
                  <a:srgbClr val="000000"/>
                </a:solidFill>
              </a:endParaRPr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A7F6F947-AB2F-4F13-A749-CB780D466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6" y="3304"/>
              <a:ext cx="2811" cy="0"/>
            </a:xfrm>
            <a:prstGeom prst="line">
              <a:avLst/>
            </a:prstGeom>
            <a:noFill/>
            <a:ln w="6350" cap="flat">
              <a:solidFill>
                <a:srgbClr val="E0E5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E534737-9F44-4368-809A-F0F282FF0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6" y="3304"/>
              <a:ext cx="2811" cy="17"/>
            </a:xfrm>
            <a:custGeom>
              <a:avLst/>
              <a:gdLst>
                <a:gd name="T0" fmla="*/ 0 w 2811"/>
                <a:gd name="T1" fmla="*/ 0 h 17"/>
                <a:gd name="T2" fmla="*/ 0 w 2811"/>
                <a:gd name="T3" fmla="*/ 17 h 17"/>
                <a:gd name="T4" fmla="*/ 281 w 2811"/>
                <a:gd name="T5" fmla="*/ 0 h 17"/>
                <a:gd name="T6" fmla="*/ 281 w 2811"/>
                <a:gd name="T7" fmla="*/ 17 h 17"/>
                <a:gd name="T8" fmla="*/ 561 w 2811"/>
                <a:gd name="T9" fmla="*/ 0 h 17"/>
                <a:gd name="T10" fmla="*/ 561 w 2811"/>
                <a:gd name="T11" fmla="*/ 17 h 17"/>
                <a:gd name="T12" fmla="*/ 845 w 2811"/>
                <a:gd name="T13" fmla="*/ 0 h 17"/>
                <a:gd name="T14" fmla="*/ 845 w 2811"/>
                <a:gd name="T15" fmla="*/ 17 h 17"/>
                <a:gd name="T16" fmla="*/ 1126 w 2811"/>
                <a:gd name="T17" fmla="*/ 0 h 17"/>
                <a:gd name="T18" fmla="*/ 1126 w 2811"/>
                <a:gd name="T19" fmla="*/ 17 h 17"/>
                <a:gd name="T20" fmla="*/ 1406 w 2811"/>
                <a:gd name="T21" fmla="*/ 0 h 17"/>
                <a:gd name="T22" fmla="*/ 1406 w 2811"/>
                <a:gd name="T23" fmla="*/ 17 h 17"/>
                <a:gd name="T24" fmla="*/ 1686 w 2811"/>
                <a:gd name="T25" fmla="*/ 0 h 17"/>
                <a:gd name="T26" fmla="*/ 1686 w 2811"/>
                <a:gd name="T27" fmla="*/ 17 h 17"/>
                <a:gd name="T28" fmla="*/ 1966 w 2811"/>
                <a:gd name="T29" fmla="*/ 0 h 17"/>
                <a:gd name="T30" fmla="*/ 1966 w 2811"/>
                <a:gd name="T31" fmla="*/ 17 h 17"/>
                <a:gd name="T32" fmla="*/ 2247 w 2811"/>
                <a:gd name="T33" fmla="*/ 0 h 17"/>
                <a:gd name="T34" fmla="*/ 2247 w 2811"/>
                <a:gd name="T35" fmla="*/ 17 h 17"/>
                <a:gd name="T36" fmla="*/ 2531 w 2811"/>
                <a:gd name="T37" fmla="*/ 0 h 17"/>
                <a:gd name="T38" fmla="*/ 2531 w 2811"/>
                <a:gd name="T39" fmla="*/ 17 h 17"/>
                <a:gd name="T40" fmla="*/ 2811 w 2811"/>
                <a:gd name="T41" fmla="*/ 0 h 17"/>
                <a:gd name="T42" fmla="*/ 2811 w 2811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11" h="17">
                  <a:moveTo>
                    <a:pt x="0" y="0"/>
                  </a:moveTo>
                  <a:lnTo>
                    <a:pt x="0" y="17"/>
                  </a:lnTo>
                  <a:moveTo>
                    <a:pt x="281" y="0"/>
                  </a:moveTo>
                  <a:lnTo>
                    <a:pt x="281" y="17"/>
                  </a:lnTo>
                  <a:moveTo>
                    <a:pt x="561" y="0"/>
                  </a:moveTo>
                  <a:lnTo>
                    <a:pt x="561" y="17"/>
                  </a:lnTo>
                  <a:moveTo>
                    <a:pt x="845" y="0"/>
                  </a:moveTo>
                  <a:lnTo>
                    <a:pt x="845" y="17"/>
                  </a:lnTo>
                  <a:moveTo>
                    <a:pt x="1126" y="0"/>
                  </a:moveTo>
                  <a:lnTo>
                    <a:pt x="1126" y="17"/>
                  </a:lnTo>
                  <a:moveTo>
                    <a:pt x="1406" y="0"/>
                  </a:moveTo>
                  <a:lnTo>
                    <a:pt x="1406" y="17"/>
                  </a:lnTo>
                  <a:moveTo>
                    <a:pt x="1686" y="0"/>
                  </a:moveTo>
                  <a:lnTo>
                    <a:pt x="1686" y="17"/>
                  </a:lnTo>
                  <a:moveTo>
                    <a:pt x="1966" y="0"/>
                  </a:moveTo>
                  <a:lnTo>
                    <a:pt x="1966" y="17"/>
                  </a:lnTo>
                  <a:moveTo>
                    <a:pt x="2247" y="0"/>
                  </a:moveTo>
                  <a:lnTo>
                    <a:pt x="2247" y="17"/>
                  </a:lnTo>
                  <a:moveTo>
                    <a:pt x="2531" y="0"/>
                  </a:moveTo>
                  <a:lnTo>
                    <a:pt x="2531" y="17"/>
                  </a:lnTo>
                  <a:moveTo>
                    <a:pt x="2811" y="0"/>
                  </a:moveTo>
                  <a:lnTo>
                    <a:pt x="2811" y="17"/>
                  </a:lnTo>
                </a:path>
              </a:pathLst>
            </a:custGeom>
            <a:noFill/>
            <a:ln w="6350" cap="flat">
              <a:solidFill>
                <a:srgbClr val="E0E5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2F3B4FBE-A7C8-4D6F-9D1E-855CD31C8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965"/>
              <a:ext cx="2811" cy="2339"/>
            </a:xfrm>
            <a:custGeom>
              <a:avLst/>
              <a:gdLst>
                <a:gd name="T0" fmla="*/ 31 w 2811"/>
                <a:gd name="T1" fmla="*/ 2330 h 2339"/>
                <a:gd name="T2" fmla="*/ 83 w 2811"/>
                <a:gd name="T3" fmla="*/ 2312 h 2339"/>
                <a:gd name="T4" fmla="*/ 140 w 2811"/>
                <a:gd name="T5" fmla="*/ 2291 h 2339"/>
                <a:gd name="T6" fmla="*/ 197 w 2811"/>
                <a:gd name="T7" fmla="*/ 2273 h 2339"/>
                <a:gd name="T8" fmla="*/ 254 w 2811"/>
                <a:gd name="T9" fmla="*/ 2251 h 2339"/>
                <a:gd name="T10" fmla="*/ 311 w 2811"/>
                <a:gd name="T11" fmla="*/ 2234 h 2339"/>
                <a:gd name="T12" fmla="*/ 368 w 2811"/>
                <a:gd name="T13" fmla="*/ 2207 h 2339"/>
                <a:gd name="T14" fmla="*/ 421 w 2811"/>
                <a:gd name="T15" fmla="*/ 2172 h 2339"/>
                <a:gd name="T16" fmla="*/ 478 w 2811"/>
                <a:gd name="T17" fmla="*/ 2137 h 2339"/>
                <a:gd name="T18" fmla="*/ 534 w 2811"/>
                <a:gd name="T19" fmla="*/ 2098 h 2339"/>
                <a:gd name="T20" fmla="*/ 591 w 2811"/>
                <a:gd name="T21" fmla="*/ 2063 h 2339"/>
                <a:gd name="T22" fmla="*/ 648 w 2811"/>
                <a:gd name="T23" fmla="*/ 2023 h 2339"/>
                <a:gd name="T24" fmla="*/ 705 w 2811"/>
                <a:gd name="T25" fmla="*/ 1984 h 2339"/>
                <a:gd name="T26" fmla="*/ 758 w 2811"/>
                <a:gd name="T27" fmla="*/ 1945 h 2339"/>
                <a:gd name="T28" fmla="*/ 815 w 2811"/>
                <a:gd name="T29" fmla="*/ 1905 h 2339"/>
                <a:gd name="T30" fmla="*/ 872 w 2811"/>
                <a:gd name="T31" fmla="*/ 1866 h 2339"/>
                <a:gd name="T32" fmla="*/ 929 w 2811"/>
                <a:gd name="T33" fmla="*/ 1822 h 2339"/>
                <a:gd name="T34" fmla="*/ 985 w 2811"/>
                <a:gd name="T35" fmla="*/ 1783 h 2339"/>
                <a:gd name="T36" fmla="*/ 1042 w 2811"/>
                <a:gd name="T37" fmla="*/ 1739 h 2339"/>
                <a:gd name="T38" fmla="*/ 1095 w 2811"/>
                <a:gd name="T39" fmla="*/ 1695 h 2339"/>
                <a:gd name="T40" fmla="*/ 1152 w 2811"/>
                <a:gd name="T41" fmla="*/ 1651 h 2339"/>
                <a:gd name="T42" fmla="*/ 1209 w 2811"/>
                <a:gd name="T43" fmla="*/ 1603 h 2339"/>
                <a:gd name="T44" fmla="*/ 1266 w 2811"/>
                <a:gd name="T45" fmla="*/ 1559 h 2339"/>
                <a:gd name="T46" fmla="*/ 1323 w 2811"/>
                <a:gd name="T47" fmla="*/ 1511 h 2339"/>
                <a:gd name="T48" fmla="*/ 1380 w 2811"/>
                <a:gd name="T49" fmla="*/ 1463 h 2339"/>
                <a:gd name="T50" fmla="*/ 1432 w 2811"/>
                <a:gd name="T51" fmla="*/ 1415 h 2339"/>
                <a:gd name="T52" fmla="*/ 1489 w 2811"/>
                <a:gd name="T53" fmla="*/ 1367 h 2339"/>
                <a:gd name="T54" fmla="*/ 1546 w 2811"/>
                <a:gd name="T55" fmla="*/ 1318 h 2339"/>
                <a:gd name="T56" fmla="*/ 1603 w 2811"/>
                <a:gd name="T57" fmla="*/ 1266 h 2339"/>
                <a:gd name="T58" fmla="*/ 1660 w 2811"/>
                <a:gd name="T59" fmla="*/ 1213 h 2339"/>
                <a:gd name="T60" fmla="*/ 1717 w 2811"/>
                <a:gd name="T61" fmla="*/ 1161 h 2339"/>
                <a:gd name="T62" fmla="*/ 1769 w 2811"/>
                <a:gd name="T63" fmla="*/ 1108 h 2339"/>
                <a:gd name="T64" fmla="*/ 1826 w 2811"/>
                <a:gd name="T65" fmla="*/ 1056 h 2339"/>
                <a:gd name="T66" fmla="*/ 1883 w 2811"/>
                <a:gd name="T67" fmla="*/ 1003 h 2339"/>
                <a:gd name="T68" fmla="*/ 1940 w 2811"/>
                <a:gd name="T69" fmla="*/ 946 h 2339"/>
                <a:gd name="T70" fmla="*/ 1997 w 2811"/>
                <a:gd name="T71" fmla="*/ 889 h 2339"/>
                <a:gd name="T72" fmla="*/ 2054 w 2811"/>
                <a:gd name="T73" fmla="*/ 837 h 2339"/>
                <a:gd name="T74" fmla="*/ 2106 w 2811"/>
                <a:gd name="T75" fmla="*/ 780 h 2339"/>
                <a:gd name="T76" fmla="*/ 2163 w 2811"/>
                <a:gd name="T77" fmla="*/ 719 h 2339"/>
                <a:gd name="T78" fmla="*/ 2220 w 2811"/>
                <a:gd name="T79" fmla="*/ 662 h 2339"/>
                <a:gd name="T80" fmla="*/ 2277 w 2811"/>
                <a:gd name="T81" fmla="*/ 600 h 2339"/>
                <a:gd name="T82" fmla="*/ 2334 w 2811"/>
                <a:gd name="T83" fmla="*/ 543 h 2339"/>
                <a:gd name="T84" fmla="*/ 2391 w 2811"/>
                <a:gd name="T85" fmla="*/ 482 h 2339"/>
                <a:gd name="T86" fmla="*/ 2444 w 2811"/>
                <a:gd name="T87" fmla="*/ 421 h 2339"/>
                <a:gd name="T88" fmla="*/ 2501 w 2811"/>
                <a:gd name="T89" fmla="*/ 355 h 2339"/>
                <a:gd name="T90" fmla="*/ 2557 w 2811"/>
                <a:gd name="T91" fmla="*/ 294 h 2339"/>
                <a:gd name="T92" fmla="*/ 2614 w 2811"/>
                <a:gd name="T93" fmla="*/ 228 h 2339"/>
                <a:gd name="T94" fmla="*/ 2671 w 2811"/>
                <a:gd name="T95" fmla="*/ 162 h 2339"/>
                <a:gd name="T96" fmla="*/ 2728 w 2811"/>
                <a:gd name="T97" fmla="*/ 101 h 2339"/>
                <a:gd name="T98" fmla="*/ 2781 w 2811"/>
                <a:gd name="T99" fmla="*/ 31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11" h="2339">
                  <a:moveTo>
                    <a:pt x="0" y="2339"/>
                  </a:moveTo>
                  <a:lnTo>
                    <a:pt x="31" y="2330"/>
                  </a:lnTo>
                  <a:lnTo>
                    <a:pt x="57" y="2321"/>
                  </a:lnTo>
                  <a:lnTo>
                    <a:pt x="83" y="2312"/>
                  </a:lnTo>
                  <a:lnTo>
                    <a:pt x="114" y="2299"/>
                  </a:lnTo>
                  <a:lnTo>
                    <a:pt x="140" y="2291"/>
                  </a:lnTo>
                  <a:lnTo>
                    <a:pt x="171" y="2282"/>
                  </a:lnTo>
                  <a:lnTo>
                    <a:pt x="197" y="2273"/>
                  </a:lnTo>
                  <a:lnTo>
                    <a:pt x="228" y="2264"/>
                  </a:lnTo>
                  <a:lnTo>
                    <a:pt x="254" y="2251"/>
                  </a:lnTo>
                  <a:lnTo>
                    <a:pt x="281" y="2242"/>
                  </a:lnTo>
                  <a:lnTo>
                    <a:pt x="311" y="2234"/>
                  </a:lnTo>
                  <a:lnTo>
                    <a:pt x="337" y="2225"/>
                  </a:lnTo>
                  <a:lnTo>
                    <a:pt x="368" y="2207"/>
                  </a:lnTo>
                  <a:lnTo>
                    <a:pt x="394" y="2190"/>
                  </a:lnTo>
                  <a:lnTo>
                    <a:pt x="421" y="2172"/>
                  </a:lnTo>
                  <a:lnTo>
                    <a:pt x="451" y="2155"/>
                  </a:lnTo>
                  <a:lnTo>
                    <a:pt x="478" y="2137"/>
                  </a:lnTo>
                  <a:lnTo>
                    <a:pt x="508" y="2115"/>
                  </a:lnTo>
                  <a:lnTo>
                    <a:pt x="534" y="2098"/>
                  </a:lnTo>
                  <a:lnTo>
                    <a:pt x="561" y="2080"/>
                  </a:lnTo>
                  <a:lnTo>
                    <a:pt x="591" y="2063"/>
                  </a:lnTo>
                  <a:lnTo>
                    <a:pt x="618" y="2041"/>
                  </a:lnTo>
                  <a:lnTo>
                    <a:pt x="648" y="2023"/>
                  </a:lnTo>
                  <a:lnTo>
                    <a:pt x="675" y="2006"/>
                  </a:lnTo>
                  <a:lnTo>
                    <a:pt x="705" y="1984"/>
                  </a:lnTo>
                  <a:lnTo>
                    <a:pt x="732" y="1967"/>
                  </a:lnTo>
                  <a:lnTo>
                    <a:pt x="758" y="1945"/>
                  </a:lnTo>
                  <a:lnTo>
                    <a:pt x="788" y="1927"/>
                  </a:lnTo>
                  <a:lnTo>
                    <a:pt x="815" y="1905"/>
                  </a:lnTo>
                  <a:lnTo>
                    <a:pt x="845" y="1883"/>
                  </a:lnTo>
                  <a:lnTo>
                    <a:pt x="872" y="1866"/>
                  </a:lnTo>
                  <a:lnTo>
                    <a:pt x="898" y="1844"/>
                  </a:lnTo>
                  <a:lnTo>
                    <a:pt x="929" y="1822"/>
                  </a:lnTo>
                  <a:lnTo>
                    <a:pt x="955" y="1800"/>
                  </a:lnTo>
                  <a:lnTo>
                    <a:pt x="985" y="1783"/>
                  </a:lnTo>
                  <a:lnTo>
                    <a:pt x="1012" y="1761"/>
                  </a:lnTo>
                  <a:lnTo>
                    <a:pt x="1042" y="1739"/>
                  </a:lnTo>
                  <a:lnTo>
                    <a:pt x="1069" y="1717"/>
                  </a:lnTo>
                  <a:lnTo>
                    <a:pt x="1095" y="1695"/>
                  </a:lnTo>
                  <a:lnTo>
                    <a:pt x="1126" y="1673"/>
                  </a:lnTo>
                  <a:lnTo>
                    <a:pt x="1152" y="1651"/>
                  </a:lnTo>
                  <a:lnTo>
                    <a:pt x="1183" y="1625"/>
                  </a:lnTo>
                  <a:lnTo>
                    <a:pt x="1209" y="1603"/>
                  </a:lnTo>
                  <a:lnTo>
                    <a:pt x="1235" y="1581"/>
                  </a:lnTo>
                  <a:lnTo>
                    <a:pt x="1266" y="1559"/>
                  </a:lnTo>
                  <a:lnTo>
                    <a:pt x="1292" y="1533"/>
                  </a:lnTo>
                  <a:lnTo>
                    <a:pt x="1323" y="1511"/>
                  </a:lnTo>
                  <a:lnTo>
                    <a:pt x="1349" y="1489"/>
                  </a:lnTo>
                  <a:lnTo>
                    <a:pt x="1380" y="1463"/>
                  </a:lnTo>
                  <a:lnTo>
                    <a:pt x="1406" y="1441"/>
                  </a:lnTo>
                  <a:lnTo>
                    <a:pt x="1432" y="1415"/>
                  </a:lnTo>
                  <a:lnTo>
                    <a:pt x="1463" y="1393"/>
                  </a:lnTo>
                  <a:lnTo>
                    <a:pt x="1489" y="1367"/>
                  </a:lnTo>
                  <a:lnTo>
                    <a:pt x="1520" y="1340"/>
                  </a:lnTo>
                  <a:lnTo>
                    <a:pt x="1546" y="1318"/>
                  </a:lnTo>
                  <a:lnTo>
                    <a:pt x="1572" y="1292"/>
                  </a:lnTo>
                  <a:lnTo>
                    <a:pt x="1603" y="1266"/>
                  </a:lnTo>
                  <a:lnTo>
                    <a:pt x="1629" y="1240"/>
                  </a:lnTo>
                  <a:lnTo>
                    <a:pt x="1660" y="1213"/>
                  </a:lnTo>
                  <a:lnTo>
                    <a:pt x="1686" y="1187"/>
                  </a:lnTo>
                  <a:lnTo>
                    <a:pt x="1717" y="1161"/>
                  </a:lnTo>
                  <a:lnTo>
                    <a:pt x="1743" y="1135"/>
                  </a:lnTo>
                  <a:lnTo>
                    <a:pt x="1769" y="1108"/>
                  </a:lnTo>
                  <a:lnTo>
                    <a:pt x="1800" y="1082"/>
                  </a:lnTo>
                  <a:lnTo>
                    <a:pt x="1826" y="1056"/>
                  </a:lnTo>
                  <a:lnTo>
                    <a:pt x="1857" y="1029"/>
                  </a:lnTo>
                  <a:lnTo>
                    <a:pt x="1883" y="1003"/>
                  </a:lnTo>
                  <a:lnTo>
                    <a:pt x="1909" y="973"/>
                  </a:lnTo>
                  <a:lnTo>
                    <a:pt x="1940" y="946"/>
                  </a:lnTo>
                  <a:lnTo>
                    <a:pt x="1966" y="920"/>
                  </a:lnTo>
                  <a:lnTo>
                    <a:pt x="1997" y="889"/>
                  </a:lnTo>
                  <a:lnTo>
                    <a:pt x="2023" y="863"/>
                  </a:lnTo>
                  <a:lnTo>
                    <a:pt x="2054" y="837"/>
                  </a:lnTo>
                  <a:lnTo>
                    <a:pt x="2080" y="806"/>
                  </a:lnTo>
                  <a:lnTo>
                    <a:pt x="2106" y="780"/>
                  </a:lnTo>
                  <a:lnTo>
                    <a:pt x="2137" y="749"/>
                  </a:lnTo>
                  <a:lnTo>
                    <a:pt x="2163" y="719"/>
                  </a:lnTo>
                  <a:lnTo>
                    <a:pt x="2194" y="692"/>
                  </a:lnTo>
                  <a:lnTo>
                    <a:pt x="2220" y="662"/>
                  </a:lnTo>
                  <a:lnTo>
                    <a:pt x="2247" y="631"/>
                  </a:lnTo>
                  <a:lnTo>
                    <a:pt x="2277" y="600"/>
                  </a:lnTo>
                  <a:lnTo>
                    <a:pt x="2303" y="570"/>
                  </a:lnTo>
                  <a:lnTo>
                    <a:pt x="2334" y="543"/>
                  </a:lnTo>
                  <a:lnTo>
                    <a:pt x="2360" y="513"/>
                  </a:lnTo>
                  <a:lnTo>
                    <a:pt x="2391" y="482"/>
                  </a:lnTo>
                  <a:lnTo>
                    <a:pt x="2417" y="451"/>
                  </a:lnTo>
                  <a:lnTo>
                    <a:pt x="2444" y="421"/>
                  </a:lnTo>
                  <a:lnTo>
                    <a:pt x="2474" y="386"/>
                  </a:lnTo>
                  <a:lnTo>
                    <a:pt x="2501" y="355"/>
                  </a:lnTo>
                  <a:lnTo>
                    <a:pt x="2531" y="324"/>
                  </a:lnTo>
                  <a:lnTo>
                    <a:pt x="2557" y="294"/>
                  </a:lnTo>
                  <a:lnTo>
                    <a:pt x="2584" y="263"/>
                  </a:lnTo>
                  <a:lnTo>
                    <a:pt x="2614" y="228"/>
                  </a:lnTo>
                  <a:lnTo>
                    <a:pt x="2641" y="197"/>
                  </a:lnTo>
                  <a:lnTo>
                    <a:pt x="2671" y="162"/>
                  </a:lnTo>
                  <a:lnTo>
                    <a:pt x="2698" y="132"/>
                  </a:lnTo>
                  <a:lnTo>
                    <a:pt x="2728" y="101"/>
                  </a:lnTo>
                  <a:lnTo>
                    <a:pt x="2755" y="66"/>
                  </a:lnTo>
                  <a:lnTo>
                    <a:pt x="2781" y="31"/>
                  </a:lnTo>
                  <a:lnTo>
                    <a:pt x="2811" y="0"/>
                  </a:lnTo>
                </a:path>
              </a:pathLst>
            </a:custGeom>
            <a:noFill/>
            <a:ln w="20638" cap="rnd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C69216F5-4CCA-428E-B023-937C45313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2327"/>
              <a:ext cx="2811" cy="977"/>
            </a:xfrm>
            <a:custGeom>
              <a:avLst/>
              <a:gdLst>
                <a:gd name="T0" fmla="*/ 31 w 2811"/>
                <a:gd name="T1" fmla="*/ 968 h 977"/>
                <a:gd name="T2" fmla="*/ 83 w 2811"/>
                <a:gd name="T3" fmla="*/ 950 h 977"/>
                <a:gd name="T4" fmla="*/ 140 w 2811"/>
                <a:gd name="T5" fmla="*/ 929 h 977"/>
                <a:gd name="T6" fmla="*/ 197 w 2811"/>
                <a:gd name="T7" fmla="*/ 911 h 977"/>
                <a:gd name="T8" fmla="*/ 254 w 2811"/>
                <a:gd name="T9" fmla="*/ 889 h 977"/>
                <a:gd name="T10" fmla="*/ 311 w 2811"/>
                <a:gd name="T11" fmla="*/ 872 h 977"/>
                <a:gd name="T12" fmla="*/ 368 w 2811"/>
                <a:gd name="T13" fmla="*/ 850 h 977"/>
                <a:gd name="T14" fmla="*/ 421 w 2811"/>
                <a:gd name="T15" fmla="*/ 832 h 977"/>
                <a:gd name="T16" fmla="*/ 478 w 2811"/>
                <a:gd name="T17" fmla="*/ 810 h 977"/>
                <a:gd name="T18" fmla="*/ 534 w 2811"/>
                <a:gd name="T19" fmla="*/ 793 h 977"/>
                <a:gd name="T20" fmla="*/ 591 w 2811"/>
                <a:gd name="T21" fmla="*/ 775 h 977"/>
                <a:gd name="T22" fmla="*/ 648 w 2811"/>
                <a:gd name="T23" fmla="*/ 753 h 977"/>
                <a:gd name="T24" fmla="*/ 705 w 2811"/>
                <a:gd name="T25" fmla="*/ 736 h 977"/>
                <a:gd name="T26" fmla="*/ 758 w 2811"/>
                <a:gd name="T27" fmla="*/ 714 h 977"/>
                <a:gd name="T28" fmla="*/ 815 w 2811"/>
                <a:gd name="T29" fmla="*/ 696 h 977"/>
                <a:gd name="T30" fmla="*/ 872 w 2811"/>
                <a:gd name="T31" fmla="*/ 675 h 977"/>
                <a:gd name="T32" fmla="*/ 929 w 2811"/>
                <a:gd name="T33" fmla="*/ 657 h 977"/>
                <a:gd name="T34" fmla="*/ 985 w 2811"/>
                <a:gd name="T35" fmla="*/ 635 h 977"/>
                <a:gd name="T36" fmla="*/ 1042 w 2811"/>
                <a:gd name="T37" fmla="*/ 618 h 977"/>
                <a:gd name="T38" fmla="*/ 1095 w 2811"/>
                <a:gd name="T39" fmla="*/ 596 h 977"/>
                <a:gd name="T40" fmla="*/ 1152 w 2811"/>
                <a:gd name="T41" fmla="*/ 578 h 977"/>
                <a:gd name="T42" fmla="*/ 1209 w 2811"/>
                <a:gd name="T43" fmla="*/ 556 h 977"/>
                <a:gd name="T44" fmla="*/ 1266 w 2811"/>
                <a:gd name="T45" fmla="*/ 539 h 977"/>
                <a:gd name="T46" fmla="*/ 1323 w 2811"/>
                <a:gd name="T47" fmla="*/ 517 h 977"/>
                <a:gd name="T48" fmla="*/ 1380 w 2811"/>
                <a:gd name="T49" fmla="*/ 499 h 977"/>
                <a:gd name="T50" fmla="*/ 1432 w 2811"/>
                <a:gd name="T51" fmla="*/ 482 h 977"/>
                <a:gd name="T52" fmla="*/ 1489 w 2811"/>
                <a:gd name="T53" fmla="*/ 460 h 977"/>
                <a:gd name="T54" fmla="*/ 1546 w 2811"/>
                <a:gd name="T55" fmla="*/ 442 h 977"/>
                <a:gd name="T56" fmla="*/ 1603 w 2811"/>
                <a:gd name="T57" fmla="*/ 421 h 977"/>
                <a:gd name="T58" fmla="*/ 1660 w 2811"/>
                <a:gd name="T59" fmla="*/ 403 h 977"/>
                <a:gd name="T60" fmla="*/ 1717 w 2811"/>
                <a:gd name="T61" fmla="*/ 381 h 977"/>
                <a:gd name="T62" fmla="*/ 1769 w 2811"/>
                <a:gd name="T63" fmla="*/ 364 h 977"/>
                <a:gd name="T64" fmla="*/ 1826 w 2811"/>
                <a:gd name="T65" fmla="*/ 342 h 977"/>
                <a:gd name="T66" fmla="*/ 1883 w 2811"/>
                <a:gd name="T67" fmla="*/ 324 h 977"/>
                <a:gd name="T68" fmla="*/ 1940 w 2811"/>
                <a:gd name="T69" fmla="*/ 302 h 977"/>
                <a:gd name="T70" fmla="*/ 1997 w 2811"/>
                <a:gd name="T71" fmla="*/ 285 h 977"/>
                <a:gd name="T72" fmla="*/ 2054 w 2811"/>
                <a:gd name="T73" fmla="*/ 263 h 977"/>
                <a:gd name="T74" fmla="*/ 2106 w 2811"/>
                <a:gd name="T75" fmla="*/ 245 h 977"/>
                <a:gd name="T76" fmla="*/ 2163 w 2811"/>
                <a:gd name="T77" fmla="*/ 224 h 977"/>
                <a:gd name="T78" fmla="*/ 2220 w 2811"/>
                <a:gd name="T79" fmla="*/ 206 h 977"/>
                <a:gd name="T80" fmla="*/ 2277 w 2811"/>
                <a:gd name="T81" fmla="*/ 189 h 977"/>
                <a:gd name="T82" fmla="*/ 2334 w 2811"/>
                <a:gd name="T83" fmla="*/ 167 h 977"/>
                <a:gd name="T84" fmla="*/ 2391 w 2811"/>
                <a:gd name="T85" fmla="*/ 149 h 977"/>
                <a:gd name="T86" fmla="*/ 2444 w 2811"/>
                <a:gd name="T87" fmla="*/ 127 h 977"/>
                <a:gd name="T88" fmla="*/ 2501 w 2811"/>
                <a:gd name="T89" fmla="*/ 110 h 977"/>
                <a:gd name="T90" fmla="*/ 2557 w 2811"/>
                <a:gd name="T91" fmla="*/ 88 h 977"/>
                <a:gd name="T92" fmla="*/ 2614 w 2811"/>
                <a:gd name="T93" fmla="*/ 70 h 977"/>
                <a:gd name="T94" fmla="*/ 2671 w 2811"/>
                <a:gd name="T95" fmla="*/ 48 h 977"/>
                <a:gd name="T96" fmla="*/ 2728 w 2811"/>
                <a:gd name="T97" fmla="*/ 31 h 977"/>
                <a:gd name="T98" fmla="*/ 2781 w 2811"/>
                <a:gd name="T99" fmla="*/ 9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11" h="977">
                  <a:moveTo>
                    <a:pt x="0" y="977"/>
                  </a:moveTo>
                  <a:lnTo>
                    <a:pt x="31" y="968"/>
                  </a:lnTo>
                  <a:lnTo>
                    <a:pt x="57" y="959"/>
                  </a:lnTo>
                  <a:lnTo>
                    <a:pt x="83" y="950"/>
                  </a:lnTo>
                  <a:lnTo>
                    <a:pt x="114" y="937"/>
                  </a:lnTo>
                  <a:lnTo>
                    <a:pt x="140" y="929"/>
                  </a:lnTo>
                  <a:lnTo>
                    <a:pt x="171" y="920"/>
                  </a:lnTo>
                  <a:lnTo>
                    <a:pt x="197" y="911"/>
                  </a:lnTo>
                  <a:lnTo>
                    <a:pt x="228" y="902"/>
                  </a:lnTo>
                  <a:lnTo>
                    <a:pt x="254" y="889"/>
                  </a:lnTo>
                  <a:lnTo>
                    <a:pt x="281" y="880"/>
                  </a:lnTo>
                  <a:lnTo>
                    <a:pt x="311" y="872"/>
                  </a:lnTo>
                  <a:lnTo>
                    <a:pt x="337" y="863"/>
                  </a:lnTo>
                  <a:lnTo>
                    <a:pt x="368" y="850"/>
                  </a:lnTo>
                  <a:lnTo>
                    <a:pt x="394" y="841"/>
                  </a:lnTo>
                  <a:lnTo>
                    <a:pt x="421" y="832"/>
                  </a:lnTo>
                  <a:lnTo>
                    <a:pt x="451" y="823"/>
                  </a:lnTo>
                  <a:lnTo>
                    <a:pt x="478" y="810"/>
                  </a:lnTo>
                  <a:lnTo>
                    <a:pt x="508" y="802"/>
                  </a:lnTo>
                  <a:lnTo>
                    <a:pt x="534" y="793"/>
                  </a:lnTo>
                  <a:lnTo>
                    <a:pt x="561" y="784"/>
                  </a:lnTo>
                  <a:lnTo>
                    <a:pt x="591" y="775"/>
                  </a:lnTo>
                  <a:lnTo>
                    <a:pt x="618" y="762"/>
                  </a:lnTo>
                  <a:lnTo>
                    <a:pt x="648" y="753"/>
                  </a:lnTo>
                  <a:lnTo>
                    <a:pt x="675" y="745"/>
                  </a:lnTo>
                  <a:lnTo>
                    <a:pt x="705" y="736"/>
                  </a:lnTo>
                  <a:lnTo>
                    <a:pt x="732" y="723"/>
                  </a:lnTo>
                  <a:lnTo>
                    <a:pt x="758" y="714"/>
                  </a:lnTo>
                  <a:lnTo>
                    <a:pt x="788" y="705"/>
                  </a:lnTo>
                  <a:lnTo>
                    <a:pt x="815" y="696"/>
                  </a:lnTo>
                  <a:lnTo>
                    <a:pt x="845" y="683"/>
                  </a:lnTo>
                  <a:lnTo>
                    <a:pt x="872" y="675"/>
                  </a:lnTo>
                  <a:lnTo>
                    <a:pt x="898" y="666"/>
                  </a:lnTo>
                  <a:lnTo>
                    <a:pt x="929" y="657"/>
                  </a:lnTo>
                  <a:lnTo>
                    <a:pt x="955" y="644"/>
                  </a:lnTo>
                  <a:lnTo>
                    <a:pt x="985" y="635"/>
                  </a:lnTo>
                  <a:lnTo>
                    <a:pt x="1012" y="626"/>
                  </a:lnTo>
                  <a:lnTo>
                    <a:pt x="1042" y="618"/>
                  </a:lnTo>
                  <a:lnTo>
                    <a:pt x="1069" y="609"/>
                  </a:lnTo>
                  <a:lnTo>
                    <a:pt x="1095" y="596"/>
                  </a:lnTo>
                  <a:lnTo>
                    <a:pt x="1126" y="587"/>
                  </a:lnTo>
                  <a:lnTo>
                    <a:pt x="1152" y="578"/>
                  </a:lnTo>
                  <a:lnTo>
                    <a:pt x="1183" y="569"/>
                  </a:lnTo>
                  <a:lnTo>
                    <a:pt x="1209" y="556"/>
                  </a:lnTo>
                  <a:lnTo>
                    <a:pt x="1235" y="548"/>
                  </a:lnTo>
                  <a:lnTo>
                    <a:pt x="1266" y="539"/>
                  </a:lnTo>
                  <a:lnTo>
                    <a:pt x="1292" y="530"/>
                  </a:lnTo>
                  <a:lnTo>
                    <a:pt x="1323" y="517"/>
                  </a:lnTo>
                  <a:lnTo>
                    <a:pt x="1349" y="508"/>
                  </a:lnTo>
                  <a:lnTo>
                    <a:pt x="1380" y="499"/>
                  </a:lnTo>
                  <a:lnTo>
                    <a:pt x="1406" y="491"/>
                  </a:lnTo>
                  <a:lnTo>
                    <a:pt x="1432" y="482"/>
                  </a:lnTo>
                  <a:lnTo>
                    <a:pt x="1463" y="469"/>
                  </a:lnTo>
                  <a:lnTo>
                    <a:pt x="1489" y="460"/>
                  </a:lnTo>
                  <a:lnTo>
                    <a:pt x="1520" y="451"/>
                  </a:lnTo>
                  <a:lnTo>
                    <a:pt x="1546" y="442"/>
                  </a:lnTo>
                  <a:lnTo>
                    <a:pt x="1572" y="429"/>
                  </a:lnTo>
                  <a:lnTo>
                    <a:pt x="1603" y="421"/>
                  </a:lnTo>
                  <a:lnTo>
                    <a:pt x="1629" y="412"/>
                  </a:lnTo>
                  <a:lnTo>
                    <a:pt x="1660" y="403"/>
                  </a:lnTo>
                  <a:lnTo>
                    <a:pt x="1686" y="390"/>
                  </a:lnTo>
                  <a:lnTo>
                    <a:pt x="1717" y="381"/>
                  </a:lnTo>
                  <a:lnTo>
                    <a:pt x="1743" y="372"/>
                  </a:lnTo>
                  <a:lnTo>
                    <a:pt x="1769" y="364"/>
                  </a:lnTo>
                  <a:lnTo>
                    <a:pt x="1800" y="355"/>
                  </a:lnTo>
                  <a:lnTo>
                    <a:pt x="1826" y="342"/>
                  </a:lnTo>
                  <a:lnTo>
                    <a:pt x="1857" y="333"/>
                  </a:lnTo>
                  <a:lnTo>
                    <a:pt x="1883" y="324"/>
                  </a:lnTo>
                  <a:lnTo>
                    <a:pt x="1909" y="316"/>
                  </a:lnTo>
                  <a:lnTo>
                    <a:pt x="1940" y="302"/>
                  </a:lnTo>
                  <a:lnTo>
                    <a:pt x="1966" y="294"/>
                  </a:lnTo>
                  <a:lnTo>
                    <a:pt x="1997" y="285"/>
                  </a:lnTo>
                  <a:lnTo>
                    <a:pt x="2023" y="276"/>
                  </a:lnTo>
                  <a:lnTo>
                    <a:pt x="2054" y="263"/>
                  </a:lnTo>
                  <a:lnTo>
                    <a:pt x="2080" y="254"/>
                  </a:lnTo>
                  <a:lnTo>
                    <a:pt x="2106" y="245"/>
                  </a:lnTo>
                  <a:lnTo>
                    <a:pt x="2137" y="237"/>
                  </a:lnTo>
                  <a:lnTo>
                    <a:pt x="2163" y="224"/>
                  </a:lnTo>
                  <a:lnTo>
                    <a:pt x="2194" y="215"/>
                  </a:lnTo>
                  <a:lnTo>
                    <a:pt x="2220" y="206"/>
                  </a:lnTo>
                  <a:lnTo>
                    <a:pt x="2247" y="197"/>
                  </a:lnTo>
                  <a:lnTo>
                    <a:pt x="2277" y="189"/>
                  </a:lnTo>
                  <a:lnTo>
                    <a:pt x="2303" y="175"/>
                  </a:lnTo>
                  <a:lnTo>
                    <a:pt x="2334" y="167"/>
                  </a:lnTo>
                  <a:lnTo>
                    <a:pt x="2360" y="158"/>
                  </a:lnTo>
                  <a:lnTo>
                    <a:pt x="2391" y="149"/>
                  </a:lnTo>
                  <a:lnTo>
                    <a:pt x="2417" y="136"/>
                  </a:lnTo>
                  <a:lnTo>
                    <a:pt x="2444" y="127"/>
                  </a:lnTo>
                  <a:lnTo>
                    <a:pt x="2474" y="118"/>
                  </a:lnTo>
                  <a:lnTo>
                    <a:pt x="2501" y="110"/>
                  </a:lnTo>
                  <a:lnTo>
                    <a:pt x="2531" y="97"/>
                  </a:lnTo>
                  <a:lnTo>
                    <a:pt x="2557" y="88"/>
                  </a:lnTo>
                  <a:lnTo>
                    <a:pt x="2584" y="79"/>
                  </a:lnTo>
                  <a:lnTo>
                    <a:pt x="2614" y="70"/>
                  </a:lnTo>
                  <a:lnTo>
                    <a:pt x="2641" y="62"/>
                  </a:lnTo>
                  <a:lnTo>
                    <a:pt x="2671" y="48"/>
                  </a:lnTo>
                  <a:lnTo>
                    <a:pt x="2698" y="40"/>
                  </a:lnTo>
                  <a:lnTo>
                    <a:pt x="2728" y="31"/>
                  </a:lnTo>
                  <a:lnTo>
                    <a:pt x="2755" y="22"/>
                  </a:lnTo>
                  <a:lnTo>
                    <a:pt x="2781" y="9"/>
                  </a:lnTo>
                  <a:lnTo>
                    <a:pt x="2811" y="0"/>
                  </a:lnTo>
                </a:path>
              </a:pathLst>
            </a:custGeom>
            <a:noFill/>
            <a:ln w="20638" cap="rnd">
              <a:solidFill>
                <a:srgbClr val="ED7D3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551E43F-AB1B-4AEE-8CFA-BB45913F9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5" y="965"/>
              <a:ext cx="2785" cy="2339"/>
            </a:xfrm>
            <a:custGeom>
              <a:avLst/>
              <a:gdLst>
                <a:gd name="T0" fmla="*/ 424 w 2785"/>
                <a:gd name="T1" fmla="*/ 2326 h 2339"/>
                <a:gd name="T2" fmla="*/ 586 w 2785"/>
                <a:gd name="T3" fmla="*/ 2317 h 2339"/>
                <a:gd name="T4" fmla="*/ 731 w 2785"/>
                <a:gd name="T5" fmla="*/ 2067 h 2339"/>
                <a:gd name="T6" fmla="*/ 814 w 2785"/>
                <a:gd name="T7" fmla="*/ 2300 h 2339"/>
                <a:gd name="T8" fmla="*/ 902 w 2785"/>
                <a:gd name="T9" fmla="*/ 2313 h 2339"/>
                <a:gd name="T10" fmla="*/ 985 w 2785"/>
                <a:gd name="T11" fmla="*/ 2208 h 2339"/>
                <a:gd name="T12" fmla="*/ 1064 w 2785"/>
                <a:gd name="T13" fmla="*/ 1849 h 2339"/>
                <a:gd name="T14" fmla="*/ 1125 w 2785"/>
                <a:gd name="T15" fmla="*/ 2081 h 2339"/>
                <a:gd name="T16" fmla="*/ 1178 w 2785"/>
                <a:gd name="T17" fmla="*/ 2173 h 2339"/>
                <a:gd name="T18" fmla="*/ 1239 w 2785"/>
                <a:gd name="T19" fmla="*/ 2173 h 2339"/>
                <a:gd name="T20" fmla="*/ 1296 w 2785"/>
                <a:gd name="T21" fmla="*/ 2112 h 2339"/>
                <a:gd name="T22" fmla="*/ 1348 w 2785"/>
                <a:gd name="T23" fmla="*/ 1923 h 2339"/>
                <a:gd name="T24" fmla="*/ 1405 w 2785"/>
                <a:gd name="T25" fmla="*/ 1660 h 2339"/>
                <a:gd name="T26" fmla="*/ 1432 w 2785"/>
                <a:gd name="T27" fmla="*/ 2270 h 2339"/>
                <a:gd name="T28" fmla="*/ 1493 w 2785"/>
                <a:gd name="T29" fmla="*/ 1831 h 2339"/>
                <a:gd name="T30" fmla="*/ 1545 w 2785"/>
                <a:gd name="T31" fmla="*/ 1341 h 2339"/>
                <a:gd name="T32" fmla="*/ 1572 w 2785"/>
                <a:gd name="T33" fmla="*/ 1788 h 2339"/>
                <a:gd name="T34" fmla="*/ 1602 w 2785"/>
                <a:gd name="T35" fmla="*/ 2283 h 2339"/>
                <a:gd name="T36" fmla="*/ 1655 w 2785"/>
                <a:gd name="T37" fmla="*/ 1573 h 2339"/>
                <a:gd name="T38" fmla="*/ 1690 w 2785"/>
                <a:gd name="T39" fmla="*/ 1928 h 2339"/>
                <a:gd name="T40" fmla="*/ 1716 w 2785"/>
                <a:gd name="T41" fmla="*/ 2318 h 2339"/>
                <a:gd name="T42" fmla="*/ 1769 w 2785"/>
                <a:gd name="T43" fmla="*/ 1327 h 2339"/>
                <a:gd name="T44" fmla="*/ 1799 w 2785"/>
                <a:gd name="T45" fmla="*/ 1639 h 2339"/>
                <a:gd name="T46" fmla="*/ 1826 w 2785"/>
                <a:gd name="T47" fmla="*/ 1906 h 2339"/>
                <a:gd name="T48" fmla="*/ 1856 w 2785"/>
                <a:gd name="T49" fmla="*/ 2108 h 2339"/>
                <a:gd name="T50" fmla="*/ 1883 w 2785"/>
                <a:gd name="T51" fmla="*/ 2339 h 2339"/>
                <a:gd name="T52" fmla="*/ 1935 w 2785"/>
                <a:gd name="T53" fmla="*/ 1043 h 2339"/>
                <a:gd name="T54" fmla="*/ 1970 w 2785"/>
                <a:gd name="T55" fmla="*/ 1165 h 2339"/>
                <a:gd name="T56" fmla="*/ 1992 w 2785"/>
                <a:gd name="T57" fmla="*/ 1249 h 2339"/>
                <a:gd name="T58" fmla="*/ 2027 w 2785"/>
                <a:gd name="T59" fmla="*/ 1266 h 2339"/>
                <a:gd name="T60" fmla="*/ 2053 w 2785"/>
                <a:gd name="T61" fmla="*/ 1345 h 2339"/>
                <a:gd name="T62" fmla="*/ 2075 w 2785"/>
                <a:gd name="T63" fmla="*/ 1332 h 2339"/>
                <a:gd name="T64" fmla="*/ 2110 w 2785"/>
                <a:gd name="T65" fmla="*/ 1332 h 2339"/>
                <a:gd name="T66" fmla="*/ 2132 w 2785"/>
                <a:gd name="T67" fmla="*/ 1289 h 2339"/>
                <a:gd name="T68" fmla="*/ 2167 w 2785"/>
                <a:gd name="T69" fmla="*/ 1183 h 2339"/>
                <a:gd name="T70" fmla="*/ 2193 w 2785"/>
                <a:gd name="T71" fmla="*/ 1109 h 2339"/>
                <a:gd name="T72" fmla="*/ 2215 w 2785"/>
                <a:gd name="T73" fmla="*/ 938 h 2339"/>
                <a:gd name="T74" fmla="*/ 2250 w 2785"/>
                <a:gd name="T75" fmla="*/ 785 h 2339"/>
                <a:gd name="T76" fmla="*/ 2272 w 2785"/>
                <a:gd name="T77" fmla="*/ 587 h 2339"/>
                <a:gd name="T78" fmla="*/ 2277 w 2785"/>
                <a:gd name="T79" fmla="*/ 2135 h 2339"/>
                <a:gd name="T80" fmla="*/ 2307 w 2785"/>
                <a:gd name="T81" fmla="*/ 1942 h 2339"/>
                <a:gd name="T82" fmla="*/ 2329 w 2785"/>
                <a:gd name="T83" fmla="*/ 1648 h 2339"/>
                <a:gd name="T84" fmla="*/ 2364 w 2785"/>
                <a:gd name="T85" fmla="*/ 1372 h 2339"/>
                <a:gd name="T86" fmla="*/ 2386 w 2785"/>
                <a:gd name="T87" fmla="*/ 1052 h 2339"/>
                <a:gd name="T88" fmla="*/ 2417 w 2785"/>
                <a:gd name="T89" fmla="*/ 666 h 2339"/>
                <a:gd name="T90" fmla="*/ 2417 w 2785"/>
                <a:gd name="T91" fmla="*/ 2279 h 2339"/>
                <a:gd name="T92" fmla="*/ 2443 w 2785"/>
                <a:gd name="T93" fmla="*/ 1859 h 2339"/>
                <a:gd name="T94" fmla="*/ 2474 w 2785"/>
                <a:gd name="T95" fmla="*/ 1460 h 2339"/>
                <a:gd name="T96" fmla="*/ 2500 w 2785"/>
                <a:gd name="T97" fmla="*/ 1017 h 2339"/>
                <a:gd name="T98" fmla="*/ 2531 w 2785"/>
                <a:gd name="T99" fmla="*/ 509 h 2339"/>
                <a:gd name="T100" fmla="*/ 2531 w 2785"/>
                <a:gd name="T101" fmla="*/ 2122 h 2339"/>
                <a:gd name="T102" fmla="*/ 2553 w 2785"/>
                <a:gd name="T103" fmla="*/ 1583 h 2339"/>
                <a:gd name="T104" fmla="*/ 2588 w 2785"/>
                <a:gd name="T105" fmla="*/ 1057 h 2339"/>
                <a:gd name="T106" fmla="*/ 2609 w 2785"/>
                <a:gd name="T107" fmla="*/ 491 h 2339"/>
                <a:gd name="T108" fmla="*/ 2614 w 2785"/>
                <a:gd name="T109" fmla="*/ 2038 h 2339"/>
                <a:gd name="T110" fmla="*/ 2644 w 2785"/>
                <a:gd name="T111" fmla="*/ 1469 h 2339"/>
                <a:gd name="T112" fmla="*/ 2666 w 2785"/>
                <a:gd name="T113" fmla="*/ 807 h 2339"/>
                <a:gd name="T114" fmla="*/ 2701 w 2785"/>
                <a:gd name="T115" fmla="*/ 163 h 2339"/>
                <a:gd name="T116" fmla="*/ 2697 w 2785"/>
                <a:gd name="T117" fmla="*/ 1745 h 2339"/>
                <a:gd name="T118" fmla="*/ 2728 w 2785"/>
                <a:gd name="T119" fmla="*/ 1017 h 2339"/>
                <a:gd name="T120" fmla="*/ 2754 w 2785"/>
                <a:gd name="T121" fmla="*/ 294 h 2339"/>
                <a:gd name="T122" fmla="*/ 2750 w 2785"/>
                <a:gd name="T123" fmla="*/ 1841 h 2339"/>
                <a:gd name="T124" fmla="*/ 2785 w 2785"/>
                <a:gd name="T125" fmla="*/ 1074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5" h="2339">
                  <a:moveTo>
                    <a:pt x="4" y="2330"/>
                  </a:moveTo>
                  <a:lnTo>
                    <a:pt x="4" y="2339"/>
                  </a:lnTo>
                  <a:lnTo>
                    <a:pt x="0" y="2339"/>
                  </a:lnTo>
                  <a:lnTo>
                    <a:pt x="0" y="2330"/>
                  </a:lnTo>
                  <a:lnTo>
                    <a:pt x="4" y="2330"/>
                  </a:lnTo>
                  <a:close/>
                  <a:moveTo>
                    <a:pt x="30" y="2321"/>
                  </a:moveTo>
                  <a:lnTo>
                    <a:pt x="30" y="2339"/>
                  </a:lnTo>
                  <a:lnTo>
                    <a:pt x="26" y="2339"/>
                  </a:lnTo>
                  <a:lnTo>
                    <a:pt x="26" y="2321"/>
                  </a:lnTo>
                  <a:lnTo>
                    <a:pt x="30" y="2321"/>
                  </a:lnTo>
                  <a:close/>
                  <a:moveTo>
                    <a:pt x="57" y="2312"/>
                  </a:moveTo>
                  <a:lnTo>
                    <a:pt x="57" y="2330"/>
                  </a:lnTo>
                  <a:lnTo>
                    <a:pt x="52" y="2330"/>
                  </a:lnTo>
                  <a:lnTo>
                    <a:pt x="52" y="2312"/>
                  </a:lnTo>
                  <a:lnTo>
                    <a:pt x="57" y="2312"/>
                  </a:lnTo>
                  <a:close/>
                  <a:moveTo>
                    <a:pt x="87" y="2299"/>
                  </a:moveTo>
                  <a:lnTo>
                    <a:pt x="87" y="2317"/>
                  </a:lnTo>
                  <a:lnTo>
                    <a:pt x="83" y="2317"/>
                  </a:lnTo>
                  <a:lnTo>
                    <a:pt x="83" y="2299"/>
                  </a:lnTo>
                  <a:lnTo>
                    <a:pt x="87" y="2299"/>
                  </a:lnTo>
                  <a:close/>
                  <a:moveTo>
                    <a:pt x="87" y="2330"/>
                  </a:moveTo>
                  <a:lnTo>
                    <a:pt x="87" y="2339"/>
                  </a:lnTo>
                  <a:lnTo>
                    <a:pt x="83" y="2339"/>
                  </a:lnTo>
                  <a:lnTo>
                    <a:pt x="83" y="2330"/>
                  </a:lnTo>
                  <a:lnTo>
                    <a:pt x="87" y="2330"/>
                  </a:lnTo>
                  <a:close/>
                  <a:moveTo>
                    <a:pt x="114" y="2291"/>
                  </a:moveTo>
                  <a:lnTo>
                    <a:pt x="114" y="2308"/>
                  </a:lnTo>
                  <a:lnTo>
                    <a:pt x="109" y="2308"/>
                  </a:lnTo>
                  <a:lnTo>
                    <a:pt x="109" y="2291"/>
                  </a:lnTo>
                  <a:lnTo>
                    <a:pt x="114" y="2291"/>
                  </a:lnTo>
                  <a:close/>
                  <a:moveTo>
                    <a:pt x="114" y="2321"/>
                  </a:moveTo>
                  <a:lnTo>
                    <a:pt x="114" y="2339"/>
                  </a:lnTo>
                  <a:lnTo>
                    <a:pt x="109" y="2339"/>
                  </a:lnTo>
                  <a:lnTo>
                    <a:pt x="109" y="2321"/>
                  </a:lnTo>
                  <a:lnTo>
                    <a:pt x="114" y="2321"/>
                  </a:lnTo>
                  <a:close/>
                  <a:moveTo>
                    <a:pt x="144" y="2282"/>
                  </a:moveTo>
                  <a:lnTo>
                    <a:pt x="144" y="2300"/>
                  </a:lnTo>
                  <a:lnTo>
                    <a:pt x="140" y="2300"/>
                  </a:lnTo>
                  <a:lnTo>
                    <a:pt x="140" y="2282"/>
                  </a:lnTo>
                  <a:lnTo>
                    <a:pt x="144" y="2282"/>
                  </a:lnTo>
                  <a:close/>
                  <a:moveTo>
                    <a:pt x="144" y="2313"/>
                  </a:moveTo>
                  <a:lnTo>
                    <a:pt x="144" y="2330"/>
                  </a:lnTo>
                  <a:lnTo>
                    <a:pt x="140" y="2330"/>
                  </a:lnTo>
                  <a:lnTo>
                    <a:pt x="140" y="2313"/>
                  </a:lnTo>
                  <a:lnTo>
                    <a:pt x="144" y="2313"/>
                  </a:lnTo>
                  <a:close/>
                  <a:moveTo>
                    <a:pt x="171" y="2273"/>
                  </a:moveTo>
                  <a:lnTo>
                    <a:pt x="171" y="2291"/>
                  </a:lnTo>
                  <a:lnTo>
                    <a:pt x="166" y="2291"/>
                  </a:lnTo>
                  <a:lnTo>
                    <a:pt x="166" y="2273"/>
                  </a:lnTo>
                  <a:lnTo>
                    <a:pt x="171" y="2273"/>
                  </a:lnTo>
                  <a:close/>
                  <a:moveTo>
                    <a:pt x="171" y="2304"/>
                  </a:moveTo>
                  <a:lnTo>
                    <a:pt x="171" y="2321"/>
                  </a:lnTo>
                  <a:lnTo>
                    <a:pt x="166" y="2321"/>
                  </a:lnTo>
                  <a:lnTo>
                    <a:pt x="166" y="2304"/>
                  </a:lnTo>
                  <a:lnTo>
                    <a:pt x="171" y="2304"/>
                  </a:lnTo>
                  <a:close/>
                  <a:moveTo>
                    <a:pt x="171" y="2335"/>
                  </a:moveTo>
                  <a:lnTo>
                    <a:pt x="171" y="2339"/>
                  </a:lnTo>
                  <a:lnTo>
                    <a:pt x="166" y="2339"/>
                  </a:lnTo>
                  <a:lnTo>
                    <a:pt x="166" y="2335"/>
                  </a:lnTo>
                  <a:lnTo>
                    <a:pt x="171" y="2335"/>
                  </a:lnTo>
                  <a:close/>
                  <a:moveTo>
                    <a:pt x="201" y="2264"/>
                  </a:moveTo>
                  <a:lnTo>
                    <a:pt x="201" y="2282"/>
                  </a:lnTo>
                  <a:lnTo>
                    <a:pt x="197" y="2282"/>
                  </a:lnTo>
                  <a:lnTo>
                    <a:pt x="197" y="2264"/>
                  </a:lnTo>
                  <a:lnTo>
                    <a:pt x="201" y="2264"/>
                  </a:lnTo>
                  <a:close/>
                  <a:moveTo>
                    <a:pt x="201" y="2295"/>
                  </a:moveTo>
                  <a:lnTo>
                    <a:pt x="201" y="2313"/>
                  </a:lnTo>
                  <a:lnTo>
                    <a:pt x="197" y="2313"/>
                  </a:lnTo>
                  <a:lnTo>
                    <a:pt x="197" y="2295"/>
                  </a:lnTo>
                  <a:lnTo>
                    <a:pt x="201" y="2295"/>
                  </a:lnTo>
                  <a:close/>
                  <a:moveTo>
                    <a:pt x="201" y="2326"/>
                  </a:moveTo>
                  <a:lnTo>
                    <a:pt x="201" y="2339"/>
                  </a:lnTo>
                  <a:lnTo>
                    <a:pt x="197" y="2339"/>
                  </a:lnTo>
                  <a:lnTo>
                    <a:pt x="197" y="2326"/>
                  </a:lnTo>
                  <a:lnTo>
                    <a:pt x="201" y="2326"/>
                  </a:lnTo>
                  <a:close/>
                  <a:moveTo>
                    <a:pt x="227" y="2251"/>
                  </a:moveTo>
                  <a:lnTo>
                    <a:pt x="227" y="2269"/>
                  </a:lnTo>
                  <a:lnTo>
                    <a:pt x="223" y="2269"/>
                  </a:lnTo>
                  <a:lnTo>
                    <a:pt x="223" y="2251"/>
                  </a:lnTo>
                  <a:lnTo>
                    <a:pt x="227" y="2251"/>
                  </a:lnTo>
                  <a:close/>
                  <a:moveTo>
                    <a:pt x="227" y="2282"/>
                  </a:moveTo>
                  <a:lnTo>
                    <a:pt x="227" y="2300"/>
                  </a:lnTo>
                  <a:lnTo>
                    <a:pt x="223" y="2300"/>
                  </a:lnTo>
                  <a:lnTo>
                    <a:pt x="223" y="2282"/>
                  </a:lnTo>
                  <a:lnTo>
                    <a:pt x="227" y="2282"/>
                  </a:lnTo>
                  <a:close/>
                  <a:moveTo>
                    <a:pt x="227" y="2313"/>
                  </a:moveTo>
                  <a:lnTo>
                    <a:pt x="227" y="2330"/>
                  </a:lnTo>
                  <a:lnTo>
                    <a:pt x="223" y="2330"/>
                  </a:lnTo>
                  <a:lnTo>
                    <a:pt x="223" y="2313"/>
                  </a:lnTo>
                  <a:lnTo>
                    <a:pt x="227" y="2313"/>
                  </a:lnTo>
                  <a:close/>
                  <a:moveTo>
                    <a:pt x="254" y="2242"/>
                  </a:moveTo>
                  <a:lnTo>
                    <a:pt x="254" y="2260"/>
                  </a:lnTo>
                  <a:lnTo>
                    <a:pt x="249" y="2260"/>
                  </a:lnTo>
                  <a:lnTo>
                    <a:pt x="249" y="2242"/>
                  </a:lnTo>
                  <a:lnTo>
                    <a:pt x="254" y="2242"/>
                  </a:lnTo>
                  <a:close/>
                  <a:moveTo>
                    <a:pt x="254" y="2273"/>
                  </a:moveTo>
                  <a:lnTo>
                    <a:pt x="254" y="2291"/>
                  </a:lnTo>
                  <a:lnTo>
                    <a:pt x="249" y="2291"/>
                  </a:lnTo>
                  <a:lnTo>
                    <a:pt x="249" y="2273"/>
                  </a:lnTo>
                  <a:lnTo>
                    <a:pt x="254" y="2273"/>
                  </a:lnTo>
                  <a:close/>
                  <a:moveTo>
                    <a:pt x="254" y="2304"/>
                  </a:moveTo>
                  <a:lnTo>
                    <a:pt x="254" y="2321"/>
                  </a:lnTo>
                  <a:lnTo>
                    <a:pt x="249" y="2321"/>
                  </a:lnTo>
                  <a:lnTo>
                    <a:pt x="249" y="2304"/>
                  </a:lnTo>
                  <a:lnTo>
                    <a:pt x="254" y="2304"/>
                  </a:lnTo>
                  <a:close/>
                  <a:moveTo>
                    <a:pt x="254" y="2335"/>
                  </a:moveTo>
                  <a:lnTo>
                    <a:pt x="254" y="2339"/>
                  </a:lnTo>
                  <a:lnTo>
                    <a:pt x="249" y="2339"/>
                  </a:lnTo>
                  <a:lnTo>
                    <a:pt x="249" y="2335"/>
                  </a:lnTo>
                  <a:lnTo>
                    <a:pt x="254" y="2335"/>
                  </a:lnTo>
                  <a:close/>
                  <a:moveTo>
                    <a:pt x="284" y="2234"/>
                  </a:moveTo>
                  <a:lnTo>
                    <a:pt x="284" y="2251"/>
                  </a:lnTo>
                  <a:lnTo>
                    <a:pt x="280" y="2251"/>
                  </a:lnTo>
                  <a:lnTo>
                    <a:pt x="280" y="2234"/>
                  </a:lnTo>
                  <a:lnTo>
                    <a:pt x="284" y="2234"/>
                  </a:lnTo>
                  <a:close/>
                  <a:moveTo>
                    <a:pt x="284" y="2265"/>
                  </a:moveTo>
                  <a:lnTo>
                    <a:pt x="284" y="2282"/>
                  </a:lnTo>
                  <a:lnTo>
                    <a:pt x="280" y="2282"/>
                  </a:lnTo>
                  <a:lnTo>
                    <a:pt x="280" y="2265"/>
                  </a:lnTo>
                  <a:lnTo>
                    <a:pt x="284" y="2265"/>
                  </a:lnTo>
                  <a:close/>
                  <a:moveTo>
                    <a:pt x="284" y="2295"/>
                  </a:moveTo>
                  <a:lnTo>
                    <a:pt x="284" y="2313"/>
                  </a:lnTo>
                  <a:lnTo>
                    <a:pt x="280" y="2313"/>
                  </a:lnTo>
                  <a:lnTo>
                    <a:pt x="280" y="2295"/>
                  </a:lnTo>
                  <a:lnTo>
                    <a:pt x="284" y="2295"/>
                  </a:lnTo>
                  <a:close/>
                  <a:moveTo>
                    <a:pt x="284" y="2326"/>
                  </a:moveTo>
                  <a:lnTo>
                    <a:pt x="284" y="2339"/>
                  </a:lnTo>
                  <a:lnTo>
                    <a:pt x="280" y="2339"/>
                  </a:lnTo>
                  <a:lnTo>
                    <a:pt x="280" y="2326"/>
                  </a:lnTo>
                  <a:lnTo>
                    <a:pt x="284" y="2326"/>
                  </a:lnTo>
                  <a:close/>
                  <a:moveTo>
                    <a:pt x="311" y="2225"/>
                  </a:moveTo>
                  <a:lnTo>
                    <a:pt x="311" y="2243"/>
                  </a:lnTo>
                  <a:lnTo>
                    <a:pt x="306" y="2243"/>
                  </a:lnTo>
                  <a:lnTo>
                    <a:pt x="306" y="2225"/>
                  </a:lnTo>
                  <a:lnTo>
                    <a:pt x="311" y="2225"/>
                  </a:lnTo>
                  <a:close/>
                  <a:moveTo>
                    <a:pt x="311" y="2256"/>
                  </a:moveTo>
                  <a:lnTo>
                    <a:pt x="311" y="2273"/>
                  </a:lnTo>
                  <a:lnTo>
                    <a:pt x="306" y="2273"/>
                  </a:lnTo>
                  <a:lnTo>
                    <a:pt x="306" y="2256"/>
                  </a:lnTo>
                  <a:lnTo>
                    <a:pt x="311" y="2256"/>
                  </a:lnTo>
                  <a:close/>
                  <a:moveTo>
                    <a:pt x="311" y="2286"/>
                  </a:moveTo>
                  <a:lnTo>
                    <a:pt x="311" y="2304"/>
                  </a:lnTo>
                  <a:lnTo>
                    <a:pt x="306" y="2304"/>
                  </a:lnTo>
                  <a:lnTo>
                    <a:pt x="306" y="2286"/>
                  </a:lnTo>
                  <a:lnTo>
                    <a:pt x="311" y="2286"/>
                  </a:lnTo>
                  <a:close/>
                  <a:moveTo>
                    <a:pt x="311" y="2317"/>
                  </a:moveTo>
                  <a:lnTo>
                    <a:pt x="311" y="2335"/>
                  </a:lnTo>
                  <a:lnTo>
                    <a:pt x="306" y="2335"/>
                  </a:lnTo>
                  <a:lnTo>
                    <a:pt x="306" y="2317"/>
                  </a:lnTo>
                  <a:lnTo>
                    <a:pt x="311" y="2317"/>
                  </a:lnTo>
                  <a:close/>
                  <a:moveTo>
                    <a:pt x="341" y="2207"/>
                  </a:moveTo>
                  <a:lnTo>
                    <a:pt x="341" y="2225"/>
                  </a:lnTo>
                  <a:lnTo>
                    <a:pt x="337" y="2225"/>
                  </a:lnTo>
                  <a:lnTo>
                    <a:pt x="337" y="2207"/>
                  </a:lnTo>
                  <a:lnTo>
                    <a:pt x="341" y="2207"/>
                  </a:lnTo>
                  <a:close/>
                  <a:moveTo>
                    <a:pt x="341" y="2238"/>
                  </a:moveTo>
                  <a:lnTo>
                    <a:pt x="341" y="2256"/>
                  </a:lnTo>
                  <a:lnTo>
                    <a:pt x="337" y="2256"/>
                  </a:lnTo>
                  <a:lnTo>
                    <a:pt x="337" y="2238"/>
                  </a:lnTo>
                  <a:lnTo>
                    <a:pt x="341" y="2238"/>
                  </a:lnTo>
                  <a:close/>
                  <a:moveTo>
                    <a:pt x="341" y="2269"/>
                  </a:moveTo>
                  <a:lnTo>
                    <a:pt x="341" y="2286"/>
                  </a:lnTo>
                  <a:lnTo>
                    <a:pt x="337" y="2286"/>
                  </a:lnTo>
                  <a:lnTo>
                    <a:pt x="337" y="2269"/>
                  </a:lnTo>
                  <a:lnTo>
                    <a:pt x="341" y="2269"/>
                  </a:lnTo>
                  <a:close/>
                  <a:moveTo>
                    <a:pt x="341" y="2300"/>
                  </a:moveTo>
                  <a:lnTo>
                    <a:pt x="341" y="2317"/>
                  </a:lnTo>
                  <a:lnTo>
                    <a:pt x="337" y="2317"/>
                  </a:lnTo>
                  <a:lnTo>
                    <a:pt x="337" y="2300"/>
                  </a:lnTo>
                  <a:lnTo>
                    <a:pt x="341" y="2300"/>
                  </a:lnTo>
                  <a:close/>
                  <a:moveTo>
                    <a:pt x="341" y="2330"/>
                  </a:moveTo>
                  <a:lnTo>
                    <a:pt x="341" y="2339"/>
                  </a:lnTo>
                  <a:lnTo>
                    <a:pt x="337" y="2339"/>
                  </a:lnTo>
                  <a:lnTo>
                    <a:pt x="337" y="2330"/>
                  </a:lnTo>
                  <a:lnTo>
                    <a:pt x="341" y="2330"/>
                  </a:lnTo>
                  <a:close/>
                  <a:moveTo>
                    <a:pt x="368" y="2190"/>
                  </a:moveTo>
                  <a:lnTo>
                    <a:pt x="368" y="2208"/>
                  </a:lnTo>
                  <a:lnTo>
                    <a:pt x="363" y="2208"/>
                  </a:lnTo>
                  <a:lnTo>
                    <a:pt x="363" y="2190"/>
                  </a:lnTo>
                  <a:lnTo>
                    <a:pt x="368" y="2190"/>
                  </a:lnTo>
                  <a:close/>
                  <a:moveTo>
                    <a:pt x="368" y="2221"/>
                  </a:moveTo>
                  <a:lnTo>
                    <a:pt x="368" y="2238"/>
                  </a:lnTo>
                  <a:lnTo>
                    <a:pt x="363" y="2238"/>
                  </a:lnTo>
                  <a:lnTo>
                    <a:pt x="363" y="2221"/>
                  </a:lnTo>
                  <a:lnTo>
                    <a:pt x="368" y="2221"/>
                  </a:lnTo>
                  <a:close/>
                  <a:moveTo>
                    <a:pt x="368" y="2251"/>
                  </a:moveTo>
                  <a:lnTo>
                    <a:pt x="368" y="2269"/>
                  </a:lnTo>
                  <a:lnTo>
                    <a:pt x="363" y="2269"/>
                  </a:lnTo>
                  <a:lnTo>
                    <a:pt x="363" y="2251"/>
                  </a:lnTo>
                  <a:lnTo>
                    <a:pt x="368" y="2251"/>
                  </a:lnTo>
                  <a:close/>
                  <a:moveTo>
                    <a:pt x="368" y="2282"/>
                  </a:moveTo>
                  <a:lnTo>
                    <a:pt x="368" y="2300"/>
                  </a:lnTo>
                  <a:lnTo>
                    <a:pt x="363" y="2300"/>
                  </a:lnTo>
                  <a:lnTo>
                    <a:pt x="363" y="2282"/>
                  </a:lnTo>
                  <a:lnTo>
                    <a:pt x="368" y="2282"/>
                  </a:lnTo>
                  <a:close/>
                  <a:moveTo>
                    <a:pt x="368" y="2313"/>
                  </a:moveTo>
                  <a:lnTo>
                    <a:pt x="368" y="2330"/>
                  </a:lnTo>
                  <a:lnTo>
                    <a:pt x="363" y="2330"/>
                  </a:lnTo>
                  <a:lnTo>
                    <a:pt x="363" y="2313"/>
                  </a:lnTo>
                  <a:lnTo>
                    <a:pt x="368" y="2313"/>
                  </a:lnTo>
                  <a:close/>
                  <a:moveTo>
                    <a:pt x="394" y="2172"/>
                  </a:moveTo>
                  <a:lnTo>
                    <a:pt x="394" y="2190"/>
                  </a:lnTo>
                  <a:lnTo>
                    <a:pt x="389" y="2190"/>
                  </a:lnTo>
                  <a:lnTo>
                    <a:pt x="389" y="2172"/>
                  </a:lnTo>
                  <a:lnTo>
                    <a:pt x="394" y="2172"/>
                  </a:lnTo>
                  <a:close/>
                  <a:moveTo>
                    <a:pt x="394" y="2203"/>
                  </a:moveTo>
                  <a:lnTo>
                    <a:pt x="394" y="2221"/>
                  </a:lnTo>
                  <a:lnTo>
                    <a:pt x="389" y="2221"/>
                  </a:lnTo>
                  <a:lnTo>
                    <a:pt x="389" y="2203"/>
                  </a:lnTo>
                  <a:lnTo>
                    <a:pt x="394" y="2203"/>
                  </a:lnTo>
                  <a:close/>
                  <a:moveTo>
                    <a:pt x="394" y="2234"/>
                  </a:moveTo>
                  <a:lnTo>
                    <a:pt x="394" y="2251"/>
                  </a:lnTo>
                  <a:lnTo>
                    <a:pt x="389" y="2251"/>
                  </a:lnTo>
                  <a:lnTo>
                    <a:pt x="389" y="2234"/>
                  </a:lnTo>
                  <a:lnTo>
                    <a:pt x="394" y="2234"/>
                  </a:lnTo>
                  <a:close/>
                  <a:moveTo>
                    <a:pt x="394" y="2265"/>
                  </a:moveTo>
                  <a:lnTo>
                    <a:pt x="394" y="2282"/>
                  </a:lnTo>
                  <a:lnTo>
                    <a:pt x="389" y="2282"/>
                  </a:lnTo>
                  <a:lnTo>
                    <a:pt x="389" y="2265"/>
                  </a:lnTo>
                  <a:lnTo>
                    <a:pt x="394" y="2265"/>
                  </a:lnTo>
                  <a:close/>
                  <a:moveTo>
                    <a:pt x="394" y="2295"/>
                  </a:moveTo>
                  <a:lnTo>
                    <a:pt x="394" y="2313"/>
                  </a:lnTo>
                  <a:lnTo>
                    <a:pt x="389" y="2313"/>
                  </a:lnTo>
                  <a:lnTo>
                    <a:pt x="389" y="2295"/>
                  </a:lnTo>
                  <a:lnTo>
                    <a:pt x="394" y="2295"/>
                  </a:lnTo>
                  <a:close/>
                  <a:moveTo>
                    <a:pt x="394" y="2326"/>
                  </a:moveTo>
                  <a:lnTo>
                    <a:pt x="394" y="2339"/>
                  </a:lnTo>
                  <a:lnTo>
                    <a:pt x="389" y="2339"/>
                  </a:lnTo>
                  <a:lnTo>
                    <a:pt x="389" y="2326"/>
                  </a:lnTo>
                  <a:lnTo>
                    <a:pt x="394" y="2326"/>
                  </a:lnTo>
                  <a:close/>
                  <a:moveTo>
                    <a:pt x="424" y="2155"/>
                  </a:moveTo>
                  <a:lnTo>
                    <a:pt x="424" y="2173"/>
                  </a:lnTo>
                  <a:lnTo>
                    <a:pt x="420" y="2173"/>
                  </a:lnTo>
                  <a:lnTo>
                    <a:pt x="420" y="2155"/>
                  </a:lnTo>
                  <a:lnTo>
                    <a:pt x="424" y="2155"/>
                  </a:lnTo>
                  <a:close/>
                  <a:moveTo>
                    <a:pt x="424" y="2186"/>
                  </a:moveTo>
                  <a:lnTo>
                    <a:pt x="424" y="2203"/>
                  </a:lnTo>
                  <a:lnTo>
                    <a:pt x="420" y="2203"/>
                  </a:lnTo>
                  <a:lnTo>
                    <a:pt x="420" y="2186"/>
                  </a:lnTo>
                  <a:lnTo>
                    <a:pt x="424" y="2186"/>
                  </a:lnTo>
                  <a:close/>
                  <a:moveTo>
                    <a:pt x="424" y="2216"/>
                  </a:moveTo>
                  <a:lnTo>
                    <a:pt x="424" y="2234"/>
                  </a:lnTo>
                  <a:lnTo>
                    <a:pt x="420" y="2234"/>
                  </a:lnTo>
                  <a:lnTo>
                    <a:pt x="420" y="2216"/>
                  </a:lnTo>
                  <a:lnTo>
                    <a:pt x="424" y="2216"/>
                  </a:lnTo>
                  <a:close/>
                  <a:moveTo>
                    <a:pt x="424" y="2247"/>
                  </a:moveTo>
                  <a:lnTo>
                    <a:pt x="424" y="2265"/>
                  </a:lnTo>
                  <a:lnTo>
                    <a:pt x="420" y="2265"/>
                  </a:lnTo>
                  <a:lnTo>
                    <a:pt x="420" y="2247"/>
                  </a:lnTo>
                  <a:lnTo>
                    <a:pt x="424" y="2247"/>
                  </a:lnTo>
                  <a:close/>
                  <a:moveTo>
                    <a:pt x="424" y="2278"/>
                  </a:moveTo>
                  <a:lnTo>
                    <a:pt x="424" y="2295"/>
                  </a:lnTo>
                  <a:lnTo>
                    <a:pt x="420" y="2295"/>
                  </a:lnTo>
                  <a:lnTo>
                    <a:pt x="420" y="2278"/>
                  </a:lnTo>
                  <a:lnTo>
                    <a:pt x="424" y="2278"/>
                  </a:lnTo>
                  <a:close/>
                  <a:moveTo>
                    <a:pt x="424" y="2308"/>
                  </a:moveTo>
                  <a:lnTo>
                    <a:pt x="424" y="2326"/>
                  </a:lnTo>
                  <a:lnTo>
                    <a:pt x="420" y="2326"/>
                  </a:lnTo>
                  <a:lnTo>
                    <a:pt x="420" y="2308"/>
                  </a:lnTo>
                  <a:lnTo>
                    <a:pt x="424" y="2308"/>
                  </a:lnTo>
                  <a:close/>
                  <a:moveTo>
                    <a:pt x="451" y="2137"/>
                  </a:moveTo>
                  <a:lnTo>
                    <a:pt x="451" y="2155"/>
                  </a:lnTo>
                  <a:lnTo>
                    <a:pt x="446" y="2155"/>
                  </a:lnTo>
                  <a:lnTo>
                    <a:pt x="446" y="2137"/>
                  </a:lnTo>
                  <a:lnTo>
                    <a:pt x="451" y="2137"/>
                  </a:lnTo>
                  <a:close/>
                  <a:moveTo>
                    <a:pt x="451" y="2168"/>
                  </a:moveTo>
                  <a:lnTo>
                    <a:pt x="451" y="2186"/>
                  </a:lnTo>
                  <a:lnTo>
                    <a:pt x="446" y="2186"/>
                  </a:lnTo>
                  <a:lnTo>
                    <a:pt x="446" y="2168"/>
                  </a:lnTo>
                  <a:lnTo>
                    <a:pt x="451" y="2168"/>
                  </a:lnTo>
                  <a:close/>
                  <a:moveTo>
                    <a:pt x="451" y="2199"/>
                  </a:moveTo>
                  <a:lnTo>
                    <a:pt x="451" y="2216"/>
                  </a:lnTo>
                  <a:lnTo>
                    <a:pt x="446" y="2216"/>
                  </a:lnTo>
                  <a:lnTo>
                    <a:pt x="446" y="2199"/>
                  </a:lnTo>
                  <a:lnTo>
                    <a:pt x="451" y="2199"/>
                  </a:lnTo>
                  <a:close/>
                  <a:moveTo>
                    <a:pt x="451" y="2230"/>
                  </a:moveTo>
                  <a:lnTo>
                    <a:pt x="451" y="2247"/>
                  </a:lnTo>
                  <a:lnTo>
                    <a:pt x="446" y="2247"/>
                  </a:lnTo>
                  <a:lnTo>
                    <a:pt x="446" y="2230"/>
                  </a:lnTo>
                  <a:lnTo>
                    <a:pt x="451" y="2230"/>
                  </a:lnTo>
                  <a:close/>
                  <a:moveTo>
                    <a:pt x="451" y="2260"/>
                  </a:moveTo>
                  <a:lnTo>
                    <a:pt x="451" y="2278"/>
                  </a:lnTo>
                  <a:lnTo>
                    <a:pt x="446" y="2278"/>
                  </a:lnTo>
                  <a:lnTo>
                    <a:pt x="446" y="2260"/>
                  </a:lnTo>
                  <a:lnTo>
                    <a:pt x="451" y="2260"/>
                  </a:lnTo>
                  <a:close/>
                  <a:moveTo>
                    <a:pt x="451" y="2291"/>
                  </a:moveTo>
                  <a:lnTo>
                    <a:pt x="451" y="2308"/>
                  </a:lnTo>
                  <a:lnTo>
                    <a:pt x="446" y="2308"/>
                  </a:lnTo>
                  <a:lnTo>
                    <a:pt x="446" y="2291"/>
                  </a:lnTo>
                  <a:lnTo>
                    <a:pt x="451" y="2291"/>
                  </a:lnTo>
                  <a:close/>
                  <a:moveTo>
                    <a:pt x="451" y="2321"/>
                  </a:moveTo>
                  <a:lnTo>
                    <a:pt x="451" y="2339"/>
                  </a:lnTo>
                  <a:lnTo>
                    <a:pt x="446" y="2339"/>
                  </a:lnTo>
                  <a:lnTo>
                    <a:pt x="446" y="2321"/>
                  </a:lnTo>
                  <a:lnTo>
                    <a:pt x="451" y="2321"/>
                  </a:lnTo>
                  <a:close/>
                  <a:moveTo>
                    <a:pt x="481" y="2115"/>
                  </a:moveTo>
                  <a:lnTo>
                    <a:pt x="481" y="2133"/>
                  </a:lnTo>
                  <a:lnTo>
                    <a:pt x="477" y="2133"/>
                  </a:lnTo>
                  <a:lnTo>
                    <a:pt x="477" y="2115"/>
                  </a:lnTo>
                  <a:lnTo>
                    <a:pt x="481" y="2115"/>
                  </a:lnTo>
                  <a:close/>
                  <a:moveTo>
                    <a:pt x="481" y="2146"/>
                  </a:moveTo>
                  <a:lnTo>
                    <a:pt x="481" y="2164"/>
                  </a:lnTo>
                  <a:lnTo>
                    <a:pt x="477" y="2164"/>
                  </a:lnTo>
                  <a:lnTo>
                    <a:pt x="477" y="2146"/>
                  </a:lnTo>
                  <a:lnTo>
                    <a:pt x="481" y="2146"/>
                  </a:lnTo>
                  <a:close/>
                  <a:moveTo>
                    <a:pt x="481" y="2177"/>
                  </a:moveTo>
                  <a:lnTo>
                    <a:pt x="481" y="2194"/>
                  </a:lnTo>
                  <a:lnTo>
                    <a:pt x="477" y="2194"/>
                  </a:lnTo>
                  <a:lnTo>
                    <a:pt x="477" y="2177"/>
                  </a:lnTo>
                  <a:lnTo>
                    <a:pt x="481" y="2177"/>
                  </a:lnTo>
                  <a:close/>
                  <a:moveTo>
                    <a:pt x="481" y="2208"/>
                  </a:moveTo>
                  <a:lnTo>
                    <a:pt x="481" y="2225"/>
                  </a:lnTo>
                  <a:lnTo>
                    <a:pt x="477" y="2225"/>
                  </a:lnTo>
                  <a:lnTo>
                    <a:pt x="477" y="2208"/>
                  </a:lnTo>
                  <a:lnTo>
                    <a:pt x="481" y="2208"/>
                  </a:lnTo>
                  <a:close/>
                  <a:moveTo>
                    <a:pt x="481" y="2238"/>
                  </a:moveTo>
                  <a:lnTo>
                    <a:pt x="481" y="2256"/>
                  </a:lnTo>
                  <a:lnTo>
                    <a:pt x="477" y="2256"/>
                  </a:lnTo>
                  <a:lnTo>
                    <a:pt x="477" y="2238"/>
                  </a:lnTo>
                  <a:lnTo>
                    <a:pt x="481" y="2238"/>
                  </a:lnTo>
                  <a:close/>
                  <a:moveTo>
                    <a:pt x="481" y="2269"/>
                  </a:moveTo>
                  <a:lnTo>
                    <a:pt x="481" y="2286"/>
                  </a:lnTo>
                  <a:lnTo>
                    <a:pt x="477" y="2286"/>
                  </a:lnTo>
                  <a:lnTo>
                    <a:pt x="477" y="2269"/>
                  </a:lnTo>
                  <a:lnTo>
                    <a:pt x="481" y="2269"/>
                  </a:lnTo>
                  <a:close/>
                  <a:moveTo>
                    <a:pt x="481" y="2300"/>
                  </a:moveTo>
                  <a:lnTo>
                    <a:pt x="481" y="2317"/>
                  </a:lnTo>
                  <a:lnTo>
                    <a:pt x="477" y="2317"/>
                  </a:lnTo>
                  <a:lnTo>
                    <a:pt x="477" y="2300"/>
                  </a:lnTo>
                  <a:lnTo>
                    <a:pt x="481" y="2300"/>
                  </a:lnTo>
                  <a:close/>
                  <a:moveTo>
                    <a:pt x="481" y="2330"/>
                  </a:moveTo>
                  <a:lnTo>
                    <a:pt x="481" y="2339"/>
                  </a:lnTo>
                  <a:lnTo>
                    <a:pt x="477" y="2339"/>
                  </a:lnTo>
                  <a:lnTo>
                    <a:pt x="477" y="2330"/>
                  </a:lnTo>
                  <a:lnTo>
                    <a:pt x="481" y="2330"/>
                  </a:lnTo>
                  <a:close/>
                  <a:moveTo>
                    <a:pt x="508" y="2098"/>
                  </a:moveTo>
                  <a:lnTo>
                    <a:pt x="508" y="2116"/>
                  </a:lnTo>
                  <a:lnTo>
                    <a:pt x="503" y="2116"/>
                  </a:lnTo>
                  <a:lnTo>
                    <a:pt x="503" y="2098"/>
                  </a:lnTo>
                  <a:lnTo>
                    <a:pt x="508" y="2098"/>
                  </a:lnTo>
                  <a:close/>
                  <a:moveTo>
                    <a:pt x="508" y="2129"/>
                  </a:moveTo>
                  <a:lnTo>
                    <a:pt x="508" y="2146"/>
                  </a:lnTo>
                  <a:lnTo>
                    <a:pt x="503" y="2146"/>
                  </a:lnTo>
                  <a:lnTo>
                    <a:pt x="503" y="2129"/>
                  </a:lnTo>
                  <a:lnTo>
                    <a:pt x="508" y="2129"/>
                  </a:lnTo>
                  <a:close/>
                  <a:moveTo>
                    <a:pt x="508" y="2159"/>
                  </a:moveTo>
                  <a:lnTo>
                    <a:pt x="508" y="2177"/>
                  </a:lnTo>
                  <a:lnTo>
                    <a:pt x="503" y="2177"/>
                  </a:lnTo>
                  <a:lnTo>
                    <a:pt x="503" y="2159"/>
                  </a:lnTo>
                  <a:lnTo>
                    <a:pt x="508" y="2159"/>
                  </a:lnTo>
                  <a:close/>
                  <a:moveTo>
                    <a:pt x="508" y="2190"/>
                  </a:moveTo>
                  <a:lnTo>
                    <a:pt x="508" y="2208"/>
                  </a:lnTo>
                  <a:lnTo>
                    <a:pt x="503" y="2208"/>
                  </a:lnTo>
                  <a:lnTo>
                    <a:pt x="503" y="2190"/>
                  </a:lnTo>
                  <a:lnTo>
                    <a:pt x="508" y="2190"/>
                  </a:lnTo>
                  <a:close/>
                  <a:moveTo>
                    <a:pt x="508" y="2221"/>
                  </a:moveTo>
                  <a:lnTo>
                    <a:pt x="508" y="2238"/>
                  </a:lnTo>
                  <a:lnTo>
                    <a:pt x="503" y="2238"/>
                  </a:lnTo>
                  <a:lnTo>
                    <a:pt x="503" y="2221"/>
                  </a:lnTo>
                  <a:lnTo>
                    <a:pt x="508" y="2221"/>
                  </a:lnTo>
                  <a:close/>
                  <a:moveTo>
                    <a:pt x="508" y="2251"/>
                  </a:moveTo>
                  <a:lnTo>
                    <a:pt x="508" y="2269"/>
                  </a:lnTo>
                  <a:lnTo>
                    <a:pt x="503" y="2269"/>
                  </a:lnTo>
                  <a:lnTo>
                    <a:pt x="503" y="2251"/>
                  </a:lnTo>
                  <a:lnTo>
                    <a:pt x="508" y="2251"/>
                  </a:lnTo>
                  <a:close/>
                  <a:moveTo>
                    <a:pt x="508" y="2282"/>
                  </a:moveTo>
                  <a:lnTo>
                    <a:pt x="508" y="2300"/>
                  </a:lnTo>
                  <a:lnTo>
                    <a:pt x="503" y="2300"/>
                  </a:lnTo>
                  <a:lnTo>
                    <a:pt x="503" y="2282"/>
                  </a:lnTo>
                  <a:lnTo>
                    <a:pt x="508" y="2282"/>
                  </a:lnTo>
                  <a:close/>
                  <a:moveTo>
                    <a:pt x="508" y="2313"/>
                  </a:moveTo>
                  <a:lnTo>
                    <a:pt x="508" y="2330"/>
                  </a:lnTo>
                  <a:lnTo>
                    <a:pt x="503" y="2330"/>
                  </a:lnTo>
                  <a:lnTo>
                    <a:pt x="503" y="2313"/>
                  </a:lnTo>
                  <a:lnTo>
                    <a:pt x="508" y="2313"/>
                  </a:lnTo>
                  <a:close/>
                  <a:moveTo>
                    <a:pt x="534" y="2080"/>
                  </a:moveTo>
                  <a:lnTo>
                    <a:pt x="534" y="2098"/>
                  </a:lnTo>
                  <a:lnTo>
                    <a:pt x="530" y="2098"/>
                  </a:lnTo>
                  <a:lnTo>
                    <a:pt x="530" y="2080"/>
                  </a:lnTo>
                  <a:lnTo>
                    <a:pt x="534" y="2080"/>
                  </a:lnTo>
                  <a:close/>
                  <a:moveTo>
                    <a:pt x="534" y="2111"/>
                  </a:moveTo>
                  <a:lnTo>
                    <a:pt x="534" y="2129"/>
                  </a:lnTo>
                  <a:lnTo>
                    <a:pt x="530" y="2129"/>
                  </a:lnTo>
                  <a:lnTo>
                    <a:pt x="530" y="2111"/>
                  </a:lnTo>
                  <a:lnTo>
                    <a:pt x="534" y="2111"/>
                  </a:lnTo>
                  <a:close/>
                  <a:moveTo>
                    <a:pt x="534" y="2142"/>
                  </a:moveTo>
                  <a:lnTo>
                    <a:pt x="534" y="2159"/>
                  </a:lnTo>
                  <a:lnTo>
                    <a:pt x="530" y="2159"/>
                  </a:lnTo>
                  <a:lnTo>
                    <a:pt x="530" y="2142"/>
                  </a:lnTo>
                  <a:lnTo>
                    <a:pt x="534" y="2142"/>
                  </a:lnTo>
                  <a:close/>
                  <a:moveTo>
                    <a:pt x="534" y="2173"/>
                  </a:moveTo>
                  <a:lnTo>
                    <a:pt x="534" y="2190"/>
                  </a:lnTo>
                  <a:lnTo>
                    <a:pt x="530" y="2190"/>
                  </a:lnTo>
                  <a:lnTo>
                    <a:pt x="530" y="2173"/>
                  </a:lnTo>
                  <a:lnTo>
                    <a:pt x="534" y="2173"/>
                  </a:lnTo>
                  <a:close/>
                  <a:moveTo>
                    <a:pt x="534" y="2203"/>
                  </a:moveTo>
                  <a:lnTo>
                    <a:pt x="534" y="2221"/>
                  </a:lnTo>
                  <a:lnTo>
                    <a:pt x="530" y="2221"/>
                  </a:lnTo>
                  <a:lnTo>
                    <a:pt x="530" y="2203"/>
                  </a:lnTo>
                  <a:lnTo>
                    <a:pt x="534" y="2203"/>
                  </a:lnTo>
                  <a:close/>
                  <a:moveTo>
                    <a:pt x="534" y="2234"/>
                  </a:moveTo>
                  <a:lnTo>
                    <a:pt x="534" y="2251"/>
                  </a:lnTo>
                  <a:lnTo>
                    <a:pt x="530" y="2251"/>
                  </a:lnTo>
                  <a:lnTo>
                    <a:pt x="530" y="2234"/>
                  </a:lnTo>
                  <a:lnTo>
                    <a:pt x="534" y="2234"/>
                  </a:lnTo>
                  <a:close/>
                  <a:moveTo>
                    <a:pt x="534" y="2265"/>
                  </a:moveTo>
                  <a:lnTo>
                    <a:pt x="534" y="2282"/>
                  </a:lnTo>
                  <a:lnTo>
                    <a:pt x="530" y="2282"/>
                  </a:lnTo>
                  <a:lnTo>
                    <a:pt x="530" y="2265"/>
                  </a:lnTo>
                  <a:lnTo>
                    <a:pt x="534" y="2265"/>
                  </a:lnTo>
                  <a:close/>
                  <a:moveTo>
                    <a:pt x="534" y="2295"/>
                  </a:moveTo>
                  <a:lnTo>
                    <a:pt x="534" y="2313"/>
                  </a:lnTo>
                  <a:lnTo>
                    <a:pt x="530" y="2313"/>
                  </a:lnTo>
                  <a:lnTo>
                    <a:pt x="530" y="2295"/>
                  </a:lnTo>
                  <a:lnTo>
                    <a:pt x="534" y="2295"/>
                  </a:lnTo>
                  <a:close/>
                  <a:moveTo>
                    <a:pt x="534" y="2326"/>
                  </a:moveTo>
                  <a:lnTo>
                    <a:pt x="534" y="2339"/>
                  </a:lnTo>
                  <a:lnTo>
                    <a:pt x="530" y="2339"/>
                  </a:lnTo>
                  <a:lnTo>
                    <a:pt x="530" y="2326"/>
                  </a:lnTo>
                  <a:lnTo>
                    <a:pt x="534" y="2326"/>
                  </a:lnTo>
                  <a:close/>
                  <a:moveTo>
                    <a:pt x="565" y="2063"/>
                  </a:moveTo>
                  <a:lnTo>
                    <a:pt x="565" y="2081"/>
                  </a:lnTo>
                  <a:lnTo>
                    <a:pt x="560" y="2081"/>
                  </a:lnTo>
                  <a:lnTo>
                    <a:pt x="560" y="2063"/>
                  </a:lnTo>
                  <a:lnTo>
                    <a:pt x="565" y="2063"/>
                  </a:lnTo>
                  <a:close/>
                  <a:moveTo>
                    <a:pt x="565" y="2094"/>
                  </a:moveTo>
                  <a:lnTo>
                    <a:pt x="565" y="2111"/>
                  </a:lnTo>
                  <a:lnTo>
                    <a:pt x="560" y="2111"/>
                  </a:lnTo>
                  <a:lnTo>
                    <a:pt x="560" y="2094"/>
                  </a:lnTo>
                  <a:lnTo>
                    <a:pt x="565" y="2094"/>
                  </a:lnTo>
                  <a:close/>
                  <a:moveTo>
                    <a:pt x="565" y="2124"/>
                  </a:moveTo>
                  <a:lnTo>
                    <a:pt x="565" y="2142"/>
                  </a:lnTo>
                  <a:lnTo>
                    <a:pt x="560" y="2142"/>
                  </a:lnTo>
                  <a:lnTo>
                    <a:pt x="560" y="2124"/>
                  </a:lnTo>
                  <a:lnTo>
                    <a:pt x="565" y="2124"/>
                  </a:lnTo>
                  <a:close/>
                  <a:moveTo>
                    <a:pt x="565" y="2155"/>
                  </a:moveTo>
                  <a:lnTo>
                    <a:pt x="565" y="2173"/>
                  </a:lnTo>
                  <a:lnTo>
                    <a:pt x="560" y="2173"/>
                  </a:lnTo>
                  <a:lnTo>
                    <a:pt x="560" y="2155"/>
                  </a:lnTo>
                  <a:lnTo>
                    <a:pt x="565" y="2155"/>
                  </a:lnTo>
                  <a:close/>
                  <a:moveTo>
                    <a:pt x="565" y="2186"/>
                  </a:moveTo>
                  <a:lnTo>
                    <a:pt x="565" y="2203"/>
                  </a:lnTo>
                  <a:lnTo>
                    <a:pt x="560" y="2203"/>
                  </a:lnTo>
                  <a:lnTo>
                    <a:pt x="560" y="2186"/>
                  </a:lnTo>
                  <a:lnTo>
                    <a:pt x="565" y="2186"/>
                  </a:lnTo>
                  <a:close/>
                  <a:moveTo>
                    <a:pt x="565" y="2216"/>
                  </a:moveTo>
                  <a:lnTo>
                    <a:pt x="565" y="2234"/>
                  </a:lnTo>
                  <a:lnTo>
                    <a:pt x="560" y="2234"/>
                  </a:lnTo>
                  <a:lnTo>
                    <a:pt x="560" y="2216"/>
                  </a:lnTo>
                  <a:lnTo>
                    <a:pt x="565" y="2216"/>
                  </a:lnTo>
                  <a:close/>
                  <a:moveTo>
                    <a:pt x="565" y="2247"/>
                  </a:moveTo>
                  <a:lnTo>
                    <a:pt x="565" y="2265"/>
                  </a:lnTo>
                  <a:lnTo>
                    <a:pt x="560" y="2265"/>
                  </a:lnTo>
                  <a:lnTo>
                    <a:pt x="560" y="2247"/>
                  </a:lnTo>
                  <a:lnTo>
                    <a:pt x="565" y="2247"/>
                  </a:lnTo>
                  <a:close/>
                  <a:moveTo>
                    <a:pt x="565" y="2278"/>
                  </a:moveTo>
                  <a:lnTo>
                    <a:pt x="565" y="2295"/>
                  </a:lnTo>
                  <a:lnTo>
                    <a:pt x="560" y="2295"/>
                  </a:lnTo>
                  <a:lnTo>
                    <a:pt x="560" y="2278"/>
                  </a:lnTo>
                  <a:lnTo>
                    <a:pt x="565" y="2278"/>
                  </a:lnTo>
                  <a:close/>
                  <a:moveTo>
                    <a:pt x="565" y="2308"/>
                  </a:moveTo>
                  <a:lnTo>
                    <a:pt x="565" y="2326"/>
                  </a:lnTo>
                  <a:lnTo>
                    <a:pt x="560" y="2326"/>
                  </a:lnTo>
                  <a:lnTo>
                    <a:pt x="560" y="2308"/>
                  </a:lnTo>
                  <a:lnTo>
                    <a:pt x="565" y="2308"/>
                  </a:lnTo>
                  <a:close/>
                  <a:moveTo>
                    <a:pt x="591" y="2041"/>
                  </a:moveTo>
                  <a:lnTo>
                    <a:pt x="591" y="2059"/>
                  </a:lnTo>
                  <a:lnTo>
                    <a:pt x="586" y="2059"/>
                  </a:lnTo>
                  <a:lnTo>
                    <a:pt x="586" y="2041"/>
                  </a:lnTo>
                  <a:lnTo>
                    <a:pt x="591" y="2041"/>
                  </a:lnTo>
                  <a:close/>
                  <a:moveTo>
                    <a:pt x="591" y="2072"/>
                  </a:moveTo>
                  <a:lnTo>
                    <a:pt x="591" y="2089"/>
                  </a:lnTo>
                  <a:lnTo>
                    <a:pt x="586" y="2089"/>
                  </a:lnTo>
                  <a:lnTo>
                    <a:pt x="586" y="2072"/>
                  </a:lnTo>
                  <a:lnTo>
                    <a:pt x="591" y="2072"/>
                  </a:lnTo>
                  <a:close/>
                  <a:moveTo>
                    <a:pt x="591" y="2103"/>
                  </a:moveTo>
                  <a:lnTo>
                    <a:pt x="591" y="2120"/>
                  </a:lnTo>
                  <a:lnTo>
                    <a:pt x="586" y="2120"/>
                  </a:lnTo>
                  <a:lnTo>
                    <a:pt x="586" y="2103"/>
                  </a:lnTo>
                  <a:lnTo>
                    <a:pt x="591" y="2103"/>
                  </a:lnTo>
                  <a:close/>
                  <a:moveTo>
                    <a:pt x="591" y="2133"/>
                  </a:moveTo>
                  <a:lnTo>
                    <a:pt x="591" y="2151"/>
                  </a:lnTo>
                  <a:lnTo>
                    <a:pt x="586" y="2151"/>
                  </a:lnTo>
                  <a:lnTo>
                    <a:pt x="586" y="2133"/>
                  </a:lnTo>
                  <a:lnTo>
                    <a:pt x="591" y="2133"/>
                  </a:lnTo>
                  <a:close/>
                  <a:moveTo>
                    <a:pt x="591" y="2164"/>
                  </a:moveTo>
                  <a:lnTo>
                    <a:pt x="591" y="2181"/>
                  </a:lnTo>
                  <a:lnTo>
                    <a:pt x="586" y="2181"/>
                  </a:lnTo>
                  <a:lnTo>
                    <a:pt x="586" y="2164"/>
                  </a:lnTo>
                  <a:lnTo>
                    <a:pt x="591" y="2164"/>
                  </a:lnTo>
                  <a:close/>
                  <a:moveTo>
                    <a:pt x="591" y="2194"/>
                  </a:moveTo>
                  <a:lnTo>
                    <a:pt x="591" y="2212"/>
                  </a:lnTo>
                  <a:lnTo>
                    <a:pt x="586" y="2212"/>
                  </a:lnTo>
                  <a:lnTo>
                    <a:pt x="586" y="2194"/>
                  </a:lnTo>
                  <a:lnTo>
                    <a:pt x="591" y="2194"/>
                  </a:lnTo>
                  <a:close/>
                  <a:moveTo>
                    <a:pt x="591" y="2225"/>
                  </a:moveTo>
                  <a:lnTo>
                    <a:pt x="591" y="2243"/>
                  </a:lnTo>
                  <a:lnTo>
                    <a:pt x="586" y="2243"/>
                  </a:lnTo>
                  <a:lnTo>
                    <a:pt x="586" y="2225"/>
                  </a:lnTo>
                  <a:lnTo>
                    <a:pt x="591" y="2225"/>
                  </a:lnTo>
                  <a:close/>
                  <a:moveTo>
                    <a:pt x="591" y="2256"/>
                  </a:moveTo>
                  <a:lnTo>
                    <a:pt x="591" y="2273"/>
                  </a:lnTo>
                  <a:lnTo>
                    <a:pt x="586" y="2273"/>
                  </a:lnTo>
                  <a:lnTo>
                    <a:pt x="586" y="2256"/>
                  </a:lnTo>
                  <a:lnTo>
                    <a:pt x="591" y="2256"/>
                  </a:lnTo>
                  <a:close/>
                  <a:moveTo>
                    <a:pt x="591" y="2286"/>
                  </a:moveTo>
                  <a:lnTo>
                    <a:pt x="591" y="2304"/>
                  </a:lnTo>
                  <a:lnTo>
                    <a:pt x="586" y="2304"/>
                  </a:lnTo>
                  <a:lnTo>
                    <a:pt x="586" y="2286"/>
                  </a:lnTo>
                  <a:lnTo>
                    <a:pt x="591" y="2286"/>
                  </a:lnTo>
                  <a:close/>
                  <a:moveTo>
                    <a:pt x="591" y="2317"/>
                  </a:moveTo>
                  <a:lnTo>
                    <a:pt x="591" y="2335"/>
                  </a:lnTo>
                  <a:lnTo>
                    <a:pt x="586" y="2335"/>
                  </a:lnTo>
                  <a:lnTo>
                    <a:pt x="586" y="2317"/>
                  </a:lnTo>
                  <a:lnTo>
                    <a:pt x="591" y="2317"/>
                  </a:lnTo>
                  <a:close/>
                  <a:moveTo>
                    <a:pt x="622" y="2023"/>
                  </a:moveTo>
                  <a:lnTo>
                    <a:pt x="622" y="2041"/>
                  </a:lnTo>
                  <a:lnTo>
                    <a:pt x="617" y="2041"/>
                  </a:lnTo>
                  <a:lnTo>
                    <a:pt x="617" y="2023"/>
                  </a:lnTo>
                  <a:lnTo>
                    <a:pt x="622" y="2023"/>
                  </a:lnTo>
                  <a:close/>
                  <a:moveTo>
                    <a:pt x="622" y="2054"/>
                  </a:moveTo>
                  <a:lnTo>
                    <a:pt x="622" y="2072"/>
                  </a:lnTo>
                  <a:lnTo>
                    <a:pt x="617" y="2072"/>
                  </a:lnTo>
                  <a:lnTo>
                    <a:pt x="617" y="2054"/>
                  </a:lnTo>
                  <a:lnTo>
                    <a:pt x="622" y="2054"/>
                  </a:lnTo>
                  <a:close/>
                  <a:moveTo>
                    <a:pt x="622" y="2085"/>
                  </a:moveTo>
                  <a:lnTo>
                    <a:pt x="622" y="2103"/>
                  </a:lnTo>
                  <a:lnTo>
                    <a:pt x="617" y="2103"/>
                  </a:lnTo>
                  <a:lnTo>
                    <a:pt x="617" y="2085"/>
                  </a:lnTo>
                  <a:lnTo>
                    <a:pt x="622" y="2085"/>
                  </a:lnTo>
                  <a:close/>
                  <a:moveTo>
                    <a:pt x="622" y="2116"/>
                  </a:moveTo>
                  <a:lnTo>
                    <a:pt x="622" y="2133"/>
                  </a:lnTo>
                  <a:lnTo>
                    <a:pt x="617" y="2133"/>
                  </a:lnTo>
                  <a:lnTo>
                    <a:pt x="617" y="2116"/>
                  </a:lnTo>
                  <a:lnTo>
                    <a:pt x="622" y="2116"/>
                  </a:lnTo>
                  <a:close/>
                  <a:moveTo>
                    <a:pt x="622" y="2146"/>
                  </a:moveTo>
                  <a:lnTo>
                    <a:pt x="622" y="2164"/>
                  </a:lnTo>
                  <a:lnTo>
                    <a:pt x="617" y="2164"/>
                  </a:lnTo>
                  <a:lnTo>
                    <a:pt x="617" y="2146"/>
                  </a:lnTo>
                  <a:lnTo>
                    <a:pt x="622" y="2146"/>
                  </a:lnTo>
                  <a:close/>
                  <a:moveTo>
                    <a:pt x="622" y="2177"/>
                  </a:moveTo>
                  <a:lnTo>
                    <a:pt x="622" y="2194"/>
                  </a:lnTo>
                  <a:lnTo>
                    <a:pt x="617" y="2194"/>
                  </a:lnTo>
                  <a:lnTo>
                    <a:pt x="617" y="2177"/>
                  </a:lnTo>
                  <a:lnTo>
                    <a:pt x="622" y="2177"/>
                  </a:lnTo>
                  <a:close/>
                  <a:moveTo>
                    <a:pt x="622" y="2208"/>
                  </a:moveTo>
                  <a:lnTo>
                    <a:pt x="622" y="2225"/>
                  </a:lnTo>
                  <a:lnTo>
                    <a:pt x="617" y="2225"/>
                  </a:lnTo>
                  <a:lnTo>
                    <a:pt x="617" y="2208"/>
                  </a:lnTo>
                  <a:lnTo>
                    <a:pt x="622" y="2208"/>
                  </a:lnTo>
                  <a:close/>
                  <a:moveTo>
                    <a:pt x="622" y="2238"/>
                  </a:moveTo>
                  <a:lnTo>
                    <a:pt x="622" y="2256"/>
                  </a:lnTo>
                  <a:lnTo>
                    <a:pt x="617" y="2256"/>
                  </a:lnTo>
                  <a:lnTo>
                    <a:pt x="617" y="2238"/>
                  </a:lnTo>
                  <a:lnTo>
                    <a:pt x="622" y="2238"/>
                  </a:lnTo>
                  <a:close/>
                  <a:moveTo>
                    <a:pt x="622" y="2269"/>
                  </a:moveTo>
                  <a:lnTo>
                    <a:pt x="622" y="2286"/>
                  </a:lnTo>
                  <a:lnTo>
                    <a:pt x="617" y="2286"/>
                  </a:lnTo>
                  <a:lnTo>
                    <a:pt x="617" y="2269"/>
                  </a:lnTo>
                  <a:lnTo>
                    <a:pt x="622" y="2269"/>
                  </a:lnTo>
                  <a:close/>
                  <a:moveTo>
                    <a:pt x="622" y="2300"/>
                  </a:moveTo>
                  <a:lnTo>
                    <a:pt x="622" y="2317"/>
                  </a:lnTo>
                  <a:lnTo>
                    <a:pt x="617" y="2317"/>
                  </a:lnTo>
                  <a:lnTo>
                    <a:pt x="617" y="2300"/>
                  </a:lnTo>
                  <a:lnTo>
                    <a:pt x="622" y="2300"/>
                  </a:lnTo>
                  <a:close/>
                  <a:moveTo>
                    <a:pt x="622" y="2330"/>
                  </a:moveTo>
                  <a:lnTo>
                    <a:pt x="622" y="2339"/>
                  </a:lnTo>
                  <a:lnTo>
                    <a:pt x="617" y="2339"/>
                  </a:lnTo>
                  <a:lnTo>
                    <a:pt x="617" y="2330"/>
                  </a:lnTo>
                  <a:lnTo>
                    <a:pt x="622" y="2330"/>
                  </a:lnTo>
                  <a:close/>
                  <a:moveTo>
                    <a:pt x="648" y="2006"/>
                  </a:moveTo>
                  <a:lnTo>
                    <a:pt x="648" y="2024"/>
                  </a:lnTo>
                  <a:lnTo>
                    <a:pt x="643" y="2024"/>
                  </a:lnTo>
                  <a:lnTo>
                    <a:pt x="643" y="2006"/>
                  </a:lnTo>
                  <a:lnTo>
                    <a:pt x="648" y="2006"/>
                  </a:lnTo>
                  <a:close/>
                  <a:moveTo>
                    <a:pt x="648" y="2037"/>
                  </a:moveTo>
                  <a:lnTo>
                    <a:pt x="648" y="2054"/>
                  </a:lnTo>
                  <a:lnTo>
                    <a:pt x="643" y="2054"/>
                  </a:lnTo>
                  <a:lnTo>
                    <a:pt x="643" y="2037"/>
                  </a:lnTo>
                  <a:lnTo>
                    <a:pt x="648" y="2037"/>
                  </a:lnTo>
                  <a:close/>
                  <a:moveTo>
                    <a:pt x="648" y="2067"/>
                  </a:moveTo>
                  <a:lnTo>
                    <a:pt x="648" y="2085"/>
                  </a:lnTo>
                  <a:lnTo>
                    <a:pt x="643" y="2085"/>
                  </a:lnTo>
                  <a:lnTo>
                    <a:pt x="643" y="2067"/>
                  </a:lnTo>
                  <a:lnTo>
                    <a:pt x="648" y="2067"/>
                  </a:lnTo>
                  <a:close/>
                  <a:moveTo>
                    <a:pt x="648" y="2098"/>
                  </a:moveTo>
                  <a:lnTo>
                    <a:pt x="648" y="2116"/>
                  </a:lnTo>
                  <a:lnTo>
                    <a:pt x="643" y="2116"/>
                  </a:lnTo>
                  <a:lnTo>
                    <a:pt x="643" y="2098"/>
                  </a:lnTo>
                  <a:lnTo>
                    <a:pt x="648" y="2098"/>
                  </a:lnTo>
                  <a:close/>
                  <a:moveTo>
                    <a:pt x="648" y="2129"/>
                  </a:moveTo>
                  <a:lnTo>
                    <a:pt x="648" y="2146"/>
                  </a:lnTo>
                  <a:lnTo>
                    <a:pt x="643" y="2146"/>
                  </a:lnTo>
                  <a:lnTo>
                    <a:pt x="643" y="2129"/>
                  </a:lnTo>
                  <a:lnTo>
                    <a:pt x="648" y="2129"/>
                  </a:lnTo>
                  <a:close/>
                  <a:moveTo>
                    <a:pt x="648" y="2159"/>
                  </a:moveTo>
                  <a:lnTo>
                    <a:pt x="648" y="2177"/>
                  </a:lnTo>
                  <a:lnTo>
                    <a:pt x="643" y="2177"/>
                  </a:lnTo>
                  <a:lnTo>
                    <a:pt x="643" y="2159"/>
                  </a:lnTo>
                  <a:lnTo>
                    <a:pt x="648" y="2159"/>
                  </a:lnTo>
                  <a:close/>
                  <a:moveTo>
                    <a:pt x="648" y="2190"/>
                  </a:moveTo>
                  <a:lnTo>
                    <a:pt x="648" y="2208"/>
                  </a:lnTo>
                  <a:lnTo>
                    <a:pt x="643" y="2208"/>
                  </a:lnTo>
                  <a:lnTo>
                    <a:pt x="643" y="2190"/>
                  </a:lnTo>
                  <a:lnTo>
                    <a:pt x="648" y="2190"/>
                  </a:lnTo>
                  <a:close/>
                  <a:moveTo>
                    <a:pt x="648" y="2221"/>
                  </a:moveTo>
                  <a:lnTo>
                    <a:pt x="648" y="2238"/>
                  </a:lnTo>
                  <a:lnTo>
                    <a:pt x="643" y="2238"/>
                  </a:lnTo>
                  <a:lnTo>
                    <a:pt x="643" y="2221"/>
                  </a:lnTo>
                  <a:lnTo>
                    <a:pt x="648" y="2221"/>
                  </a:lnTo>
                  <a:close/>
                  <a:moveTo>
                    <a:pt x="648" y="2251"/>
                  </a:moveTo>
                  <a:lnTo>
                    <a:pt x="648" y="2269"/>
                  </a:lnTo>
                  <a:lnTo>
                    <a:pt x="643" y="2269"/>
                  </a:lnTo>
                  <a:lnTo>
                    <a:pt x="643" y="2251"/>
                  </a:lnTo>
                  <a:lnTo>
                    <a:pt x="648" y="2251"/>
                  </a:lnTo>
                  <a:close/>
                  <a:moveTo>
                    <a:pt x="648" y="2282"/>
                  </a:moveTo>
                  <a:lnTo>
                    <a:pt x="648" y="2300"/>
                  </a:lnTo>
                  <a:lnTo>
                    <a:pt x="643" y="2300"/>
                  </a:lnTo>
                  <a:lnTo>
                    <a:pt x="643" y="2282"/>
                  </a:lnTo>
                  <a:lnTo>
                    <a:pt x="648" y="2282"/>
                  </a:lnTo>
                  <a:close/>
                  <a:moveTo>
                    <a:pt x="648" y="2313"/>
                  </a:moveTo>
                  <a:lnTo>
                    <a:pt x="648" y="2330"/>
                  </a:lnTo>
                  <a:lnTo>
                    <a:pt x="643" y="2330"/>
                  </a:lnTo>
                  <a:lnTo>
                    <a:pt x="643" y="2313"/>
                  </a:lnTo>
                  <a:lnTo>
                    <a:pt x="648" y="2313"/>
                  </a:lnTo>
                  <a:close/>
                  <a:moveTo>
                    <a:pt x="678" y="1984"/>
                  </a:moveTo>
                  <a:lnTo>
                    <a:pt x="678" y="2002"/>
                  </a:lnTo>
                  <a:lnTo>
                    <a:pt x="674" y="2002"/>
                  </a:lnTo>
                  <a:lnTo>
                    <a:pt x="674" y="1984"/>
                  </a:lnTo>
                  <a:lnTo>
                    <a:pt x="678" y="1984"/>
                  </a:lnTo>
                  <a:close/>
                  <a:moveTo>
                    <a:pt x="678" y="2015"/>
                  </a:moveTo>
                  <a:lnTo>
                    <a:pt x="678" y="2032"/>
                  </a:lnTo>
                  <a:lnTo>
                    <a:pt x="674" y="2032"/>
                  </a:lnTo>
                  <a:lnTo>
                    <a:pt x="674" y="2015"/>
                  </a:lnTo>
                  <a:lnTo>
                    <a:pt x="678" y="2015"/>
                  </a:lnTo>
                  <a:close/>
                  <a:moveTo>
                    <a:pt x="678" y="2046"/>
                  </a:moveTo>
                  <a:lnTo>
                    <a:pt x="678" y="2063"/>
                  </a:lnTo>
                  <a:lnTo>
                    <a:pt x="674" y="2063"/>
                  </a:lnTo>
                  <a:lnTo>
                    <a:pt x="674" y="2046"/>
                  </a:lnTo>
                  <a:lnTo>
                    <a:pt x="678" y="2046"/>
                  </a:lnTo>
                  <a:close/>
                  <a:moveTo>
                    <a:pt x="678" y="2076"/>
                  </a:moveTo>
                  <a:lnTo>
                    <a:pt x="678" y="2094"/>
                  </a:lnTo>
                  <a:lnTo>
                    <a:pt x="674" y="2094"/>
                  </a:lnTo>
                  <a:lnTo>
                    <a:pt x="674" y="2076"/>
                  </a:lnTo>
                  <a:lnTo>
                    <a:pt x="678" y="2076"/>
                  </a:lnTo>
                  <a:close/>
                  <a:moveTo>
                    <a:pt x="678" y="2107"/>
                  </a:moveTo>
                  <a:lnTo>
                    <a:pt x="678" y="2124"/>
                  </a:lnTo>
                  <a:lnTo>
                    <a:pt x="674" y="2124"/>
                  </a:lnTo>
                  <a:lnTo>
                    <a:pt x="674" y="2107"/>
                  </a:lnTo>
                  <a:lnTo>
                    <a:pt x="678" y="2107"/>
                  </a:lnTo>
                  <a:close/>
                  <a:moveTo>
                    <a:pt x="678" y="2138"/>
                  </a:moveTo>
                  <a:lnTo>
                    <a:pt x="678" y="2155"/>
                  </a:lnTo>
                  <a:lnTo>
                    <a:pt x="674" y="2155"/>
                  </a:lnTo>
                  <a:lnTo>
                    <a:pt x="674" y="2138"/>
                  </a:lnTo>
                  <a:lnTo>
                    <a:pt x="678" y="2138"/>
                  </a:lnTo>
                  <a:close/>
                  <a:moveTo>
                    <a:pt x="678" y="2168"/>
                  </a:moveTo>
                  <a:lnTo>
                    <a:pt x="678" y="2186"/>
                  </a:lnTo>
                  <a:lnTo>
                    <a:pt x="674" y="2186"/>
                  </a:lnTo>
                  <a:lnTo>
                    <a:pt x="674" y="2168"/>
                  </a:lnTo>
                  <a:lnTo>
                    <a:pt x="678" y="2168"/>
                  </a:lnTo>
                  <a:close/>
                  <a:moveTo>
                    <a:pt x="678" y="2199"/>
                  </a:moveTo>
                  <a:lnTo>
                    <a:pt x="678" y="2216"/>
                  </a:lnTo>
                  <a:lnTo>
                    <a:pt x="674" y="2216"/>
                  </a:lnTo>
                  <a:lnTo>
                    <a:pt x="674" y="2199"/>
                  </a:lnTo>
                  <a:lnTo>
                    <a:pt x="678" y="2199"/>
                  </a:lnTo>
                  <a:close/>
                  <a:moveTo>
                    <a:pt x="678" y="2230"/>
                  </a:moveTo>
                  <a:lnTo>
                    <a:pt x="678" y="2247"/>
                  </a:lnTo>
                  <a:lnTo>
                    <a:pt x="674" y="2247"/>
                  </a:lnTo>
                  <a:lnTo>
                    <a:pt x="674" y="2230"/>
                  </a:lnTo>
                  <a:lnTo>
                    <a:pt x="678" y="2230"/>
                  </a:lnTo>
                  <a:close/>
                  <a:moveTo>
                    <a:pt x="678" y="2260"/>
                  </a:moveTo>
                  <a:lnTo>
                    <a:pt x="678" y="2278"/>
                  </a:lnTo>
                  <a:lnTo>
                    <a:pt x="674" y="2278"/>
                  </a:lnTo>
                  <a:lnTo>
                    <a:pt x="674" y="2260"/>
                  </a:lnTo>
                  <a:lnTo>
                    <a:pt x="678" y="2260"/>
                  </a:lnTo>
                  <a:close/>
                  <a:moveTo>
                    <a:pt x="678" y="2291"/>
                  </a:moveTo>
                  <a:lnTo>
                    <a:pt x="678" y="2309"/>
                  </a:lnTo>
                  <a:lnTo>
                    <a:pt x="674" y="2309"/>
                  </a:lnTo>
                  <a:lnTo>
                    <a:pt x="674" y="2291"/>
                  </a:lnTo>
                  <a:lnTo>
                    <a:pt x="678" y="2291"/>
                  </a:lnTo>
                  <a:close/>
                  <a:moveTo>
                    <a:pt x="678" y="2322"/>
                  </a:moveTo>
                  <a:lnTo>
                    <a:pt x="678" y="2339"/>
                  </a:lnTo>
                  <a:lnTo>
                    <a:pt x="674" y="2339"/>
                  </a:lnTo>
                  <a:lnTo>
                    <a:pt x="674" y="2322"/>
                  </a:lnTo>
                  <a:lnTo>
                    <a:pt x="678" y="2322"/>
                  </a:lnTo>
                  <a:close/>
                  <a:moveTo>
                    <a:pt x="705" y="1967"/>
                  </a:moveTo>
                  <a:lnTo>
                    <a:pt x="705" y="1984"/>
                  </a:lnTo>
                  <a:lnTo>
                    <a:pt x="700" y="1984"/>
                  </a:lnTo>
                  <a:lnTo>
                    <a:pt x="700" y="1967"/>
                  </a:lnTo>
                  <a:lnTo>
                    <a:pt x="705" y="1967"/>
                  </a:lnTo>
                  <a:close/>
                  <a:moveTo>
                    <a:pt x="705" y="1997"/>
                  </a:moveTo>
                  <a:lnTo>
                    <a:pt x="705" y="2015"/>
                  </a:lnTo>
                  <a:lnTo>
                    <a:pt x="700" y="2015"/>
                  </a:lnTo>
                  <a:lnTo>
                    <a:pt x="700" y="1997"/>
                  </a:lnTo>
                  <a:lnTo>
                    <a:pt x="705" y="1997"/>
                  </a:lnTo>
                  <a:close/>
                  <a:moveTo>
                    <a:pt x="705" y="2028"/>
                  </a:moveTo>
                  <a:lnTo>
                    <a:pt x="705" y="2046"/>
                  </a:lnTo>
                  <a:lnTo>
                    <a:pt x="700" y="2046"/>
                  </a:lnTo>
                  <a:lnTo>
                    <a:pt x="700" y="2028"/>
                  </a:lnTo>
                  <a:lnTo>
                    <a:pt x="705" y="2028"/>
                  </a:lnTo>
                  <a:close/>
                  <a:moveTo>
                    <a:pt x="705" y="2059"/>
                  </a:moveTo>
                  <a:lnTo>
                    <a:pt x="705" y="2076"/>
                  </a:lnTo>
                  <a:lnTo>
                    <a:pt x="700" y="2076"/>
                  </a:lnTo>
                  <a:lnTo>
                    <a:pt x="700" y="2059"/>
                  </a:lnTo>
                  <a:lnTo>
                    <a:pt x="705" y="2059"/>
                  </a:lnTo>
                  <a:close/>
                  <a:moveTo>
                    <a:pt x="705" y="2089"/>
                  </a:moveTo>
                  <a:lnTo>
                    <a:pt x="705" y="2107"/>
                  </a:lnTo>
                  <a:lnTo>
                    <a:pt x="700" y="2107"/>
                  </a:lnTo>
                  <a:lnTo>
                    <a:pt x="700" y="2089"/>
                  </a:lnTo>
                  <a:lnTo>
                    <a:pt x="705" y="2089"/>
                  </a:lnTo>
                  <a:close/>
                  <a:moveTo>
                    <a:pt x="705" y="2120"/>
                  </a:moveTo>
                  <a:lnTo>
                    <a:pt x="705" y="2138"/>
                  </a:lnTo>
                  <a:lnTo>
                    <a:pt x="700" y="2138"/>
                  </a:lnTo>
                  <a:lnTo>
                    <a:pt x="700" y="2120"/>
                  </a:lnTo>
                  <a:lnTo>
                    <a:pt x="705" y="2120"/>
                  </a:lnTo>
                  <a:close/>
                  <a:moveTo>
                    <a:pt x="705" y="2151"/>
                  </a:moveTo>
                  <a:lnTo>
                    <a:pt x="705" y="2168"/>
                  </a:lnTo>
                  <a:lnTo>
                    <a:pt x="700" y="2168"/>
                  </a:lnTo>
                  <a:lnTo>
                    <a:pt x="700" y="2151"/>
                  </a:lnTo>
                  <a:lnTo>
                    <a:pt x="705" y="2151"/>
                  </a:lnTo>
                  <a:close/>
                  <a:moveTo>
                    <a:pt x="705" y="2181"/>
                  </a:moveTo>
                  <a:lnTo>
                    <a:pt x="705" y="2199"/>
                  </a:lnTo>
                  <a:lnTo>
                    <a:pt x="700" y="2199"/>
                  </a:lnTo>
                  <a:lnTo>
                    <a:pt x="700" y="2181"/>
                  </a:lnTo>
                  <a:lnTo>
                    <a:pt x="705" y="2181"/>
                  </a:lnTo>
                  <a:close/>
                  <a:moveTo>
                    <a:pt x="705" y="2212"/>
                  </a:moveTo>
                  <a:lnTo>
                    <a:pt x="705" y="2230"/>
                  </a:lnTo>
                  <a:lnTo>
                    <a:pt x="700" y="2230"/>
                  </a:lnTo>
                  <a:lnTo>
                    <a:pt x="700" y="2212"/>
                  </a:lnTo>
                  <a:lnTo>
                    <a:pt x="705" y="2212"/>
                  </a:lnTo>
                  <a:close/>
                  <a:moveTo>
                    <a:pt x="705" y="2243"/>
                  </a:moveTo>
                  <a:lnTo>
                    <a:pt x="705" y="2260"/>
                  </a:lnTo>
                  <a:lnTo>
                    <a:pt x="700" y="2260"/>
                  </a:lnTo>
                  <a:lnTo>
                    <a:pt x="700" y="2243"/>
                  </a:lnTo>
                  <a:lnTo>
                    <a:pt x="705" y="2243"/>
                  </a:lnTo>
                  <a:close/>
                  <a:moveTo>
                    <a:pt x="705" y="2274"/>
                  </a:moveTo>
                  <a:lnTo>
                    <a:pt x="705" y="2291"/>
                  </a:lnTo>
                  <a:lnTo>
                    <a:pt x="700" y="2291"/>
                  </a:lnTo>
                  <a:lnTo>
                    <a:pt x="700" y="2274"/>
                  </a:lnTo>
                  <a:lnTo>
                    <a:pt x="705" y="2274"/>
                  </a:lnTo>
                  <a:close/>
                  <a:moveTo>
                    <a:pt x="705" y="2304"/>
                  </a:moveTo>
                  <a:lnTo>
                    <a:pt x="705" y="2322"/>
                  </a:lnTo>
                  <a:lnTo>
                    <a:pt x="700" y="2322"/>
                  </a:lnTo>
                  <a:lnTo>
                    <a:pt x="700" y="2304"/>
                  </a:lnTo>
                  <a:lnTo>
                    <a:pt x="705" y="2304"/>
                  </a:lnTo>
                  <a:close/>
                  <a:moveTo>
                    <a:pt x="705" y="2335"/>
                  </a:moveTo>
                  <a:lnTo>
                    <a:pt x="705" y="2339"/>
                  </a:lnTo>
                  <a:lnTo>
                    <a:pt x="700" y="2339"/>
                  </a:lnTo>
                  <a:lnTo>
                    <a:pt x="700" y="2335"/>
                  </a:lnTo>
                  <a:lnTo>
                    <a:pt x="705" y="2335"/>
                  </a:lnTo>
                  <a:close/>
                  <a:moveTo>
                    <a:pt x="731" y="1945"/>
                  </a:moveTo>
                  <a:lnTo>
                    <a:pt x="731" y="1962"/>
                  </a:lnTo>
                  <a:lnTo>
                    <a:pt x="727" y="1962"/>
                  </a:lnTo>
                  <a:lnTo>
                    <a:pt x="727" y="1945"/>
                  </a:lnTo>
                  <a:lnTo>
                    <a:pt x="731" y="1945"/>
                  </a:lnTo>
                  <a:close/>
                  <a:moveTo>
                    <a:pt x="731" y="1976"/>
                  </a:moveTo>
                  <a:lnTo>
                    <a:pt x="731" y="1993"/>
                  </a:lnTo>
                  <a:lnTo>
                    <a:pt x="727" y="1993"/>
                  </a:lnTo>
                  <a:lnTo>
                    <a:pt x="727" y="1976"/>
                  </a:lnTo>
                  <a:lnTo>
                    <a:pt x="731" y="1976"/>
                  </a:lnTo>
                  <a:close/>
                  <a:moveTo>
                    <a:pt x="731" y="2006"/>
                  </a:moveTo>
                  <a:lnTo>
                    <a:pt x="731" y="2024"/>
                  </a:lnTo>
                  <a:lnTo>
                    <a:pt x="727" y="2024"/>
                  </a:lnTo>
                  <a:lnTo>
                    <a:pt x="727" y="2006"/>
                  </a:lnTo>
                  <a:lnTo>
                    <a:pt x="731" y="2006"/>
                  </a:lnTo>
                  <a:close/>
                  <a:moveTo>
                    <a:pt x="731" y="2037"/>
                  </a:moveTo>
                  <a:lnTo>
                    <a:pt x="731" y="2054"/>
                  </a:lnTo>
                  <a:lnTo>
                    <a:pt x="727" y="2054"/>
                  </a:lnTo>
                  <a:lnTo>
                    <a:pt x="727" y="2037"/>
                  </a:lnTo>
                  <a:lnTo>
                    <a:pt x="731" y="2037"/>
                  </a:lnTo>
                  <a:close/>
                  <a:moveTo>
                    <a:pt x="731" y="2067"/>
                  </a:moveTo>
                  <a:lnTo>
                    <a:pt x="731" y="2085"/>
                  </a:lnTo>
                  <a:lnTo>
                    <a:pt x="727" y="2085"/>
                  </a:lnTo>
                  <a:lnTo>
                    <a:pt x="727" y="2067"/>
                  </a:lnTo>
                  <a:lnTo>
                    <a:pt x="731" y="2067"/>
                  </a:lnTo>
                  <a:close/>
                  <a:moveTo>
                    <a:pt x="731" y="2098"/>
                  </a:moveTo>
                  <a:lnTo>
                    <a:pt x="731" y="2116"/>
                  </a:lnTo>
                  <a:lnTo>
                    <a:pt x="727" y="2116"/>
                  </a:lnTo>
                  <a:lnTo>
                    <a:pt x="727" y="2098"/>
                  </a:lnTo>
                  <a:lnTo>
                    <a:pt x="731" y="2098"/>
                  </a:lnTo>
                  <a:close/>
                  <a:moveTo>
                    <a:pt x="731" y="2129"/>
                  </a:moveTo>
                  <a:lnTo>
                    <a:pt x="731" y="2146"/>
                  </a:lnTo>
                  <a:lnTo>
                    <a:pt x="727" y="2146"/>
                  </a:lnTo>
                  <a:lnTo>
                    <a:pt x="727" y="2129"/>
                  </a:lnTo>
                  <a:lnTo>
                    <a:pt x="731" y="2129"/>
                  </a:lnTo>
                  <a:close/>
                  <a:moveTo>
                    <a:pt x="731" y="2159"/>
                  </a:moveTo>
                  <a:lnTo>
                    <a:pt x="731" y="2177"/>
                  </a:lnTo>
                  <a:lnTo>
                    <a:pt x="727" y="2177"/>
                  </a:lnTo>
                  <a:lnTo>
                    <a:pt x="727" y="2159"/>
                  </a:lnTo>
                  <a:lnTo>
                    <a:pt x="731" y="2159"/>
                  </a:lnTo>
                  <a:close/>
                  <a:moveTo>
                    <a:pt x="731" y="2190"/>
                  </a:moveTo>
                  <a:lnTo>
                    <a:pt x="731" y="2208"/>
                  </a:lnTo>
                  <a:lnTo>
                    <a:pt x="727" y="2208"/>
                  </a:lnTo>
                  <a:lnTo>
                    <a:pt x="727" y="2190"/>
                  </a:lnTo>
                  <a:lnTo>
                    <a:pt x="731" y="2190"/>
                  </a:lnTo>
                  <a:close/>
                  <a:moveTo>
                    <a:pt x="731" y="2221"/>
                  </a:moveTo>
                  <a:lnTo>
                    <a:pt x="731" y="2239"/>
                  </a:lnTo>
                  <a:lnTo>
                    <a:pt x="727" y="2239"/>
                  </a:lnTo>
                  <a:lnTo>
                    <a:pt x="727" y="2221"/>
                  </a:lnTo>
                  <a:lnTo>
                    <a:pt x="731" y="2221"/>
                  </a:lnTo>
                  <a:close/>
                  <a:moveTo>
                    <a:pt x="731" y="2252"/>
                  </a:moveTo>
                  <a:lnTo>
                    <a:pt x="731" y="2269"/>
                  </a:lnTo>
                  <a:lnTo>
                    <a:pt x="727" y="2269"/>
                  </a:lnTo>
                  <a:lnTo>
                    <a:pt x="727" y="2252"/>
                  </a:lnTo>
                  <a:lnTo>
                    <a:pt x="731" y="2252"/>
                  </a:lnTo>
                  <a:close/>
                  <a:moveTo>
                    <a:pt x="731" y="2282"/>
                  </a:moveTo>
                  <a:lnTo>
                    <a:pt x="731" y="2300"/>
                  </a:lnTo>
                  <a:lnTo>
                    <a:pt x="727" y="2300"/>
                  </a:lnTo>
                  <a:lnTo>
                    <a:pt x="727" y="2282"/>
                  </a:lnTo>
                  <a:lnTo>
                    <a:pt x="731" y="2282"/>
                  </a:lnTo>
                  <a:close/>
                  <a:moveTo>
                    <a:pt x="731" y="2313"/>
                  </a:moveTo>
                  <a:lnTo>
                    <a:pt x="731" y="2330"/>
                  </a:lnTo>
                  <a:lnTo>
                    <a:pt x="727" y="2330"/>
                  </a:lnTo>
                  <a:lnTo>
                    <a:pt x="727" y="2313"/>
                  </a:lnTo>
                  <a:lnTo>
                    <a:pt x="731" y="2313"/>
                  </a:lnTo>
                  <a:close/>
                  <a:moveTo>
                    <a:pt x="762" y="1927"/>
                  </a:moveTo>
                  <a:lnTo>
                    <a:pt x="762" y="1945"/>
                  </a:lnTo>
                  <a:lnTo>
                    <a:pt x="757" y="1945"/>
                  </a:lnTo>
                  <a:lnTo>
                    <a:pt x="757" y="1927"/>
                  </a:lnTo>
                  <a:lnTo>
                    <a:pt x="762" y="1927"/>
                  </a:lnTo>
                  <a:close/>
                  <a:moveTo>
                    <a:pt x="762" y="1958"/>
                  </a:moveTo>
                  <a:lnTo>
                    <a:pt x="762" y="1976"/>
                  </a:lnTo>
                  <a:lnTo>
                    <a:pt x="757" y="1976"/>
                  </a:lnTo>
                  <a:lnTo>
                    <a:pt x="757" y="1958"/>
                  </a:lnTo>
                  <a:lnTo>
                    <a:pt x="762" y="1958"/>
                  </a:lnTo>
                  <a:close/>
                  <a:moveTo>
                    <a:pt x="762" y="1989"/>
                  </a:moveTo>
                  <a:lnTo>
                    <a:pt x="762" y="2006"/>
                  </a:lnTo>
                  <a:lnTo>
                    <a:pt x="757" y="2006"/>
                  </a:lnTo>
                  <a:lnTo>
                    <a:pt x="757" y="1989"/>
                  </a:lnTo>
                  <a:lnTo>
                    <a:pt x="762" y="1989"/>
                  </a:lnTo>
                  <a:close/>
                  <a:moveTo>
                    <a:pt x="762" y="2019"/>
                  </a:moveTo>
                  <a:lnTo>
                    <a:pt x="762" y="2037"/>
                  </a:lnTo>
                  <a:lnTo>
                    <a:pt x="757" y="2037"/>
                  </a:lnTo>
                  <a:lnTo>
                    <a:pt x="757" y="2019"/>
                  </a:lnTo>
                  <a:lnTo>
                    <a:pt x="762" y="2019"/>
                  </a:lnTo>
                  <a:close/>
                  <a:moveTo>
                    <a:pt x="762" y="2050"/>
                  </a:moveTo>
                  <a:lnTo>
                    <a:pt x="762" y="2067"/>
                  </a:lnTo>
                  <a:lnTo>
                    <a:pt x="757" y="2067"/>
                  </a:lnTo>
                  <a:lnTo>
                    <a:pt x="757" y="2050"/>
                  </a:lnTo>
                  <a:lnTo>
                    <a:pt x="762" y="2050"/>
                  </a:lnTo>
                  <a:close/>
                  <a:moveTo>
                    <a:pt x="762" y="2081"/>
                  </a:moveTo>
                  <a:lnTo>
                    <a:pt x="762" y="2098"/>
                  </a:lnTo>
                  <a:lnTo>
                    <a:pt x="757" y="2098"/>
                  </a:lnTo>
                  <a:lnTo>
                    <a:pt x="757" y="2081"/>
                  </a:lnTo>
                  <a:lnTo>
                    <a:pt x="762" y="2081"/>
                  </a:lnTo>
                  <a:close/>
                  <a:moveTo>
                    <a:pt x="762" y="2111"/>
                  </a:moveTo>
                  <a:lnTo>
                    <a:pt x="762" y="2129"/>
                  </a:lnTo>
                  <a:lnTo>
                    <a:pt x="757" y="2129"/>
                  </a:lnTo>
                  <a:lnTo>
                    <a:pt x="757" y="2111"/>
                  </a:lnTo>
                  <a:lnTo>
                    <a:pt x="762" y="2111"/>
                  </a:lnTo>
                  <a:close/>
                  <a:moveTo>
                    <a:pt x="762" y="2142"/>
                  </a:moveTo>
                  <a:lnTo>
                    <a:pt x="762" y="2159"/>
                  </a:lnTo>
                  <a:lnTo>
                    <a:pt x="757" y="2159"/>
                  </a:lnTo>
                  <a:lnTo>
                    <a:pt x="757" y="2142"/>
                  </a:lnTo>
                  <a:lnTo>
                    <a:pt x="762" y="2142"/>
                  </a:lnTo>
                  <a:close/>
                  <a:moveTo>
                    <a:pt x="762" y="2173"/>
                  </a:moveTo>
                  <a:lnTo>
                    <a:pt x="762" y="2190"/>
                  </a:lnTo>
                  <a:lnTo>
                    <a:pt x="757" y="2190"/>
                  </a:lnTo>
                  <a:lnTo>
                    <a:pt x="757" y="2173"/>
                  </a:lnTo>
                  <a:lnTo>
                    <a:pt x="762" y="2173"/>
                  </a:lnTo>
                  <a:close/>
                  <a:moveTo>
                    <a:pt x="762" y="2203"/>
                  </a:moveTo>
                  <a:lnTo>
                    <a:pt x="762" y="2221"/>
                  </a:lnTo>
                  <a:lnTo>
                    <a:pt x="757" y="2221"/>
                  </a:lnTo>
                  <a:lnTo>
                    <a:pt x="757" y="2203"/>
                  </a:lnTo>
                  <a:lnTo>
                    <a:pt x="762" y="2203"/>
                  </a:lnTo>
                  <a:close/>
                  <a:moveTo>
                    <a:pt x="762" y="2234"/>
                  </a:moveTo>
                  <a:lnTo>
                    <a:pt x="762" y="2252"/>
                  </a:lnTo>
                  <a:lnTo>
                    <a:pt x="757" y="2252"/>
                  </a:lnTo>
                  <a:lnTo>
                    <a:pt x="757" y="2234"/>
                  </a:lnTo>
                  <a:lnTo>
                    <a:pt x="762" y="2234"/>
                  </a:lnTo>
                  <a:close/>
                  <a:moveTo>
                    <a:pt x="762" y="2265"/>
                  </a:moveTo>
                  <a:lnTo>
                    <a:pt x="762" y="2282"/>
                  </a:lnTo>
                  <a:lnTo>
                    <a:pt x="757" y="2282"/>
                  </a:lnTo>
                  <a:lnTo>
                    <a:pt x="757" y="2265"/>
                  </a:lnTo>
                  <a:lnTo>
                    <a:pt x="762" y="2265"/>
                  </a:lnTo>
                  <a:close/>
                  <a:moveTo>
                    <a:pt x="762" y="2295"/>
                  </a:moveTo>
                  <a:lnTo>
                    <a:pt x="762" y="2313"/>
                  </a:lnTo>
                  <a:lnTo>
                    <a:pt x="757" y="2313"/>
                  </a:lnTo>
                  <a:lnTo>
                    <a:pt x="757" y="2295"/>
                  </a:lnTo>
                  <a:lnTo>
                    <a:pt x="762" y="2295"/>
                  </a:lnTo>
                  <a:close/>
                  <a:moveTo>
                    <a:pt x="762" y="2326"/>
                  </a:moveTo>
                  <a:lnTo>
                    <a:pt x="762" y="2339"/>
                  </a:lnTo>
                  <a:lnTo>
                    <a:pt x="757" y="2339"/>
                  </a:lnTo>
                  <a:lnTo>
                    <a:pt x="757" y="2326"/>
                  </a:lnTo>
                  <a:lnTo>
                    <a:pt x="762" y="2326"/>
                  </a:lnTo>
                  <a:close/>
                  <a:moveTo>
                    <a:pt x="788" y="1905"/>
                  </a:moveTo>
                  <a:lnTo>
                    <a:pt x="788" y="1923"/>
                  </a:lnTo>
                  <a:lnTo>
                    <a:pt x="784" y="1923"/>
                  </a:lnTo>
                  <a:lnTo>
                    <a:pt x="784" y="1905"/>
                  </a:lnTo>
                  <a:lnTo>
                    <a:pt x="788" y="1905"/>
                  </a:lnTo>
                  <a:close/>
                  <a:moveTo>
                    <a:pt x="788" y="1936"/>
                  </a:moveTo>
                  <a:lnTo>
                    <a:pt x="788" y="1954"/>
                  </a:lnTo>
                  <a:lnTo>
                    <a:pt x="784" y="1954"/>
                  </a:lnTo>
                  <a:lnTo>
                    <a:pt x="784" y="1936"/>
                  </a:lnTo>
                  <a:lnTo>
                    <a:pt x="788" y="1936"/>
                  </a:lnTo>
                  <a:close/>
                  <a:moveTo>
                    <a:pt x="788" y="1967"/>
                  </a:moveTo>
                  <a:lnTo>
                    <a:pt x="788" y="1984"/>
                  </a:lnTo>
                  <a:lnTo>
                    <a:pt x="784" y="1984"/>
                  </a:lnTo>
                  <a:lnTo>
                    <a:pt x="784" y="1967"/>
                  </a:lnTo>
                  <a:lnTo>
                    <a:pt x="788" y="1967"/>
                  </a:lnTo>
                  <a:close/>
                  <a:moveTo>
                    <a:pt x="788" y="1997"/>
                  </a:moveTo>
                  <a:lnTo>
                    <a:pt x="788" y="2015"/>
                  </a:lnTo>
                  <a:lnTo>
                    <a:pt x="784" y="2015"/>
                  </a:lnTo>
                  <a:lnTo>
                    <a:pt x="784" y="1997"/>
                  </a:lnTo>
                  <a:lnTo>
                    <a:pt x="788" y="1997"/>
                  </a:lnTo>
                  <a:close/>
                  <a:moveTo>
                    <a:pt x="788" y="2028"/>
                  </a:moveTo>
                  <a:lnTo>
                    <a:pt x="788" y="2046"/>
                  </a:lnTo>
                  <a:lnTo>
                    <a:pt x="784" y="2046"/>
                  </a:lnTo>
                  <a:lnTo>
                    <a:pt x="784" y="2028"/>
                  </a:lnTo>
                  <a:lnTo>
                    <a:pt x="788" y="2028"/>
                  </a:lnTo>
                  <a:close/>
                  <a:moveTo>
                    <a:pt x="788" y="2059"/>
                  </a:moveTo>
                  <a:lnTo>
                    <a:pt x="788" y="2076"/>
                  </a:lnTo>
                  <a:lnTo>
                    <a:pt x="784" y="2076"/>
                  </a:lnTo>
                  <a:lnTo>
                    <a:pt x="784" y="2059"/>
                  </a:lnTo>
                  <a:lnTo>
                    <a:pt x="788" y="2059"/>
                  </a:lnTo>
                  <a:close/>
                  <a:moveTo>
                    <a:pt x="788" y="2089"/>
                  </a:moveTo>
                  <a:lnTo>
                    <a:pt x="788" y="2107"/>
                  </a:lnTo>
                  <a:lnTo>
                    <a:pt x="784" y="2107"/>
                  </a:lnTo>
                  <a:lnTo>
                    <a:pt x="784" y="2089"/>
                  </a:lnTo>
                  <a:lnTo>
                    <a:pt x="788" y="2089"/>
                  </a:lnTo>
                  <a:close/>
                  <a:moveTo>
                    <a:pt x="788" y="2120"/>
                  </a:moveTo>
                  <a:lnTo>
                    <a:pt x="788" y="2138"/>
                  </a:lnTo>
                  <a:lnTo>
                    <a:pt x="784" y="2138"/>
                  </a:lnTo>
                  <a:lnTo>
                    <a:pt x="784" y="2120"/>
                  </a:lnTo>
                  <a:lnTo>
                    <a:pt x="788" y="2120"/>
                  </a:lnTo>
                  <a:close/>
                  <a:moveTo>
                    <a:pt x="788" y="2151"/>
                  </a:moveTo>
                  <a:lnTo>
                    <a:pt x="788" y="2168"/>
                  </a:lnTo>
                  <a:lnTo>
                    <a:pt x="784" y="2168"/>
                  </a:lnTo>
                  <a:lnTo>
                    <a:pt x="784" y="2151"/>
                  </a:lnTo>
                  <a:lnTo>
                    <a:pt x="788" y="2151"/>
                  </a:lnTo>
                  <a:close/>
                  <a:moveTo>
                    <a:pt x="788" y="2181"/>
                  </a:moveTo>
                  <a:lnTo>
                    <a:pt x="788" y="2199"/>
                  </a:lnTo>
                  <a:lnTo>
                    <a:pt x="784" y="2199"/>
                  </a:lnTo>
                  <a:lnTo>
                    <a:pt x="784" y="2181"/>
                  </a:lnTo>
                  <a:lnTo>
                    <a:pt x="788" y="2181"/>
                  </a:lnTo>
                  <a:close/>
                  <a:moveTo>
                    <a:pt x="788" y="2212"/>
                  </a:moveTo>
                  <a:lnTo>
                    <a:pt x="788" y="2230"/>
                  </a:lnTo>
                  <a:lnTo>
                    <a:pt x="784" y="2230"/>
                  </a:lnTo>
                  <a:lnTo>
                    <a:pt x="784" y="2212"/>
                  </a:lnTo>
                  <a:lnTo>
                    <a:pt x="788" y="2212"/>
                  </a:lnTo>
                  <a:close/>
                  <a:moveTo>
                    <a:pt x="788" y="2243"/>
                  </a:moveTo>
                  <a:lnTo>
                    <a:pt x="788" y="2260"/>
                  </a:lnTo>
                  <a:lnTo>
                    <a:pt x="784" y="2260"/>
                  </a:lnTo>
                  <a:lnTo>
                    <a:pt x="784" y="2243"/>
                  </a:lnTo>
                  <a:lnTo>
                    <a:pt x="788" y="2243"/>
                  </a:lnTo>
                  <a:close/>
                  <a:moveTo>
                    <a:pt x="788" y="2274"/>
                  </a:moveTo>
                  <a:lnTo>
                    <a:pt x="788" y="2291"/>
                  </a:lnTo>
                  <a:lnTo>
                    <a:pt x="784" y="2291"/>
                  </a:lnTo>
                  <a:lnTo>
                    <a:pt x="784" y="2274"/>
                  </a:lnTo>
                  <a:lnTo>
                    <a:pt x="788" y="2274"/>
                  </a:lnTo>
                  <a:close/>
                  <a:moveTo>
                    <a:pt x="788" y="2304"/>
                  </a:moveTo>
                  <a:lnTo>
                    <a:pt x="788" y="2322"/>
                  </a:lnTo>
                  <a:lnTo>
                    <a:pt x="784" y="2322"/>
                  </a:lnTo>
                  <a:lnTo>
                    <a:pt x="784" y="2304"/>
                  </a:lnTo>
                  <a:lnTo>
                    <a:pt x="788" y="2304"/>
                  </a:lnTo>
                  <a:close/>
                  <a:moveTo>
                    <a:pt x="788" y="2335"/>
                  </a:moveTo>
                  <a:lnTo>
                    <a:pt x="788" y="2339"/>
                  </a:lnTo>
                  <a:lnTo>
                    <a:pt x="784" y="2339"/>
                  </a:lnTo>
                  <a:lnTo>
                    <a:pt x="784" y="2335"/>
                  </a:lnTo>
                  <a:lnTo>
                    <a:pt x="788" y="2335"/>
                  </a:lnTo>
                  <a:close/>
                  <a:moveTo>
                    <a:pt x="819" y="1883"/>
                  </a:moveTo>
                  <a:lnTo>
                    <a:pt x="819" y="1901"/>
                  </a:lnTo>
                  <a:lnTo>
                    <a:pt x="814" y="1901"/>
                  </a:lnTo>
                  <a:lnTo>
                    <a:pt x="814" y="1883"/>
                  </a:lnTo>
                  <a:lnTo>
                    <a:pt x="819" y="1883"/>
                  </a:lnTo>
                  <a:close/>
                  <a:moveTo>
                    <a:pt x="819" y="1914"/>
                  </a:moveTo>
                  <a:lnTo>
                    <a:pt x="819" y="1932"/>
                  </a:lnTo>
                  <a:lnTo>
                    <a:pt x="814" y="1932"/>
                  </a:lnTo>
                  <a:lnTo>
                    <a:pt x="814" y="1914"/>
                  </a:lnTo>
                  <a:lnTo>
                    <a:pt x="819" y="1914"/>
                  </a:lnTo>
                  <a:close/>
                  <a:moveTo>
                    <a:pt x="819" y="1945"/>
                  </a:moveTo>
                  <a:lnTo>
                    <a:pt x="819" y="1962"/>
                  </a:lnTo>
                  <a:lnTo>
                    <a:pt x="814" y="1962"/>
                  </a:lnTo>
                  <a:lnTo>
                    <a:pt x="814" y="1945"/>
                  </a:lnTo>
                  <a:lnTo>
                    <a:pt x="819" y="1945"/>
                  </a:lnTo>
                  <a:close/>
                  <a:moveTo>
                    <a:pt x="819" y="1976"/>
                  </a:moveTo>
                  <a:lnTo>
                    <a:pt x="819" y="1993"/>
                  </a:lnTo>
                  <a:lnTo>
                    <a:pt x="814" y="1993"/>
                  </a:lnTo>
                  <a:lnTo>
                    <a:pt x="814" y="1976"/>
                  </a:lnTo>
                  <a:lnTo>
                    <a:pt x="819" y="1976"/>
                  </a:lnTo>
                  <a:close/>
                  <a:moveTo>
                    <a:pt x="819" y="2006"/>
                  </a:moveTo>
                  <a:lnTo>
                    <a:pt x="819" y="2024"/>
                  </a:lnTo>
                  <a:lnTo>
                    <a:pt x="814" y="2024"/>
                  </a:lnTo>
                  <a:lnTo>
                    <a:pt x="814" y="2006"/>
                  </a:lnTo>
                  <a:lnTo>
                    <a:pt x="819" y="2006"/>
                  </a:lnTo>
                  <a:close/>
                  <a:moveTo>
                    <a:pt x="819" y="2037"/>
                  </a:moveTo>
                  <a:lnTo>
                    <a:pt x="819" y="2054"/>
                  </a:lnTo>
                  <a:lnTo>
                    <a:pt x="814" y="2054"/>
                  </a:lnTo>
                  <a:lnTo>
                    <a:pt x="814" y="2037"/>
                  </a:lnTo>
                  <a:lnTo>
                    <a:pt x="819" y="2037"/>
                  </a:lnTo>
                  <a:close/>
                  <a:moveTo>
                    <a:pt x="819" y="2067"/>
                  </a:moveTo>
                  <a:lnTo>
                    <a:pt x="819" y="2085"/>
                  </a:lnTo>
                  <a:lnTo>
                    <a:pt x="814" y="2085"/>
                  </a:lnTo>
                  <a:lnTo>
                    <a:pt x="814" y="2067"/>
                  </a:lnTo>
                  <a:lnTo>
                    <a:pt x="819" y="2067"/>
                  </a:lnTo>
                  <a:close/>
                  <a:moveTo>
                    <a:pt x="819" y="2098"/>
                  </a:moveTo>
                  <a:lnTo>
                    <a:pt x="819" y="2116"/>
                  </a:lnTo>
                  <a:lnTo>
                    <a:pt x="814" y="2116"/>
                  </a:lnTo>
                  <a:lnTo>
                    <a:pt x="814" y="2098"/>
                  </a:lnTo>
                  <a:lnTo>
                    <a:pt x="819" y="2098"/>
                  </a:lnTo>
                  <a:close/>
                  <a:moveTo>
                    <a:pt x="819" y="2129"/>
                  </a:moveTo>
                  <a:lnTo>
                    <a:pt x="819" y="2146"/>
                  </a:lnTo>
                  <a:lnTo>
                    <a:pt x="814" y="2146"/>
                  </a:lnTo>
                  <a:lnTo>
                    <a:pt x="814" y="2129"/>
                  </a:lnTo>
                  <a:lnTo>
                    <a:pt x="819" y="2129"/>
                  </a:lnTo>
                  <a:close/>
                  <a:moveTo>
                    <a:pt x="819" y="2159"/>
                  </a:moveTo>
                  <a:lnTo>
                    <a:pt x="819" y="2177"/>
                  </a:lnTo>
                  <a:lnTo>
                    <a:pt x="814" y="2177"/>
                  </a:lnTo>
                  <a:lnTo>
                    <a:pt x="814" y="2159"/>
                  </a:lnTo>
                  <a:lnTo>
                    <a:pt x="819" y="2159"/>
                  </a:lnTo>
                  <a:close/>
                  <a:moveTo>
                    <a:pt x="819" y="2190"/>
                  </a:moveTo>
                  <a:lnTo>
                    <a:pt x="819" y="2208"/>
                  </a:lnTo>
                  <a:lnTo>
                    <a:pt x="814" y="2208"/>
                  </a:lnTo>
                  <a:lnTo>
                    <a:pt x="814" y="2190"/>
                  </a:lnTo>
                  <a:lnTo>
                    <a:pt x="819" y="2190"/>
                  </a:lnTo>
                  <a:close/>
                  <a:moveTo>
                    <a:pt x="819" y="2221"/>
                  </a:moveTo>
                  <a:lnTo>
                    <a:pt x="819" y="2239"/>
                  </a:lnTo>
                  <a:lnTo>
                    <a:pt x="814" y="2239"/>
                  </a:lnTo>
                  <a:lnTo>
                    <a:pt x="814" y="2221"/>
                  </a:lnTo>
                  <a:lnTo>
                    <a:pt x="819" y="2221"/>
                  </a:lnTo>
                  <a:close/>
                  <a:moveTo>
                    <a:pt x="819" y="2252"/>
                  </a:moveTo>
                  <a:lnTo>
                    <a:pt x="819" y="2269"/>
                  </a:lnTo>
                  <a:lnTo>
                    <a:pt x="814" y="2269"/>
                  </a:lnTo>
                  <a:lnTo>
                    <a:pt x="814" y="2252"/>
                  </a:lnTo>
                  <a:lnTo>
                    <a:pt x="819" y="2252"/>
                  </a:lnTo>
                  <a:close/>
                  <a:moveTo>
                    <a:pt x="819" y="2282"/>
                  </a:moveTo>
                  <a:lnTo>
                    <a:pt x="819" y="2300"/>
                  </a:lnTo>
                  <a:lnTo>
                    <a:pt x="814" y="2300"/>
                  </a:lnTo>
                  <a:lnTo>
                    <a:pt x="814" y="2282"/>
                  </a:lnTo>
                  <a:lnTo>
                    <a:pt x="819" y="2282"/>
                  </a:lnTo>
                  <a:close/>
                  <a:moveTo>
                    <a:pt x="819" y="2313"/>
                  </a:moveTo>
                  <a:lnTo>
                    <a:pt x="819" y="2330"/>
                  </a:lnTo>
                  <a:lnTo>
                    <a:pt x="814" y="2330"/>
                  </a:lnTo>
                  <a:lnTo>
                    <a:pt x="814" y="2313"/>
                  </a:lnTo>
                  <a:lnTo>
                    <a:pt x="819" y="2313"/>
                  </a:lnTo>
                  <a:close/>
                  <a:moveTo>
                    <a:pt x="845" y="1866"/>
                  </a:moveTo>
                  <a:lnTo>
                    <a:pt x="845" y="1884"/>
                  </a:lnTo>
                  <a:lnTo>
                    <a:pt x="840" y="1884"/>
                  </a:lnTo>
                  <a:lnTo>
                    <a:pt x="840" y="1866"/>
                  </a:lnTo>
                  <a:lnTo>
                    <a:pt x="845" y="1866"/>
                  </a:lnTo>
                  <a:close/>
                  <a:moveTo>
                    <a:pt x="845" y="1897"/>
                  </a:moveTo>
                  <a:lnTo>
                    <a:pt x="845" y="1914"/>
                  </a:lnTo>
                  <a:lnTo>
                    <a:pt x="840" y="1914"/>
                  </a:lnTo>
                  <a:lnTo>
                    <a:pt x="840" y="1897"/>
                  </a:lnTo>
                  <a:lnTo>
                    <a:pt x="845" y="1897"/>
                  </a:lnTo>
                  <a:close/>
                  <a:moveTo>
                    <a:pt x="845" y="1927"/>
                  </a:moveTo>
                  <a:lnTo>
                    <a:pt x="845" y="1945"/>
                  </a:lnTo>
                  <a:lnTo>
                    <a:pt x="840" y="1945"/>
                  </a:lnTo>
                  <a:lnTo>
                    <a:pt x="840" y="1927"/>
                  </a:lnTo>
                  <a:lnTo>
                    <a:pt x="845" y="1927"/>
                  </a:lnTo>
                  <a:close/>
                  <a:moveTo>
                    <a:pt x="845" y="1958"/>
                  </a:moveTo>
                  <a:lnTo>
                    <a:pt x="845" y="1976"/>
                  </a:lnTo>
                  <a:lnTo>
                    <a:pt x="840" y="1976"/>
                  </a:lnTo>
                  <a:lnTo>
                    <a:pt x="840" y="1958"/>
                  </a:lnTo>
                  <a:lnTo>
                    <a:pt x="845" y="1958"/>
                  </a:lnTo>
                  <a:close/>
                  <a:moveTo>
                    <a:pt x="845" y="1989"/>
                  </a:moveTo>
                  <a:lnTo>
                    <a:pt x="845" y="2006"/>
                  </a:lnTo>
                  <a:lnTo>
                    <a:pt x="840" y="2006"/>
                  </a:lnTo>
                  <a:lnTo>
                    <a:pt x="840" y="1989"/>
                  </a:lnTo>
                  <a:lnTo>
                    <a:pt x="845" y="1989"/>
                  </a:lnTo>
                  <a:close/>
                  <a:moveTo>
                    <a:pt x="845" y="2019"/>
                  </a:moveTo>
                  <a:lnTo>
                    <a:pt x="845" y="2037"/>
                  </a:lnTo>
                  <a:lnTo>
                    <a:pt x="840" y="2037"/>
                  </a:lnTo>
                  <a:lnTo>
                    <a:pt x="840" y="2019"/>
                  </a:lnTo>
                  <a:lnTo>
                    <a:pt x="845" y="2019"/>
                  </a:lnTo>
                  <a:close/>
                  <a:moveTo>
                    <a:pt x="845" y="2050"/>
                  </a:moveTo>
                  <a:lnTo>
                    <a:pt x="845" y="2067"/>
                  </a:lnTo>
                  <a:lnTo>
                    <a:pt x="840" y="2067"/>
                  </a:lnTo>
                  <a:lnTo>
                    <a:pt x="840" y="2050"/>
                  </a:lnTo>
                  <a:lnTo>
                    <a:pt x="845" y="2050"/>
                  </a:lnTo>
                  <a:close/>
                  <a:moveTo>
                    <a:pt x="845" y="2081"/>
                  </a:moveTo>
                  <a:lnTo>
                    <a:pt x="845" y="2098"/>
                  </a:lnTo>
                  <a:lnTo>
                    <a:pt x="840" y="2098"/>
                  </a:lnTo>
                  <a:lnTo>
                    <a:pt x="840" y="2081"/>
                  </a:lnTo>
                  <a:lnTo>
                    <a:pt x="845" y="2081"/>
                  </a:lnTo>
                  <a:close/>
                  <a:moveTo>
                    <a:pt x="845" y="2111"/>
                  </a:moveTo>
                  <a:lnTo>
                    <a:pt x="845" y="2129"/>
                  </a:lnTo>
                  <a:lnTo>
                    <a:pt x="840" y="2129"/>
                  </a:lnTo>
                  <a:lnTo>
                    <a:pt x="840" y="2111"/>
                  </a:lnTo>
                  <a:lnTo>
                    <a:pt x="845" y="2111"/>
                  </a:lnTo>
                  <a:close/>
                  <a:moveTo>
                    <a:pt x="845" y="2142"/>
                  </a:moveTo>
                  <a:lnTo>
                    <a:pt x="845" y="2160"/>
                  </a:lnTo>
                  <a:lnTo>
                    <a:pt x="840" y="2160"/>
                  </a:lnTo>
                  <a:lnTo>
                    <a:pt x="840" y="2142"/>
                  </a:lnTo>
                  <a:lnTo>
                    <a:pt x="845" y="2142"/>
                  </a:lnTo>
                  <a:close/>
                  <a:moveTo>
                    <a:pt x="845" y="2173"/>
                  </a:moveTo>
                  <a:lnTo>
                    <a:pt x="845" y="2190"/>
                  </a:lnTo>
                  <a:lnTo>
                    <a:pt x="840" y="2190"/>
                  </a:lnTo>
                  <a:lnTo>
                    <a:pt x="840" y="2173"/>
                  </a:lnTo>
                  <a:lnTo>
                    <a:pt x="845" y="2173"/>
                  </a:lnTo>
                  <a:close/>
                  <a:moveTo>
                    <a:pt x="845" y="2204"/>
                  </a:moveTo>
                  <a:lnTo>
                    <a:pt x="845" y="2221"/>
                  </a:lnTo>
                  <a:lnTo>
                    <a:pt x="840" y="2221"/>
                  </a:lnTo>
                  <a:lnTo>
                    <a:pt x="840" y="2204"/>
                  </a:lnTo>
                  <a:lnTo>
                    <a:pt x="845" y="2204"/>
                  </a:lnTo>
                  <a:close/>
                  <a:moveTo>
                    <a:pt x="845" y="2234"/>
                  </a:moveTo>
                  <a:lnTo>
                    <a:pt x="845" y="2252"/>
                  </a:lnTo>
                  <a:lnTo>
                    <a:pt x="840" y="2252"/>
                  </a:lnTo>
                  <a:lnTo>
                    <a:pt x="840" y="2234"/>
                  </a:lnTo>
                  <a:lnTo>
                    <a:pt x="845" y="2234"/>
                  </a:lnTo>
                  <a:close/>
                  <a:moveTo>
                    <a:pt x="845" y="2265"/>
                  </a:moveTo>
                  <a:lnTo>
                    <a:pt x="845" y="2282"/>
                  </a:lnTo>
                  <a:lnTo>
                    <a:pt x="840" y="2282"/>
                  </a:lnTo>
                  <a:lnTo>
                    <a:pt x="840" y="2265"/>
                  </a:lnTo>
                  <a:lnTo>
                    <a:pt x="845" y="2265"/>
                  </a:lnTo>
                  <a:close/>
                  <a:moveTo>
                    <a:pt x="845" y="2295"/>
                  </a:moveTo>
                  <a:lnTo>
                    <a:pt x="845" y="2313"/>
                  </a:lnTo>
                  <a:lnTo>
                    <a:pt x="840" y="2313"/>
                  </a:lnTo>
                  <a:lnTo>
                    <a:pt x="840" y="2295"/>
                  </a:lnTo>
                  <a:lnTo>
                    <a:pt x="845" y="2295"/>
                  </a:lnTo>
                  <a:close/>
                  <a:moveTo>
                    <a:pt x="845" y="2326"/>
                  </a:moveTo>
                  <a:lnTo>
                    <a:pt x="845" y="2339"/>
                  </a:lnTo>
                  <a:lnTo>
                    <a:pt x="840" y="2339"/>
                  </a:lnTo>
                  <a:lnTo>
                    <a:pt x="840" y="2326"/>
                  </a:lnTo>
                  <a:lnTo>
                    <a:pt x="845" y="2326"/>
                  </a:lnTo>
                  <a:close/>
                  <a:moveTo>
                    <a:pt x="871" y="1844"/>
                  </a:moveTo>
                  <a:lnTo>
                    <a:pt x="871" y="1862"/>
                  </a:lnTo>
                  <a:lnTo>
                    <a:pt x="867" y="1862"/>
                  </a:lnTo>
                  <a:lnTo>
                    <a:pt x="867" y="1844"/>
                  </a:lnTo>
                  <a:lnTo>
                    <a:pt x="871" y="1844"/>
                  </a:lnTo>
                  <a:close/>
                  <a:moveTo>
                    <a:pt x="871" y="1875"/>
                  </a:moveTo>
                  <a:lnTo>
                    <a:pt x="871" y="1892"/>
                  </a:lnTo>
                  <a:lnTo>
                    <a:pt x="867" y="1892"/>
                  </a:lnTo>
                  <a:lnTo>
                    <a:pt x="867" y="1875"/>
                  </a:lnTo>
                  <a:lnTo>
                    <a:pt x="871" y="1875"/>
                  </a:lnTo>
                  <a:close/>
                  <a:moveTo>
                    <a:pt x="871" y="1905"/>
                  </a:moveTo>
                  <a:lnTo>
                    <a:pt x="871" y="1923"/>
                  </a:lnTo>
                  <a:lnTo>
                    <a:pt x="867" y="1923"/>
                  </a:lnTo>
                  <a:lnTo>
                    <a:pt x="867" y="1905"/>
                  </a:lnTo>
                  <a:lnTo>
                    <a:pt x="871" y="1905"/>
                  </a:lnTo>
                  <a:close/>
                  <a:moveTo>
                    <a:pt x="871" y="1936"/>
                  </a:moveTo>
                  <a:lnTo>
                    <a:pt x="871" y="1954"/>
                  </a:lnTo>
                  <a:lnTo>
                    <a:pt x="867" y="1954"/>
                  </a:lnTo>
                  <a:lnTo>
                    <a:pt x="867" y="1936"/>
                  </a:lnTo>
                  <a:lnTo>
                    <a:pt x="871" y="1936"/>
                  </a:lnTo>
                  <a:close/>
                  <a:moveTo>
                    <a:pt x="871" y="1967"/>
                  </a:moveTo>
                  <a:lnTo>
                    <a:pt x="871" y="1984"/>
                  </a:lnTo>
                  <a:lnTo>
                    <a:pt x="867" y="1984"/>
                  </a:lnTo>
                  <a:lnTo>
                    <a:pt x="867" y="1967"/>
                  </a:lnTo>
                  <a:lnTo>
                    <a:pt x="871" y="1967"/>
                  </a:lnTo>
                  <a:close/>
                  <a:moveTo>
                    <a:pt x="871" y="1997"/>
                  </a:moveTo>
                  <a:lnTo>
                    <a:pt x="871" y="2015"/>
                  </a:lnTo>
                  <a:lnTo>
                    <a:pt x="867" y="2015"/>
                  </a:lnTo>
                  <a:lnTo>
                    <a:pt x="867" y="1997"/>
                  </a:lnTo>
                  <a:lnTo>
                    <a:pt x="871" y="1997"/>
                  </a:lnTo>
                  <a:close/>
                  <a:moveTo>
                    <a:pt x="871" y="2028"/>
                  </a:moveTo>
                  <a:lnTo>
                    <a:pt x="871" y="2046"/>
                  </a:lnTo>
                  <a:lnTo>
                    <a:pt x="867" y="2046"/>
                  </a:lnTo>
                  <a:lnTo>
                    <a:pt x="867" y="2028"/>
                  </a:lnTo>
                  <a:lnTo>
                    <a:pt x="871" y="2028"/>
                  </a:lnTo>
                  <a:close/>
                  <a:moveTo>
                    <a:pt x="871" y="2059"/>
                  </a:moveTo>
                  <a:lnTo>
                    <a:pt x="871" y="2076"/>
                  </a:lnTo>
                  <a:lnTo>
                    <a:pt x="867" y="2076"/>
                  </a:lnTo>
                  <a:lnTo>
                    <a:pt x="867" y="2059"/>
                  </a:lnTo>
                  <a:lnTo>
                    <a:pt x="871" y="2059"/>
                  </a:lnTo>
                  <a:close/>
                  <a:moveTo>
                    <a:pt x="871" y="2089"/>
                  </a:moveTo>
                  <a:lnTo>
                    <a:pt x="871" y="2107"/>
                  </a:lnTo>
                  <a:lnTo>
                    <a:pt x="867" y="2107"/>
                  </a:lnTo>
                  <a:lnTo>
                    <a:pt x="867" y="2089"/>
                  </a:lnTo>
                  <a:lnTo>
                    <a:pt x="871" y="2089"/>
                  </a:lnTo>
                  <a:close/>
                  <a:moveTo>
                    <a:pt x="871" y="2120"/>
                  </a:moveTo>
                  <a:lnTo>
                    <a:pt x="871" y="2138"/>
                  </a:lnTo>
                  <a:lnTo>
                    <a:pt x="867" y="2138"/>
                  </a:lnTo>
                  <a:lnTo>
                    <a:pt x="867" y="2120"/>
                  </a:lnTo>
                  <a:lnTo>
                    <a:pt x="871" y="2120"/>
                  </a:lnTo>
                  <a:close/>
                  <a:moveTo>
                    <a:pt x="871" y="2151"/>
                  </a:moveTo>
                  <a:lnTo>
                    <a:pt x="871" y="2168"/>
                  </a:lnTo>
                  <a:lnTo>
                    <a:pt x="867" y="2168"/>
                  </a:lnTo>
                  <a:lnTo>
                    <a:pt x="867" y="2151"/>
                  </a:lnTo>
                  <a:lnTo>
                    <a:pt x="871" y="2151"/>
                  </a:lnTo>
                  <a:close/>
                  <a:moveTo>
                    <a:pt x="871" y="2182"/>
                  </a:moveTo>
                  <a:lnTo>
                    <a:pt x="871" y="2199"/>
                  </a:lnTo>
                  <a:lnTo>
                    <a:pt x="867" y="2199"/>
                  </a:lnTo>
                  <a:lnTo>
                    <a:pt x="867" y="2182"/>
                  </a:lnTo>
                  <a:lnTo>
                    <a:pt x="871" y="2182"/>
                  </a:lnTo>
                  <a:close/>
                  <a:moveTo>
                    <a:pt x="871" y="2212"/>
                  </a:moveTo>
                  <a:lnTo>
                    <a:pt x="871" y="2230"/>
                  </a:lnTo>
                  <a:lnTo>
                    <a:pt x="867" y="2230"/>
                  </a:lnTo>
                  <a:lnTo>
                    <a:pt x="867" y="2212"/>
                  </a:lnTo>
                  <a:lnTo>
                    <a:pt x="871" y="2212"/>
                  </a:lnTo>
                  <a:close/>
                  <a:moveTo>
                    <a:pt x="871" y="2243"/>
                  </a:moveTo>
                  <a:lnTo>
                    <a:pt x="871" y="2260"/>
                  </a:lnTo>
                  <a:lnTo>
                    <a:pt x="867" y="2260"/>
                  </a:lnTo>
                  <a:lnTo>
                    <a:pt x="867" y="2243"/>
                  </a:lnTo>
                  <a:lnTo>
                    <a:pt x="871" y="2243"/>
                  </a:lnTo>
                  <a:close/>
                  <a:moveTo>
                    <a:pt x="871" y="2274"/>
                  </a:moveTo>
                  <a:lnTo>
                    <a:pt x="871" y="2291"/>
                  </a:lnTo>
                  <a:lnTo>
                    <a:pt x="867" y="2291"/>
                  </a:lnTo>
                  <a:lnTo>
                    <a:pt x="867" y="2274"/>
                  </a:lnTo>
                  <a:lnTo>
                    <a:pt x="871" y="2274"/>
                  </a:lnTo>
                  <a:close/>
                  <a:moveTo>
                    <a:pt x="871" y="2304"/>
                  </a:moveTo>
                  <a:lnTo>
                    <a:pt x="871" y="2322"/>
                  </a:lnTo>
                  <a:lnTo>
                    <a:pt x="867" y="2322"/>
                  </a:lnTo>
                  <a:lnTo>
                    <a:pt x="867" y="2304"/>
                  </a:lnTo>
                  <a:lnTo>
                    <a:pt x="871" y="2304"/>
                  </a:lnTo>
                  <a:close/>
                  <a:moveTo>
                    <a:pt x="871" y="2335"/>
                  </a:moveTo>
                  <a:lnTo>
                    <a:pt x="871" y="2339"/>
                  </a:lnTo>
                  <a:lnTo>
                    <a:pt x="867" y="2339"/>
                  </a:lnTo>
                  <a:lnTo>
                    <a:pt x="867" y="2335"/>
                  </a:lnTo>
                  <a:lnTo>
                    <a:pt x="871" y="2335"/>
                  </a:lnTo>
                  <a:close/>
                  <a:moveTo>
                    <a:pt x="902" y="1822"/>
                  </a:moveTo>
                  <a:lnTo>
                    <a:pt x="902" y="1840"/>
                  </a:lnTo>
                  <a:lnTo>
                    <a:pt x="897" y="1840"/>
                  </a:lnTo>
                  <a:lnTo>
                    <a:pt x="897" y="1822"/>
                  </a:lnTo>
                  <a:lnTo>
                    <a:pt x="902" y="1822"/>
                  </a:lnTo>
                  <a:close/>
                  <a:moveTo>
                    <a:pt x="902" y="1853"/>
                  </a:moveTo>
                  <a:lnTo>
                    <a:pt x="902" y="1870"/>
                  </a:lnTo>
                  <a:lnTo>
                    <a:pt x="897" y="1870"/>
                  </a:lnTo>
                  <a:lnTo>
                    <a:pt x="897" y="1853"/>
                  </a:lnTo>
                  <a:lnTo>
                    <a:pt x="902" y="1853"/>
                  </a:lnTo>
                  <a:close/>
                  <a:moveTo>
                    <a:pt x="902" y="1884"/>
                  </a:moveTo>
                  <a:lnTo>
                    <a:pt x="902" y="1901"/>
                  </a:lnTo>
                  <a:lnTo>
                    <a:pt x="897" y="1901"/>
                  </a:lnTo>
                  <a:lnTo>
                    <a:pt x="897" y="1884"/>
                  </a:lnTo>
                  <a:lnTo>
                    <a:pt x="902" y="1884"/>
                  </a:lnTo>
                  <a:close/>
                  <a:moveTo>
                    <a:pt x="902" y="1914"/>
                  </a:moveTo>
                  <a:lnTo>
                    <a:pt x="902" y="1932"/>
                  </a:lnTo>
                  <a:lnTo>
                    <a:pt x="897" y="1932"/>
                  </a:lnTo>
                  <a:lnTo>
                    <a:pt x="897" y="1914"/>
                  </a:lnTo>
                  <a:lnTo>
                    <a:pt x="902" y="1914"/>
                  </a:lnTo>
                  <a:close/>
                  <a:moveTo>
                    <a:pt x="902" y="1945"/>
                  </a:moveTo>
                  <a:lnTo>
                    <a:pt x="902" y="1962"/>
                  </a:lnTo>
                  <a:lnTo>
                    <a:pt x="897" y="1962"/>
                  </a:lnTo>
                  <a:lnTo>
                    <a:pt x="897" y="1945"/>
                  </a:lnTo>
                  <a:lnTo>
                    <a:pt x="902" y="1945"/>
                  </a:lnTo>
                  <a:close/>
                  <a:moveTo>
                    <a:pt x="902" y="1976"/>
                  </a:moveTo>
                  <a:lnTo>
                    <a:pt x="902" y="1993"/>
                  </a:lnTo>
                  <a:lnTo>
                    <a:pt x="897" y="1993"/>
                  </a:lnTo>
                  <a:lnTo>
                    <a:pt x="897" y="1976"/>
                  </a:lnTo>
                  <a:lnTo>
                    <a:pt x="902" y="1976"/>
                  </a:lnTo>
                  <a:close/>
                  <a:moveTo>
                    <a:pt x="902" y="2006"/>
                  </a:moveTo>
                  <a:lnTo>
                    <a:pt x="902" y="2024"/>
                  </a:lnTo>
                  <a:lnTo>
                    <a:pt x="897" y="2024"/>
                  </a:lnTo>
                  <a:lnTo>
                    <a:pt x="897" y="2006"/>
                  </a:lnTo>
                  <a:lnTo>
                    <a:pt x="902" y="2006"/>
                  </a:lnTo>
                  <a:close/>
                  <a:moveTo>
                    <a:pt x="902" y="2037"/>
                  </a:moveTo>
                  <a:lnTo>
                    <a:pt x="902" y="2054"/>
                  </a:lnTo>
                  <a:lnTo>
                    <a:pt x="897" y="2054"/>
                  </a:lnTo>
                  <a:lnTo>
                    <a:pt x="897" y="2037"/>
                  </a:lnTo>
                  <a:lnTo>
                    <a:pt x="902" y="2037"/>
                  </a:lnTo>
                  <a:close/>
                  <a:moveTo>
                    <a:pt x="902" y="2067"/>
                  </a:moveTo>
                  <a:lnTo>
                    <a:pt x="902" y="2085"/>
                  </a:lnTo>
                  <a:lnTo>
                    <a:pt x="897" y="2085"/>
                  </a:lnTo>
                  <a:lnTo>
                    <a:pt x="897" y="2067"/>
                  </a:lnTo>
                  <a:lnTo>
                    <a:pt x="902" y="2067"/>
                  </a:lnTo>
                  <a:close/>
                  <a:moveTo>
                    <a:pt x="902" y="2098"/>
                  </a:moveTo>
                  <a:lnTo>
                    <a:pt x="902" y="2116"/>
                  </a:lnTo>
                  <a:lnTo>
                    <a:pt x="897" y="2116"/>
                  </a:lnTo>
                  <a:lnTo>
                    <a:pt x="897" y="2098"/>
                  </a:lnTo>
                  <a:lnTo>
                    <a:pt x="902" y="2098"/>
                  </a:lnTo>
                  <a:close/>
                  <a:moveTo>
                    <a:pt x="902" y="2129"/>
                  </a:moveTo>
                  <a:lnTo>
                    <a:pt x="902" y="2147"/>
                  </a:lnTo>
                  <a:lnTo>
                    <a:pt x="897" y="2147"/>
                  </a:lnTo>
                  <a:lnTo>
                    <a:pt x="897" y="2129"/>
                  </a:lnTo>
                  <a:lnTo>
                    <a:pt x="902" y="2129"/>
                  </a:lnTo>
                  <a:close/>
                  <a:moveTo>
                    <a:pt x="902" y="2160"/>
                  </a:moveTo>
                  <a:lnTo>
                    <a:pt x="902" y="2177"/>
                  </a:lnTo>
                  <a:lnTo>
                    <a:pt x="897" y="2177"/>
                  </a:lnTo>
                  <a:lnTo>
                    <a:pt x="897" y="2160"/>
                  </a:lnTo>
                  <a:lnTo>
                    <a:pt x="902" y="2160"/>
                  </a:lnTo>
                  <a:close/>
                  <a:moveTo>
                    <a:pt x="902" y="2190"/>
                  </a:moveTo>
                  <a:lnTo>
                    <a:pt x="902" y="2208"/>
                  </a:lnTo>
                  <a:lnTo>
                    <a:pt x="897" y="2208"/>
                  </a:lnTo>
                  <a:lnTo>
                    <a:pt x="897" y="2190"/>
                  </a:lnTo>
                  <a:lnTo>
                    <a:pt x="902" y="2190"/>
                  </a:lnTo>
                  <a:close/>
                  <a:moveTo>
                    <a:pt x="902" y="2221"/>
                  </a:moveTo>
                  <a:lnTo>
                    <a:pt x="902" y="2239"/>
                  </a:lnTo>
                  <a:lnTo>
                    <a:pt x="897" y="2239"/>
                  </a:lnTo>
                  <a:lnTo>
                    <a:pt x="897" y="2221"/>
                  </a:lnTo>
                  <a:lnTo>
                    <a:pt x="902" y="2221"/>
                  </a:lnTo>
                  <a:close/>
                  <a:moveTo>
                    <a:pt x="902" y="2252"/>
                  </a:moveTo>
                  <a:lnTo>
                    <a:pt x="902" y="2269"/>
                  </a:lnTo>
                  <a:lnTo>
                    <a:pt x="897" y="2269"/>
                  </a:lnTo>
                  <a:lnTo>
                    <a:pt x="897" y="2252"/>
                  </a:lnTo>
                  <a:lnTo>
                    <a:pt x="902" y="2252"/>
                  </a:lnTo>
                  <a:close/>
                  <a:moveTo>
                    <a:pt x="902" y="2282"/>
                  </a:moveTo>
                  <a:lnTo>
                    <a:pt x="902" y="2300"/>
                  </a:lnTo>
                  <a:lnTo>
                    <a:pt x="897" y="2300"/>
                  </a:lnTo>
                  <a:lnTo>
                    <a:pt x="897" y="2282"/>
                  </a:lnTo>
                  <a:lnTo>
                    <a:pt x="902" y="2282"/>
                  </a:lnTo>
                  <a:close/>
                  <a:moveTo>
                    <a:pt x="902" y="2313"/>
                  </a:moveTo>
                  <a:lnTo>
                    <a:pt x="902" y="2330"/>
                  </a:lnTo>
                  <a:lnTo>
                    <a:pt x="897" y="2330"/>
                  </a:lnTo>
                  <a:lnTo>
                    <a:pt x="897" y="2313"/>
                  </a:lnTo>
                  <a:lnTo>
                    <a:pt x="902" y="2313"/>
                  </a:lnTo>
                  <a:close/>
                  <a:moveTo>
                    <a:pt x="928" y="1800"/>
                  </a:moveTo>
                  <a:lnTo>
                    <a:pt x="928" y="1818"/>
                  </a:lnTo>
                  <a:lnTo>
                    <a:pt x="924" y="1818"/>
                  </a:lnTo>
                  <a:lnTo>
                    <a:pt x="924" y="1800"/>
                  </a:lnTo>
                  <a:lnTo>
                    <a:pt x="928" y="1800"/>
                  </a:lnTo>
                  <a:close/>
                  <a:moveTo>
                    <a:pt x="928" y="1831"/>
                  </a:moveTo>
                  <a:lnTo>
                    <a:pt x="928" y="1849"/>
                  </a:lnTo>
                  <a:lnTo>
                    <a:pt x="924" y="1849"/>
                  </a:lnTo>
                  <a:lnTo>
                    <a:pt x="924" y="1831"/>
                  </a:lnTo>
                  <a:lnTo>
                    <a:pt x="928" y="1831"/>
                  </a:lnTo>
                  <a:close/>
                  <a:moveTo>
                    <a:pt x="928" y="1862"/>
                  </a:moveTo>
                  <a:lnTo>
                    <a:pt x="928" y="1879"/>
                  </a:lnTo>
                  <a:lnTo>
                    <a:pt x="924" y="1879"/>
                  </a:lnTo>
                  <a:lnTo>
                    <a:pt x="924" y="1862"/>
                  </a:lnTo>
                  <a:lnTo>
                    <a:pt x="928" y="1862"/>
                  </a:lnTo>
                  <a:close/>
                  <a:moveTo>
                    <a:pt x="928" y="1892"/>
                  </a:moveTo>
                  <a:lnTo>
                    <a:pt x="928" y="1910"/>
                  </a:lnTo>
                  <a:lnTo>
                    <a:pt x="924" y="1910"/>
                  </a:lnTo>
                  <a:lnTo>
                    <a:pt x="924" y="1892"/>
                  </a:lnTo>
                  <a:lnTo>
                    <a:pt x="928" y="1892"/>
                  </a:lnTo>
                  <a:close/>
                  <a:moveTo>
                    <a:pt x="928" y="1923"/>
                  </a:moveTo>
                  <a:lnTo>
                    <a:pt x="928" y="1941"/>
                  </a:lnTo>
                  <a:lnTo>
                    <a:pt x="924" y="1941"/>
                  </a:lnTo>
                  <a:lnTo>
                    <a:pt x="924" y="1923"/>
                  </a:lnTo>
                  <a:lnTo>
                    <a:pt x="928" y="1923"/>
                  </a:lnTo>
                  <a:close/>
                  <a:moveTo>
                    <a:pt x="928" y="1954"/>
                  </a:moveTo>
                  <a:lnTo>
                    <a:pt x="928" y="1971"/>
                  </a:lnTo>
                  <a:lnTo>
                    <a:pt x="924" y="1971"/>
                  </a:lnTo>
                  <a:lnTo>
                    <a:pt x="924" y="1954"/>
                  </a:lnTo>
                  <a:lnTo>
                    <a:pt x="928" y="1954"/>
                  </a:lnTo>
                  <a:close/>
                  <a:moveTo>
                    <a:pt x="928" y="1984"/>
                  </a:moveTo>
                  <a:lnTo>
                    <a:pt x="928" y="2002"/>
                  </a:lnTo>
                  <a:lnTo>
                    <a:pt x="924" y="2002"/>
                  </a:lnTo>
                  <a:lnTo>
                    <a:pt x="924" y="1984"/>
                  </a:lnTo>
                  <a:lnTo>
                    <a:pt x="928" y="1984"/>
                  </a:lnTo>
                  <a:close/>
                  <a:moveTo>
                    <a:pt x="928" y="2015"/>
                  </a:moveTo>
                  <a:lnTo>
                    <a:pt x="928" y="2032"/>
                  </a:lnTo>
                  <a:lnTo>
                    <a:pt x="924" y="2032"/>
                  </a:lnTo>
                  <a:lnTo>
                    <a:pt x="924" y="2015"/>
                  </a:lnTo>
                  <a:lnTo>
                    <a:pt x="928" y="2015"/>
                  </a:lnTo>
                  <a:close/>
                  <a:moveTo>
                    <a:pt x="928" y="2046"/>
                  </a:moveTo>
                  <a:lnTo>
                    <a:pt x="928" y="2063"/>
                  </a:lnTo>
                  <a:lnTo>
                    <a:pt x="924" y="2063"/>
                  </a:lnTo>
                  <a:lnTo>
                    <a:pt x="924" y="2046"/>
                  </a:lnTo>
                  <a:lnTo>
                    <a:pt x="928" y="2046"/>
                  </a:lnTo>
                  <a:close/>
                  <a:moveTo>
                    <a:pt x="928" y="2076"/>
                  </a:moveTo>
                  <a:lnTo>
                    <a:pt x="928" y="2094"/>
                  </a:lnTo>
                  <a:lnTo>
                    <a:pt x="924" y="2094"/>
                  </a:lnTo>
                  <a:lnTo>
                    <a:pt x="924" y="2076"/>
                  </a:lnTo>
                  <a:lnTo>
                    <a:pt x="928" y="2076"/>
                  </a:lnTo>
                  <a:close/>
                  <a:moveTo>
                    <a:pt x="928" y="2107"/>
                  </a:moveTo>
                  <a:lnTo>
                    <a:pt x="928" y="2125"/>
                  </a:lnTo>
                  <a:lnTo>
                    <a:pt x="924" y="2125"/>
                  </a:lnTo>
                  <a:lnTo>
                    <a:pt x="924" y="2107"/>
                  </a:lnTo>
                  <a:lnTo>
                    <a:pt x="928" y="2107"/>
                  </a:lnTo>
                  <a:close/>
                  <a:moveTo>
                    <a:pt x="928" y="2138"/>
                  </a:moveTo>
                  <a:lnTo>
                    <a:pt x="928" y="2155"/>
                  </a:lnTo>
                  <a:lnTo>
                    <a:pt x="924" y="2155"/>
                  </a:lnTo>
                  <a:lnTo>
                    <a:pt x="924" y="2138"/>
                  </a:lnTo>
                  <a:lnTo>
                    <a:pt x="928" y="2138"/>
                  </a:lnTo>
                  <a:close/>
                  <a:moveTo>
                    <a:pt x="928" y="2168"/>
                  </a:moveTo>
                  <a:lnTo>
                    <a:pt x="928" y="2186"/>
                  </a:lnTo>
                  <a:lnTo>
                    <a:pt x="924" y="2186"/>
                  </a:lnTo>
                  <a:lnTo>
                    <a:pt x="924" y="2168"/>
                  </a:lnTo>
                  <a:lnTo>
                    <a:pt x="928" y="2168"/>
                  </a:lnTo>
                  <a:close/>
                  <a:moveTo>
                    <a:pt x="928" y="2199"/>
                  </a:moveTo>
                  <a:lnTo>
                    <a:pt x="928" y="2217"/>
                  </a:lnTo>
                  <a:lnTo>
                    <a:pt x="924" y="2217"/>
                  </a:lnTo>
                  <a:lnTo>
                    <a:pt x="924" y="2199"/>
                  </a:lnTo>
                  <a:lnTo>
                    <a:pt x="928" y="2199"/>
                  </a:lnTo>
                  <a:close/>
                  <a:moveTo>
                    <a:pt x="928" y="2230"/>
                  </a:moveTo>
                  <a:lnTo>
                    <a:pt x="928" y="2247"/>
                  </a:lnTo>
                  <a:lnTo>
                    <a:pt x="924" y="2247"/>
                  </a:lnTo>
                  <a:lnTo>
                    <a:pt x="924" y="2230"/>
                  </a:lnTo>
                  <a:lnTo>
                    <a:pt x="928" y="2230"/>
                  </a:lnTo>
                  <a:close/>
                  <a:moveTo>
                    <a:pt x="928" y="2260"/>
                  </a:moveTo>
                  <a:lnTo>
                    <a:pt x="928" y="2278"/>
                  </a:lnTo>
                  <a:lnTo>
                    <a:pt x="924" y="2278"/>
                  </a:lnTo>
                  <a:lnTo>
                    <a:pt x="924" y="2260"/>
                  </a:lnTo>
                  <a:lnTo>
                    <a:pt x="928" y="2260"/>
                  </a:lnTo>
                  <a:close/>
                  <a:moveTo>
                    <a:pt x="928" y="2291"/>
                  </a:moveTo>
                  <a:lnTo>
                    <a:pt x="928" y="2309"/>
                  </a:lnTo>
                  <a:lnTo>
                    <a:pt x="924" y="2309"/>
                  </a:lnTo>
                  <a:lnTo>
                    <a:pt x="924" y="2291"/>
                  </a:lnTo>
                  <a:lnTo>
                    <a:pt x="928" y="2291"/>
                  </a:lnTo>
                  <a:close/>
                  <a:moveTo>
                    <a:pt x="928" y="2322"/>
                  </a:moveTo>
                  <a:lnTo>
                    <a:pt x="928" y="2339"/>
                  </a:lnTo>
                  <a:lnTo>
                    <a:pt x="924" y="2339"/>
                  </a:lnTo>
                  <a:lnTo>
                    <a:pt x="924" y="2322"/>
                  </a:lnTo>
                  <a:lnTo>
                    <a:pt x="928" y="2322"/>
                  </a:lnTo>
                  <a:close/>
                  <a:moveTo>
                    <a:pt x="959" y="1783"/>
                  </a:moveTo>
                  <a:lnTo>
                    <a:pt x="959" y="1800"/>
                  </a:lnTo>
                  <a:lnTo>
                    <a:pt x="954" y="1800"/>
                  </a:lnTo>
                  <a:lnTo>
                    <a:pt x="954" y="1783"/>
                  </a:lnTo>
                  <a:lnTo>
                    <a:pt x="959" y="1783"/>
                  </a:lnTo>
                  <a:close/>
                  <a:moveTo>
                    <a:pt x="959" y="1814"/>
                  </a:moveTo>
                  <a:lnTo>
                    <a:pt x="959" y="1831"/>
                  </a:lnTo>
                  <a:lnTo>
                    <a:pt x="954" y="1831"/>
                  </a:lnTo>
                  <a:lnTo>
                    <a:pt x="954" y="1814"/>
                  </a:lnTo>
                  <a:lnTo>
                    <a:pt x="959" y="1814"/>
                  </a:lnTo>
                  <a:close/>
                  <a:moveTo>
                    <a:pt x="959" y="1844"/>
                  </a:moveTo>
                  <a:lnTo>
                    <a:pt x="959" y="1862"/>
                  </a:lnTo>
                  <a:lnTo>
                    <a:pt x="954" y="1862"/>
                  </a:lnTo>
                  <a:lnTo>
                    <a:pt x="954" y="1844"/>
                  </a:lnTo>
                  <a:lnTo>
                    <a:pt x="959" y="1844"/>
                  </a:lnTo>
                  <a:close/>
                  <a:moveTo>
                    <a:pt x="959" y="1875"/>
                  </a:moveTo>
                  <a:lnTo>
                    <a:pt x="959" y="1892"/>
                  </a:lnTo>
                  <a:lnTo>
                    <a:pt x="954" y="1892"/>
                  </a:lnTo>
                  <a:lnTo>
                    <a:pt x="954" y="1875"/>
                  </a:lnTo>
                  <a:lnTo>
                    <a:pt x="959" y="1875"/>
                  </a:lnTo>
                  <a:close/>
                  <a:moveTo>
                    <a:pt x="959" y="1905"/>
                  </a:moveTo>
                  <a:lnTo>
                    <a:pt x="959" y="1923"/>
                  </a:lnTo>
                  <a:lnTo>
                    <a:pt x="954" y="1923"/>
                  </a:lnTo>
                  <a:lnTo>
                    <a:pt x="954" y="1905"/>
                  </a:lnTo>
                  <a:lnTo>
                    <a:pt x="959" y="1905"/>
                  </a:lnTo>
                  <a:close/>
                  <a:moveTo>
                    <a:pt x="959" y="1936"/>
                  </a:moveTo>
                  <a:lnTo>
                    <a:pt x="959" y="1954"/>
                  </a:lnTo>
                  <a:lnTo>
                    <a:pt x="954" y="1954"/>
                  </a:lnTo>
                  <a:lnTo>
                    <a:pt x="954" y="1936"/>
                  </a:lnTo>
                  <a:lnTo>
                    <a:pt x="959" y="1936"/>
                  </a:lnTo>
                  <a:close/>
                  <a:moveTo>
                    <a:pt x="959" y="1967"/>
                  </a:moveTo>
                  <a:lnTo>
                    <a:pt x="959" y="1984"/>
                  </a:lnTo>
                  <a:lnTo>
                    <a:pt x="954" y="1984"/>
                  </a:lnTo>
                  <a:lnTo>
                    <a:pt x="954" y="1967"/>
                  </a:lnTo>
                  <a:lnTo>
                    <a:pt x="959" y="1967"/>
                  </a:lnTo>
                  <a:close/>
                  <a:moveTo>
                    <a:pt x="959" y="1997"/>
                  </a:moveTo>
                  <a:lnTo>
                    <a:pt x="959" y="2015"/>
                  </a:lnTo>
                  <a:lnTo>
                    <a:pt x="954" y="2015"/>
                  </a:lnTo>
                  <a:lnTo>
                    <a:pt x="954" y="1997"/>
                  </a:lnTo>
                  <a:lnTo>
                    <a:pt x="959" y="1997"/>
                  </a:lnTo>
                  <a:close/>
                  <a:moveTo>
                    <a:pt x="959" y="2028"/>
                  </a:moveTo>
                  <a:lnTo>
                    <a:pt x="959" y="2046"/>
                  </a:lnTo>
                  <a:lnTo>
                    <a:pt x="954" y="2046"/>
                  </a:lnTo>
                  <a:lnTo>
                    <a:pt x="954" y="2028"/>
                  </a:lnTo>
                  <a:lnTo>
                    <a:pt x="959" y="2028"/>
                  </a:lnTo>
                  <a:close/>
                  <a:moveTo>
                    <a:pt x="959" y="2059"/>
                  </a:moveTo>
                  <a:lnTo>
                    <a:pt x="959" y="2077"/>
                  </a:lnTo>
                  <a:lnTo>
                    <a:pt x="954" y="2077"/>
                  </a:lnTo>
                  <a:lnTo>
                    <a:pt x="954" y="2059"/>
                  </a:lnTo>
                  <a:lnTo>
                    <a:pt x="959" y="2059"/>
                  </a:lnTo>
                  <a:close/>
                  <a:moveTo>
                    <a:pt x="959" y="2090"/>
                  </a:moveTo>
                  <a:lnTo>
                    <a:pt x="959" y="2107"/>
                  </a:lnTo>
                  <a:lnTo>
                    <a:pt x="954" y="2107"/>
                  </a:lnTo>
                  <a:lnTo>
                    <a:pt x="954" y="2090"/>
                  </a:lnTo>
                  <a:lnTo>
                    <a:pt x="959" y="2090"/>
                  </a:lnTo>
                  <a:close/>
                  <a:moveTo>
                    <a:pt x="959" y="2120"/>
                  </a:moveTo>
                  <a:lnTo>
                    <a:pt x="959" y="2138"/>
                  </a:lnTo>
                  <a:lnTo>
                    <a:pt x="954" y="2138"/>
                  </a:lnTo>
                  <a:lnTo>
                    <a:pt x="954" y="2120"/>
                  </a:lnTo>
                  <a:lnTo>
                    <a:pt x="959" y="2120"/>
                  </a:lnTo>
                  <a:close/>
                  <a:moveTo>
                    <a:pt x="959" y="2151"/>
                  </a:moveTo>
                  <a:lnTo>
                    <a:pt x="959" y="2168"/>
                  </a:lnTo>
                  <a:lnTo>
                    <a:pt x="954" y="2168"/>
                  </a:lnTo>
                  <a:lnTo>
                    <a:pt x="954" y="2151"/>
                  </a:lnTo>
                  <a:lnTo>
                    <a:pt x="959" y="2151"/>
                  </a:lnTo>
                  <a:close/>
                  <a:moveTo>
                    <a:pt x="959" y="2182"/>
                  </a:moveTo>
                  <a:lnTo>
                    <a:pt x="959" y="2199"/>
                  </a:lnTo>
                  <a:lnTo>
                    <a:pt x="954" y="2199"/>
                  </a:lnTo>
                  <a:lnTo>
                    <a:pt x="954" y="2182"/>
                  </a:lnTo>
                  <a:lnTo>
                    <a:pt x="959" y="2182"/>
                  </a:lnTo>
                  <a:close/>
                  <a:moveTo>
                    <a:pt x="959" y="2212"/>
                  </a:moveTo>
                  <a:lnTo>
                    <a:pt x="959" y="2230"/>
                  </a:lnTo>
                  <a:lnTo>
                    <a:pt x="954" y="2230"/>
                  </a:lnTo>
                  <a:lnTo>
                    <a:pt x="954" y="2212"/>
                  </a:lnTo>
                  <a:lnTo>
                    <a:pt x="959" y="2212"/>
                  </a:lnTo>
                  <a:close/>
                  <a:moveTo>
                    <a:pt x="959" y="2243"/>
                  </a:moveTo>
                  <a:lnTo>
                    <a:pt x="959" y="2260"/>
                  </a:lnTo>
                  <a:lnTo>
                    <a:pt x="954" y="2260"/>
                  </a:lnTo>
                  <a:lnTo>
                    <a:pt x="954" y="2243"/>
                  </a:lnTo>
                  <a:lnTo>
                    <a:pt x="959" y="2243"/>
                  </a:lnTo>
                  <a:close/>
                  <a:moveTo>
                    <a:pt x="959" y="2274"/>
                  </a:moveTo>
                  <a:lnTo>
                    <a:pt x="959" y="2291"/>
                  </a:lnTo>
                  <a:lnTo>
                    <a:pt x="954" y="2291"/>
                  </a:lnTo>
                  <a:lnTo>
                    <a:pt x="954" y="2274"/>
                  </a:lnTo>
                  <a:lnTo>
                    <a:pt x="959" y="2274"/>
                  </a:lnTo>
                  <a:close/>
                  <a:moveTo>
                    <a:pt x="959" y="2304"/>
                  </a:moveTo>
                  <a:lnTo>
                    <a:pt x="959" y="2322"/>
                  </a:lnTo>
                  <a:lnTo>
                    <a:pt x="954" y="2322"/>
                  </a:lnTo>
                  <a:lnTo>
                    <a:pt x="954" y="2304"/>
                  </a:lnTo>
                  <a:lnTo>
                    <a:pt x="959" y="2304"/>
                  </a:lnTo>
                  <a:close/>
                  <a:moveTo>
                    <a:pt x="959" y="2335"/>
                  </a:moveTo>
                  <a:lnTo>
                    <a:pt x="959" y="2339"/>
                  </a:lnTo>
                  <a:lnTo>
                    <a:pt x="954" y="2339"/>
                  </a:lnTo>
                  <a:lnTo>
                    <a:pt x="954" y="2335"/>
                  </a:lnTo>
                  <a:lnTo>
                    <a:pt x="959" y="2335"/>
                  </a:lnTo>
                  <a:close/>
                  <a:moveTo>
                    <a:pt x="985" y="1761"/>
                  </a:moveTo>
                  <a:lnTo>
                    <a:pt x="985" y="1778"/>
                  </a:lnTo>
                  <a:lnTo>
                    <a:pt x="981" y="1778"/>
                  </a:lnTo>
                  <a:lnTo>
                    <a:pt x="981" y="1761"/>
                  </a:lnTo>
                  <a:lnTo>
                    <a:pt x="985" y="1761"/>
                  </a:lnTo>
                  <a:close/>
                  <a:moveTo>
                    <a:pt x="985" y="1792"/>
                  </a:moveTo>
                  <a:lnTo>
                    <a:pt x="985" y="1809"/>
                  </a:lnTo>
                  <a:lnTo>
                    <a:pt x="981" y="1809"/>
                  </a:lnTo>
                  <a:lnTo>
                    <a:pt x="981" y="1792"/>
                  </a:lnTo>
                  <a:lnTo>
                    <a:pt x="985" y="1792"/>
                  </a:lnTo>
                  <a:close/>
                  <a:moveTo>
                    <a:pt x="985" y="1822"/>
                  </a:moveTo>
                  <a:lnTo>
                    <a:pt x="985" y="1840"/>
                  </a:lnTo>
                  <a:lnTo>
                    <a:pt x="981" y="1840"/>
                  </a:lnTo>
                  <a:lnTo>
                    <a:pt x="981" y="1822"/>
                  </a:lnTo>
                  <a:lnTo>
                    <a:pt x="985" y="1822"/>
                  </a:lnTo>
                  <a:close/>
                  <a:moveTo>
                    <a:pt x="985" y="1853"/>
                  </a:moveTo>
                  <a:lnTo>
                    <a:pt x="985" y="1870"/>
                  </a:lnTo>
                  <a:lnTo>
                    <a:pt x="981" y="1870"/>
                  </a:lnTo>
                  <a:lnTo>
                    <a:pt x="981" y="1853"/>
                  </a:lnTo>
                  <a:lnTo>
                    <a:pt x="985" y="1853"/>
                  </a:lnTo>
                  <a:close/>
                  <a:moveTo>
                    <a:pt x="985" y="1884"/>
                  </a:moveTo>
                  <a:lnTo>
                    <a:pt x="985" y="1901"/>
                  </a:lnTo>
                  <a:lnTo>
                    <a:pt x="981" y="1901"/>
                  </a:lnTo>
                  <a:lnTo>
                    <a:pt x="981" y="1884"/>
                  </a:lnTo>
                  <a:lnTo>
                    <a:pt x="985" y="1884"/>
                  </a:lnTo>
                  <a:close/>
                  <a:moveTo>
                    <a:pt x="985" y="1914"/>
                  </a:moveTo>
                  <a:lnTo>
                    <a:pt x="985" y="1932"/>
                  </a:lnTo>
                  <a:lnTo>
                    <a:pt x="981" y="1932"/>
                  </a:lnTo>
                  <a:lnTo>
                    <a:pt x="981" y="1914"/>
                  </a:lnTo>
                  <a:lnTo>
                    <a:pt x="985" y="1914"/>
                  </a:lnTo>
                  <a:close/>
                  <a:moveTo>
                    <a:pt x="985" y="1945"/>
                  </a:moveTo>
                  <a:lnTo>
                    <a:pt x="985" y="1962"/>
                  </a:lnTo>
                  <a:lnTo>
                    <a:pt x="981" y="1962"/>
                  </a:lnTo>
                  <a:lnTo>
                    <a:pt x="981" y="1945"/>
                  </a:lnTo>
                  <a:lnTo>
                    <a:pt x="985" y="1945"/>
                  </a:lnTo>
                  <a:close/>
                  <a:moveTo>
                    <a:pt x="985" y="1976"/>
                  </a:moveTo>
                  <a:lnTo>
                    <a:pt x="985" y="1993"/>
                  </a:lnTo>
                  <a:lnTo>
                    <a:pt x="981" y="1993"/>
                  </a:lnTo>
                  <a:lnTo>
                    <a:pt x="981" y="1976"/>
                  </a:lnTo>
                  <a:lnTo>
                    <a:pt x="985" y="1976"/>
                  </a:lnTo>
                  <a:close/>
                  <a:moveTo>
                    <a:pt x="985" y="2006"/>
                  </a:moveTo>
                  <a:lnTo>
                    <a:pt x="985" y="2024"/>
                  </a:lnTo>
                  <a:lnTo>
                    <a:pt x="981" y="2024"/>
                  </a:lnTo>
                  <a:lnTo>
                    <a:pt x="981" y="2006"/>
                  </a:lnTo>
                  <a:lnTo>
                    <a:pt x="985" y="2006"/>
                  </a:lnTo>
                  <a:close/>
                  <a:moveTo>
                    <a:pt x="985" y="2037"/>
                  </a:moveTo>
                  <a:lnTo>
                    <a:pt x="985" y="2055"/>
                  </a:lnTo>
                  <a:lnTo>
                    <a:pt x="981" y="2055"/>
                  </a:lnTo>
                  <a:lnTo>
                    <a:pt x="981" y="2037"/>
                  </a:lnTo>
                  <a:lnTo>
                    <a:pt x="985" y="2037"/>
                  </a:lnTo>
                  <a:close/>
                  <a:moveTo>
                    <a:pt x="985" y="2068"/>
                  </a:moveTo>
                  <a:lnTo>
                    <a:pt x="985" y="2085"/>
                  </a:lnTo>
                  <a:lnTo>
                    <a:pt x="981" y="2085"/>
                  </a:lnTo>
                  <a:lnTo>
                    <a:pt x="981" y="2068"/>
                  </a:lnTo>
                  <a:lnTo>
                    <a:pt x="985" y="2068"/>
                  </a:lnTo>
                  <a:close/>
                  <a:moveTo>
                    <a:pt x="985" y="2098"/>
                  </a:moveTo>
                  <a:lnTo>
                    <a:pt x="985" y="2116"/>
                  </a:lnTo>
                  <a:lnTo>
                    <a:pt x="981" y="2116"/>
                  </a:lnTo>
                  <a:lnTo>
                    <a:pt x="981" y="2098"/>
                  </a:lnTo>
                  <a:lnTo>
                    <a:pt x="985" y="2098"/>
                  </a:lnTo>
                  <a:close/>
                  <a:moveTo>
                    <a:pt x="985" y="2129"/>
                  </a:moveTo>
                  <a:lnTo>
                    <a:pt x="985" y="2147"/>
                  </a:lnTo>
                  <a:lnTo>
                    <a:pt x="981" y="2147"/>
                  </a:lnTo>
                  <a:lnTo>
                    <a:pt x="981" y="2129"/>
                  </a:lnTo>
                  <a:lnTo>
                    <a:pt x="985" y="2129"/>
                  </a:lnTo>
                  <a:close/>
                  <a:moveTo>
                    <a:pt x="985" y="2160"/>
                  </a:moveTo>
                  <a:lnTo>
                    <a:pt x="985" y="2177"/>
                  </a:lnTo>
                  <a:lnTo>
                    <a:pt x="981" y="2177"/>
                  </a:lnTo>
                  <a:lnTo>
                    <a:pt x="981" y="2160"/>
                  </a:lnTo>
                  <a:lnTo>
                    <a:pt x="985" y="2160"/>
                  </a:lnTo>
                  <a:close/>
                  <a:moveTo>
                    <a:pt x="985" y="2190"/>
                  </a:moveTo>
                  <a:lnTo>
                    <a:pt x="985" y="2208"/>
                  </a:lnTo>
                  <a:lnTo>
                    <a:pt x="981" y="2208"/>
                  </a:lnTo>
                  <a:lnTo>
                    <a:pt x="981" y="2190"/>
                  </a:lnTo>
                  <a:lnTo>
                    <a:pt x="985" y="2190"/>
                  </a:lnTo>
                  <a:close/>
                  <a:moveTo>
                    <a:pt x="985" y="2221"/>
                  </a:moveTo>
                  <a:lnTo>
                    <a:pt x="985" y="2239"/>
                  </a:lnTo>
                  <a:lnTo>
                    <a:pt x="981" y="2239"/>
                  </a:lnTo>
                  <a:lnTo>
                    <a:pt x="981" y="2221"/>
                  </a:lnTo>
                  <a:lnTo>
                    <a:pt x="985" y="2221"/>
                  </a:lnTo>
                  <a:close/>
                  <a:moveTo>
                    <a:pt x="985" y="2252"/>
                  </a:moveTo>
                  <a:lnTo>
                    <a:pt x="985" y="2269"/>
                  </a:lnTo>
                  <a:lnTo>
                    <a:pt x="981" y="2269"/>
                  </a:lnTo>
                  <a:lnTo>
                    <a:pt x="981" y="2252"/>
                  </a:lnTo>
                  <a:lnTo>
                    <a:pt x="985" y="2252"/>
                  </a:lnTo>
                  <a:close/>
                  <a:moveTo>
                    <a:pt x="985" y="2282"/>
                  </a:moveTo>
                  <a:lnTo>
                    <a:pt x="985" y="2300"/>
                  </a:lnTo>
                  <a:lnTo>
                    <a:pt x="981" y="2300"/>
                  </a:lnTo>
                  <a:lnTo>
                    <a:pt x="981" y="2282"/>
                  </a:lnTo>
                  <a:lnTo>
                    <a:pt x="985" y="2282"/>
                  </a:lnTo>
                  <a:close/>
                  <a:moveTo>
                    <a:pt x="985" y="2313"/>
                  </a:moveTo>
                  <a:lnTo>
                    <a:pt x="985" y="2331"/>
                  </a:lnTo>
                  <a:lnTo>
                    <a:pt x="981" y="2331"/>
                  </a:lnTo>
                  <a:lnTo>
                    <a:pt x="981" y="2313"/>
                  </a:lnTo>
                  <a:lnTo>
                    <a:pt x="985" y="2313"/>
                  </a:lnTo>
                  <a:close/>
                  <a:moveTo>
                    <a:pt x="1016" y="1739"/>
                  </a:moveTo>
                  <a:lnTo>
                    <a:pt x="1016" y="1757"/>
                  </a:lnTo>
                  <a:lnTo>
                    <a:pt x="1011" y="1757"/>
                  </a:lnTo>
                  <a:lnTo>
                    <a:pt x="1011" y="1739"/>
                  </a:lnTo>
                  <a:lnTo>
                    <a:pt x="1016" y="1739"/>
                  </a:lnTo>
                  <a:close/>
                  <a:moveTo>
                    <a:pt x="1016" y="1770"/>
                  </a:moveTo>
                  <a:lnTo>
                    <a:pt x="1016" y="1787"/>
                  </a:lnTo>
                  <a:lnTo>
                    <a:pt x="1011" y="1787"/>
                  </a:lnTo>
                  <a:lnTo>
                    <a:pt x="1011" y="1770"/>
                  </a:lnTo>
                  <a:lnTo>
                    <a:pt x="1016" y="1770"/>
                  </a:lnTo>
                  <a:close/>
                  <a:moveTo>
                    <a:pt x="1016" y="1800"/>
                  </a:moveTo>
                  <a:lnTo>
                    <a:pt x="1016" y="1818"/>
                  </a:lnTo>
                  <a:lnTo>
                    <a:pt x="1011" y="1818"/>
                  </a:lnTo>
                  <a:lnTo>
                    <a:pt x="1011" y="1800"/>
                  </a:lnTo>
                  <a:lnTo>
                    <a:pt x="1016" y="1800"/>
                  </a:lnTo>
                  <a:close/>
                  <a:moveTo>
                    <a:pt x="1016" y="1831"/>
                  </a:moveTo>
                  <a:lnTo>
                    <a:pt x="1016" y="1849"/>
                  </a:lnTo>
                  <a:lnTo>
                    <a:pt x="1011" y="1849"/>
                  </a:lnTo>
                  <a:lnTo>
                    <a:pt x="1011" y="1831"/>
                  </a:lnTo>
                  <a:lnTo>
                    <a:pt x="1016" y="1831"/>
                  </a:lnTo>
                  <a:close/>
                  <a:moveTo>
                    <a:pt x="1016" y="1862"/>
                  </a:moveTo>
                  <a:lnTo>
                    <a:pt x="1016" y="1879"/>
                  </a:lnTo>
                  <a:lnTo>
                    <a:pt x="1011" y="1879"/>
                  </a:lnTo>
                  <a:lnTo>
                    <a:pt x="1011" y="1862"/>
                  </a:lnTo>
                  <a:lnTo>
                    <a:pt x="1016" y="1862"/>
                  </a:lnTo>
                  <a:close/>
                  <a:moveTo>
                    <a:pt x="1016" y="1892"/>
                  </a:moveTo>
                  <a:lnTo>
                    <a:pt x="1016" y="1910"/>
                  </a:lnTo>
                  <a:lnTo>
                    <a:pt x="1011" y="1910"/>
                  </a:lnTo>
                  <a:lnTo>
                    <a:pt x="1011" y="1892"/>
                  </a:lnTo>
                  <a:lnTo>
                    <a:pt x="1016" y="1892"/>
                  </a:lnTo>
                  <a:close/>
                  <a:moveTo>
                    <a:pt x="1016" y="1923"/>
                  </a:moveTo>
                  <a:lnTo>
                    <a:pt x="1016" y="1941"/>
                  </a:lnTo>
                  <a:lnTo>
                    <a:pt x="1011" y="1941"/>
                  </a:lnTo>
                  <a:lnTo>
                    <a:pt x="1011" y="1923"/>
                  </a:lnTo>
                  <a:lnTo>
                    <a:pt x="1016" y="1923"/>
                  </a:lnTo>
                  <a:close/>
                  <a:moveTo>
                    <a:pt x="1016" y="1954"/>
                  </a:moveTo>
                  <a:lnTo>
                    <a:pt x="1016" y="1971"/>
                  </a:lnTo>
                  <a:lnTo>
                    <a:pt x="1011" y="1971"/>
                  </a:lnTo>
                  <a:lnTo>
                    <a:pt x="1011" y="1954"/>
                  </a:lnTo>
                  <a:lnTo>
                    <a:pt x="1016" y="1954"/>
                  </a:lnTo>
                  <a:close/>
                  <a:moveTo>
                    <a:pt x="1016" y="1984"/>
                  </a:moveTo>
                  <a:lnTo>
                    <a:pt x="1016" y="2002"/>
                  </a:lnTo>
                  <a:lnTo>
                    <a:pt x="1011" y="2002"/>
                  </a:lnTo>
                  <a:lnTo>
                    <a:pt x="1011" y="1984"/>
                  </a:lnTo>
                  <a:lnTo>
                    <a:pt x="1016" y="1984"/>
                  </a:lnTo>
                  <a:close/>
                  <a:moveTo>
                    <a:pt x="1016" y="2015"/>
                  </a:moveTo>
                  <a:lnTo>
                    <a:pt x="1016" y="2033"/>
                  </a:lnTo>
                  <a:lnTo>
                    <a:pt x="1011" y="2033"/>
                  </a:lnTo>
                  <a:lnTo>
                    <a:pt x="1011" y="2015"/>
                  </a:lnTo>
                  <a:lnTo>
                    <a:pt x="1016" y="2015"/>
                  </a:lnTo>
                  <a:close/>
                  <a:moveTo>
                    <a:pt x="1016" y="2046"/>
                  </a:moveTo>
                  <a:lnTo>
                    <a:pt x="1016" y="2063"/>
                  </a:lnTo>
                  <a:lnTo>
                    <a:pt x="1011" y="2063"/>
                  </a:lnTo>
                  <a:lnTo>
                    <a:pt x="1011" y="2046"/>
                  </a:lnTo>
                  <a:lnTo>
                    <a:pt x="1016" y="2046"/>
                  </a:lnTo>
                  <a:close/>
                  <a:moveTo>
                    <a:pt x="1016" y="2077"/>
                  </a:moveTo>
                  <a:lnTo>
                    <a:pt x="1016" y="2094"/>
                  </a:lnTo>
                  <a:lnTo>
                    <a:pt x="1011" y="2094"/>
                  </a:lnTo>
                  <a:lnTo>
                    <a:pt x="1011" y="2077"/>
                  </a:lnTo>
                  <a:lnTo>
                    <a:pt x="1016" y="2077"/>
                  </a:lnTo>
                  <a:close/>
                  <a:moveTo>
                    <a:pt x="1016" y="2107"/>
                  </a:moveTo>
                  <a:lnTo>
                    <a:pt x="1016" y="2125"/>
                  </a:lnTo>
                  <a:lnTo>
                    <a:pt x="1011" y="2125"/>
                  </a:lnTo>
                  <a:lnTo>
                    <a:pt x="1011" y="2107"/>
                  </a:lnTo>
                  <a:lnTo>
                    <a:pt x="1016" y="2107"/>
                  </a:lnTo>
                  <a:close/>
                  <a:moveTo>
                    <a:pt x="1016" y="2138"/>
                  </a:moveTo>
                  <a:lnTo>
                    <a:pt x="1016" y="2155"/>
                  </a:lnTo>
                  <a:lnTo>
                    <a:pt x="1011" y="2155"/>
                  </a:lnTo>
                  <a:lnTo>
                    <a:pt x="1011" y="2138"/>
                  </a:lnTo>
                  <a:lnTo>
                    <a:pt x="1016" y="2138"/>
                  </a:lnTo>
                  <a:close/>
                  <a:moveTo>
                    <a:pt x="1016" y="2168"/>
                  </a:moveTo>
                  <a:lnTo>
                    <a:pt x="1016" y="2186"/>
                  </a:lnTo>
                  <a:lnTo>
                    <a:pt x="1011" y="2186"/>
                  </a:lnTo>
                  <a:lnTo>
                    <a:pt x="1011" y="2168"/>
                  </a:lnTo>
                  <a:lnTo>
                    <a:pt x="1016" y="2168"/>
                  </a:lnTo>
                  <a:close/>
                  <a:moveTo>
                    <a:pt x="1016" y="2199"/>
                  </a:moveTo>
                  <a:lnTo>
                    <a:pt x="1016" y="2217"/>
                  </a:lnTo>
                  <a:lnTo>
                    <a:pt x="1011" y="2217"/>
                  </a:lnTo>
                  <a:lnTo>
                    <a:pt x="1011" y="2199"/>
                  </a:lnTo>
                  <a:lnTo>
                    <a:pt x="1016" y="2199"/>
                  </a:lnTo>
                  <a:close/>
                  <a:moveTo>
                    <a:pt x="1016" y="2230"/>
                  </a:moveTo>
                  <a:lnTo>
                    <a:pt x="1016" y="2247"/>
                  </a:lnTo>
                  <a:lnTo>
                    <a:pt x="1011" y="2247"/>
                  </a:lnTo>
                  <a:lnTo>
                    <a:pt x="1011" y="2230"/>
                  </a:lnTo>
                  <a:lnTo>
                    <a:pt x="1016" y="2230"/>
                  </a:lnTo>
                  <a:close/>
                  <a:moveTo>
                    <a:pt x="1016" y="2260"/>
                  </a:moveTo>
                  <a:lnTo>
                    <a:pt x="1016" y="2278"/>
                  </a:lnTo>
                  <a:lnTo>
                    <a:pt x="1011" y="2278"/>
                  </a:lnTo>
                  <a:lnTo>
                    <a:pt x="1011" y="2260"/>
                  </a:lnTo>
                  <a:lnTo>
                    <a:pt x="1016" y="2260"/>
                  </a:lnTo>
                  <a:close/>
                  <a:moveTo>
                    <a:pt x="1016" y="2291"/>
                  </a:moveTo>
                  <a:lnTo>
                    <a:pt x="1016" y="2309"/>
                  </a:lnTo>
                  <a:lnTo>
                    <a:pt x="1011" y="2309"/>
                  </a:lnTo>
                  <a:lnTo>
                    <a:pt x="1011" y="2291"/>
                  </a:lnTo>
                  <a:lnTo>
                    <a:pt x="1016" y="2291"/>
                  </a:lnTo>
                  <a:close/>
                  <a:moveTo>
                    <a:pt x="1016" y="2322"/>
                  </a:moveTo>
                  <a:lnTo>
                    <a:pt x="1016" y="2339"/>
                  </a:lnTo>
                  <a:lnTo>
                    <a:pt x="1011" y="2339"/>
                  </a:lnTo>
                  <a:lnTo>
                    <a:pt x="1011" y="2322"/>
                  </a:lnTo>
                  <a:lnTo>
                    <a:pt x="1016" y="2322"/>
                  </a:lnTo>
                  <a:close/>
                  <a:moveTo>
                    <a:pt x="1042" y="1717"/>
                  </a:moveTo>
                  <a:lnTo>
                    <a:pt x="1042" y="1735"/>
                  </a:lnTo>
                  <a:lnTo>
                    <a:pt x="1037" y="1735"/>
                  </a:lnTo>
                  <a:lnTo>
                    <a:pt x="1037" y="1717"/>
                  </a:lnTo>
                  <a:lnTo>
                    <a:pt x="1042" y="1717"/>
                  </a:lnTo>
                  <a:close/>
                  <a:moveTo>
                    <a:pt x="1042" y="1748"/>
                  </a:moveTo>
                  <a:lnTo>
                    <a:pt x="1042" y="1765"/>
                  </a:lnTo>
                  <a:lnTo>
                    <a:pt x="1037" y="1765"/>
                  </a:lnTo>
                  <a:lnTo>
                    <a:pt x="1037" y="1748"/>
                  </a:lnTo>
                  <a:lnTo>
                    <a:pt x="1042" y="1748"/>
                  </a:lnTo>
                  <a:close/>
                  <a:moveTo>
                    <a:pt x="1042" y="1778"/>
                  </a:moveTo>
                  <a:lnTo>
                    <a:pt x="1042" y="1796"/>
                  </a:lnTo>
                  <a:lnTo>
                    <a:pt x="1037" y="1796"/>
                  </a:lnTo>
                  <a:lnTo>
                    <a:pt x="1037" y="1778"/>
                  </a:lnTo>
                  <a:lnTo>
                    <a:pt x="1042" y="1778"/>
                  </a:lnTo>
                  <a:close/>
                  <a:moveTo>
                    <a:pt x="1042" y="1809"/>
                  </a:moveTo>
                  <a:lnTo>
                    <a:pt x="1042" y="1827"/>
                  </a:lnTo>
                  <a:lnTo>
                    <a:pt x="1037" y="1827"/>
                  </a:lnTo>
                  <a:lnTo>
                    <a:pt x="1037" y="1809"/>
                  </a:lnTo>
                  <a:lnTo>
                    <a:pt x="1042" y="1809"/>
                  </a:lnTo>
                  <a:close/>
                  <a:moveTo>
                    <a:pt x="1042" y="1840"/>
                  </a:moveTo>
                  <a:lnTo>
                    <a:pt x="1042" y="1857"/>
                  </a:lnTo>
                  <a:lnTo>
                    <a:pt x="1037" y="1857"/>
                  </a:lnTo>
                  <a:lnTo>
                    <a:pt x="1037" y="1840"/>
                  </a:lnTo>
                  <a:lnTo>
                    <a:pt x="1042" y="1840"/>
                  </a:lnTo>
                  <a:close/>
                  <a:moveTo>
                    <a:pt x="1042" y="1870"/>
                  </a:moveTo>
                  <a:lnTo>
                    <a:pt x="1042" y="1888"/>
                  </a:lnTo>
                  <a:lnTo>
                    <a:pt x="1037" y="1888"/>
                  </a:lnTo>
                  <a:lnTo>
                    <a:pt x="1037" y="1870"/>
                  </a:lnTo>
                  <a:lnTo>
                    <a:pt x="1042" y="1870"/>
                  </a:lnTo>
                  <a:close/>
                  <a:moveTo>
                    <a:pt x="1042" y="1901"/>
                  </a:moveTo>
                  <a:lnTo>
                    <a:pt x="1042" y="1919"/>
                  </a:lnTo>
                  <a:lnTo>
                    <a:pt x="1037" y="1919"/>
                  </a:lnTo>
                  <a:lnTo>
                    <a:pt x="1037" y="1901"/>
                  </a:lnTo>
                  <a:lnTo>
                    <a:pt x="1042" y="1901"/>
                  </a:lnTo>
                  <a:close/>
                  <a:moveTo>
                    <a:pt x="1042" y="1932"/>
                  </a:moveTo>
                  <a:lnTo>
                    <a:pt x="1042" y="1949"/>
                  </a:lnTo>
                  <a:lnTo>
                    <a:pt x="1037" y="1949"/>
                  </a:lnTo>
                  <a:lnTo>
                    <a:pt x="1037" y="1932"/>
                  </a:lnTo>
                  <a:lnTo>
                    <a:pt x="1042" y="1932"/>
                  </a:lnTo>
                  <a:close/>
                  <a:moveTo>
                    <a:pt x="1042" y="1962"/>
                  </a:moveTo>
                  <a:lnTo>
                    <a:pt x="1042" y="1980"/>
                  </a:lnTo>
                  <a:lnTo>
                    <a:pt x="1037" y="1980"/>
                  </a:lnTo>
                  <a:lnTo>
                    <a:pt x="1037" y="1962"/>
                  </a:lnTo>
                  <a:lnTo>
                    <a:pt x="1042" y="1962"/>
                  </a:lnTo>
                  <a:close/>
                  <a:moveTo>
                    <a:pt x="1042" y="1993"/>
                  </a:moveTo>
                  <a:lnTo>
                    <a:pt x="1042" y="2011"/>
                  </a:lnTo>
                  <a:lnTo>
                    <a:pt x="1037" y="2011"/>
                  </a:lnTo>
                  <a:lnTo>
                    <a:pt x="1037" y="1993"/>
                  </a:lnTo>
                  <a:lnTo>
                    <a:pt x="1042" y="1993"/>
                  </a:lnTo>
                  <a:close/>
                  <a:moveTo>
                    <a:pt x="1042" y="2024"/>
                  </a:moveTo>
                  <a:lnTo>
                    <a:pt x="1042" y="2041"/>
                  </a:lnTo>
                  <a:lnTo>
                    <a:pt x="1037" y="2041"/>
                  </a:lnTo>
                  <a:lnTo>
                    <a:pt x="1037" y="2024"/>
                  </a:lnTo>
                  <a:lnTo>
                    <a:pt x="1042" y="2024"/>
                  </a:lnTo>
                  <a:close/>
                  <a:moveTo>
                    <a:pt x="1042" y="2055"/>
                  </a:moveTo>
                  <a:lnTo>
                    <a:pt x="1042" y="2072"/>
                  </a:lnTo>
                  <a:lnTo>
                    <a:pt x="1037" y="2072"/>
                  </a:lnTo>
                  <a:lnTo>
                    <a:pt x="1037" y="2055"/>
                  </a:lnTo>
                  <a:lnTo>
                    <a:pt x="1042" y="2055"/>
                  </a:lnTo>
                  <a:close/>
                  <a:moveTo>
                    <a:pt x="1042" y="2085"/>
                  </a:moveTo>
                  <a:lnTo>
                    <a:pt x="1042" y="2103"/>
                  </a:lnTo>
                  <a:lnTo>
                    <a:pt x="1037" y="2103"/>
                  </a:lnTo>
                  <a:lnTo>
                    <a:pt x="1037" y="2085"/>
                  </a:lnTo>
                  <a:lnTo>
                    <a:pt x="1042" y="2085"/>
                  </a:lnTo>
                  <a:close/>
                  <a:moveTo>
                    <a:pt x="1042" y="2116"/>
                  </a:moveTo>
                  <a:lnTo>
                    <a:pt x="1042" y="2133"/>
                  </a:lnTo>
                  <a:lnTo>
                    <a:pt x="1037" y="2133"/>
                  </a:lnTo>
                  <a:lnTo>
                    <a:pt x="1037" y="2116"/>
                  </a:lnTo>
                  <a:lnTo>
                    <a:pt x="1042" y="2116"/>
                  </a:lnTo>
                  <a:close/>
                  <a:moveTo>
                    <a:pt x="1042" y="2147"/>
                  </a:moveTo>
                  <a:lnTo>
                    <a:pt x="1042" y="2164"/>
                  </a:lnTo>
                  <a:lnTo>
                    <a:pt x="1037" y="2164"/>
                  </a:lnTo>
                  <a:lnTo>
                    <a:pt x="1037" y="2147"/>
                  </a:lnTo>
                  <a:lnTo>
                    <a:pt x="1042" y="2147"/>
                  </a:lnTo>
                  <a:close/>
                  <a:moveTo>
                    <a:pt x="1042" y="2177"/>
                  </a:moveTo>
                  <a:lnTo>
                    <a:pt x="1042" y="2195"/>
                  </a:lnTo>
                  <a:lnTo>
                    <a:pt x="1037" y="2195"/>
                  </a:lnTo>
                  <a:lnTo>
                    <a:pt x="1037" y="2177"/>
                  </a:lnTo>
                  <a:lnTo>
                    <a:pt x="1042" y="2177"/>
                  </a:lnTo>
                  <a:close/>
                  <a:moveTo>
                    <a:pt x="1042" y="2208"/>
                  </a:moveTo>
                  <a:lnTo>
                    <a:pt x="1042" y="2225"/>
                  </a:lnTo>
                  <a:lnTo>
                    <a:pt x="1037" y="2225"/>
                  </a:lnTo>
                  <a:lnTo>
                    <a:pt x="1037" y="2208"/>
                  </a:lnTo>
                  <a:lnTo>
                    <a:pt x="1042" y="2208"/>
                  </a:lnTo>
                  <a:close/>
                  <a:moveTo>
                    <a:pt x="1042" y="2239"/>
                  </a:moveTo>
                  <a:lnTo>
                    <a:pt x="1042" y="2256"/>
                  </a:lnTo>
                  <a:lnTo>
                    <a:pt x="1037" y="2256"/>
                  </a:lnTo>
                  <a:lnTo>
                    <a:pt x="1037" y="2239"/>
                  </a:lnTo>
                  <a:lnTo>
                    <a:pt x="1042" y="2239"/>
                  </a:lnTo>
                  <a:close/>
                  <a:moveTo>
                    <a:pt x="1042" y="2269"/>
                  </a:moveTo>
                  <a:lnTo>
                    <a:pt x="1042" y="2287"/>
                  </a:lnTo>
                  <a:lnTo>
                    <a:pt x="1037" y="2287"/>
                  </a:lnTo>
                  <a:lnTo>
                    <a:pt x="1037" y="2269"/>
                  </a:lnTo>
                  <a:lnTo>
                    <a:pt x="1042" y="2269"/>
                  </a:lnTo>
                  <a:close/>
                  <a:moveTo>
                    <a:pt x="1042" y="2300"/>
                  </a:moveTo>
                  <a:lnTo>
                    <a:pt x="1042" y="2318"/>
                  </a:lnTo>
                  <a:lnTo>
                    <a:pt x="1037" y="2318"/>
                  </a:lnTo>
                  <a:lnTo>
                    <a:pt x="1037" y="2300"/>
                  </a:lnTo>
                  <a:lnTo>
                    <a:pt x="1042" y="2300"/>
                  </a:lnTo>
                  <a:close/>
                  <a:moveTo>
                    <a:pt x="1042" y="2331"/>
                  </a:moveTo>
                  <a:lnTo>
                    <a:pt x="1042" y="2339"/>
                  </a:lnTo>
                  <a:lnTo>
                    <a:pt x="1037" y="2339"/>
                  </a:lnTo>
                  <a:lnTo>
                    <a:pt x="1037" y="2331"/>
                  </a:lnTo>
                  <a:lnTo>
                    <a:pt x="1042" y="2331"/>
                  </a:lnTo>
                  <a:close/>
                  <a:moveTo>
                    <a:pt x="1068" y="1695"/>
                  </a:moveTo>
                  <a:lnTo>
                    <a:pt x="1068" y="1713"/>
                  </a:lnTo>
                  <a:lnTo>
                    <a:pt x="1064" y="1713"/>
                  </a:lnTo>
                  <a:lnTo>
                    <a:pt x="1064" y="1695"/>
                  </a:lnTo>
                  <a:lnTo>
                    <a:pt x="1068" y="1695"/>
                  </a:lnTo>
                  <a:close/>
                  <a:moveTo>
                    <a:pt x="1068" y="1726"/>
                  </a:moveTo>
                  <a:lnTo>
                    <a:pt x="1068" y="1743"/>
                  </a:lnTo>
                  <a:lnTo>
                    <a:pt x="1064" y="1743"/>
                  </a:lnTo>
                  <a:lnTo>
                    <a:pt x="1064" y="1726"/>
                  </a:lnTo>
                  <a:lnTo>
                    <a:pt x="1068" y="1726"/>
                  </a:lnTo>
                  <a:close/>
                  <a:moveTo>
                    <a:pt x="1068" y="1757"/>
                  </a:moveTo>
                  <a:lnTo>
                    <a:pt x="1068" y="1774"/>
                  </a:lnTo>
                  <a:lnTo>
                    <a:pt x="1064" y="1774"/>
                  </a:lnTo>
                  <a:lnTo>
                    <a:pt x="1064" y="1757"/>
                  </a:lnTo>
                  <a:lnTo>
                    <a:pt x="1068" y="1757"/>
                  </a:lnTo>
                  <a:close/>
                  <a:moveTo>
                    <a:pt x="1068" y="1787"/>
                  </a:moveTo>
                  <a:lnTo>
                    <a:pt x="1068" y="1805"/>
                  </a:lnTo>
                  <a:lnTo>
                    <a:pt x="1064" y="1805"/>
                  </a:lnTo>
                  <a:lnTo>
                    <a:pt x="1064" y="1787"/>
                  </a:lnTo>
                  <a:lnTo>
                    <a:pt x="1068" y="1787"/>
                  </a:lnTo>
                  <a:close/>
                  <a:moveTo>
                    <a:pt x="1068" y="1818"/>
                  </a:moveTo>
                  <a:lnTo>
                    <a:pt x="1068" y="1835"/>
                  </a:lnTo>
                  <a:lnTo>
                    <a:pt x="1064" y="1835"/>
                  </a:lnTo>
                  <a:lnTo>
                    <a:pt x="1064" y="1818"/>
                  </a:lnTo>
                  <a:lnTo>
                    <a:pt x="1068" y="1818"/>
                  </a:lnTo>
                  <a:close/>
                  <a:moveTo>
                    <a:pt x="1068" y="1849"/>
                  </a:moveTo>
                  <a:lnTo>
                    <a:pt x="1068" y="1866"/>
                  </a:lnTo>
                  <a:lnTo>
                    <a:pt x="1064" y="1866"/>
                  </a:lnTo>
                  <a:lnTo>
                    <a:pt x="1064" y="1849"/>
                  </a:lnTo>
                  <a:lnTo>
                    <a:pt x="1068" y="1849"/>
                  </a:lnTo>
                  <a:close/>
                  <a:moveTo>
                    <a:pt x="1068" y="1879"/>
                  </a:moveTo>
                  <a:lnTo>
                    <a:pt x="1068" y="1897"/>
                  </a:lnTo>
                  <a:lnTo>
                    <a:pt x="1064" y="1897"/>
                  </a:lnTo>
                  <a:lnTo>
                    <a:pt x="1064" y="1879"/>
                  </a:lnTo>
                  <a:lnTo>
                    <a:pt x="1068" y="1879"/>
                  </a:lnTo>
                  <a:close/>
                  <a:moveTo>
                    <a:pt x="1068" y="1910"/>
                  </a:moveTo>
                  <a:lnTo>
                    <a:pt x="1068" y="1927"/>
                  </a:lnTo>
                  <a:lnTo>
                    <a:pt x="1064" y="1927"/>
                  </a:lnTo>
                  <a:lnTo>
                    <a:pt x="1064" y="1910"/>
                  </a:lnTo>
                  <a:lnTo>
                    <a:pt x="1068" y="1910"/>
                  </a:lnTo>
                  <a:close/>
                  <a:moveTo>
                    <a:pt x="1068" y="1941"/>
                  </a:moveTo>
                  <a:lnTo>
                    <a:pt x="1068" y="1958"/>
                  </a:lnTo>
                  <a:lnTo>
                    <a:pt x="1064" y="1958"/>
                  </a:lnTo>
                  <a:lnTo>
                    <a:pt x="1064" y="1941"/>
                  </a:lnTo>
                  <a:lnTo>
                    <a:pt x="1068" y="1941"/>
                  </a:lnTo>
                  <a:close/>
                  <a:moveTo>
                    <a:pt x="1068" y="1971"/>
                  </a:moveTo>
                  <a:lnTo>
                    <a:pt x="1068" y="1989"/>
                  </a:lnTo>
                  <a:lnTo>
                    <a:pt x="1064" y="1989"/>
                  </a:lnTo>
                  <a:lnTo>
                    <a:pt x="1064" y="1971"/>
                  </a:lnTo>
                  <a:lnTo>
                    <a:pt x="1068" y="1971"/>
                  </a:lnTo>
                  <a:close/>
                  <a:moveTo>
                    <a:pt x="1068" y="2002"/>
                  </a:moveTo>
                  <a:lnTo>
                    <a:pt x="1068" y="2020"/>
                  </a:lnTo>
                  <a:lnTo>
                    <a:pt x="1064" y="2020"/>
                  </a:lnTo>
                  <a:lnTo>
                    <a:pt x="1064" y="2002"/>
                  </a:lnTo>
                  <a:lnTo>
                    <a:pt x="1068" y="2002"/>
                  </a:lnTo>
                  <a:close/>
                  <a:moveTo>
                    <a:pt x="1068" y="2033"/>
                  </a:moveTo>
                  <a:lnTo>
                    <a:pt x="1068" y="2050"/>
                  </a:lnTo>
                  <a:lnTo>
                    <a:pt x="1064" y="2050"/>
                  </a:lnTo>
                  <a:lnTo>
                    <a:pt x="1064" y="2033"/>
                  </a:lnTo>
                  <a:lnTo>
                    <a:pt x="1068" y="2033"/>
                  </a:lnTo>
                  <a:close/>
                  <a:moveTo>
                    <a:pt x="1068" y="2063"/>
                  </a:moveTo>
                  <a:lnTo>
                    <a:pt x="1068" y="2081"/>
                  </a:lnTo>
                  <a:lnTo>
                    <a:pt x="1064" y="2081"/>
                  </a:lnTo>
                  <a:lnTo>
                    <a:pt x="1064" y="2063"/>
                  </a:lnTo>
                  <a:lnTo>
                    <a:pt x="1068" y="2063"/>
                  </a:lnTo>
                  <a:close/>
                  <a:moveTo>
                    <a:pt x="1068" y="2094"/>
                  </a:moveTo>
                  <a:lnTo>
                    <a:pt x="1068" y="2112"/>
                  </a:lnTo>
                  <a:lnTo>
                    <a:pt x="1064" y="2112"/>
                  </a:lnTo>
                  <a:lnTo>
                    <a:pt x="1064" y="2094"/>
                  </a:lnTo>
                  <a:lnTo>
                    <a:pt x="1068" y="2094"/>
                  </a:lnTo>
                  <a:close/>
                  <a:moveTo>
                    <a:pt x="1068" y="2125"/>
                  </a:moveTo>
                  <a:lnTo>
                    <a:pt x="1068" y="2142"/>
                  </a:lnTo>
                  <a:lnTo>
                    <a:pt x="1064" y="2142"/>
                  </a:lnTo>
                  <a:lnTo>
                    <a:pt x="1064" y="2125"/>
                  </a:lnTo>
                  <a:lnTo>
                    <a:pt x="1068" y="2125"/>
                  </a:lnTo>
                  <a:close/>
                  <a:moveTo>
                    <a:pt x="1068" y="2155"/>
                  </a:moveTo>
                  <a:lnTo>
                    <a:pt x="1068" y="2173"/>
                  </a:lnTo>
                  <a:lnTo>
                    <a:pt x="1064" y="2173"/>
                  </a:lnTo>
                  <a:lnTo>
                    <a:pt x="1064" y="2155"/>
                  </a:lnTo>
                  <a:lnTo>
                    <a:pt x="1068" y="2155"/>
                  </a:lnTo>
                  <a:close/>
                  <a:moveTo>
                    <a:pt x="1068" y="2186"/>
                  </a:moveTo>
                  <a:lnTo>
                    <a:pt x="1068" y="2204"/>
                  </a:lnTo>
                  <a:lnTo>
                    <a:pt x="1064" y="2204"/>
                  </a:lnTo>
                  <a:lnTo>
                    <a:pt x="1064" y="2186"/>
                  </a:lnTo>
                  <a:lnTo>
                    <a:pt x="1068" y="2186"/>
                  </a:lnTo>
                  <a:close/>
                  <a:moveTo>
                    <a:pt x="1068" y="2217"/>
                  </a:moveTo>
                  <a:lnTo>
                    <a:pt x="1068" y="2234"/>
                  </a:lnTo>
                  <a:lnTo>
                    <a:pt x="1064" y="2234"/>
                  </a:lnTo>
                  <a:lnTo>
                    <a:pt x="1064" y="2217"/>
                  </a:lnTo>
                  <a:lnTo>
                    <a:pt x="1068" y="2217"/>
                  </a:lnTo>
                  <a:close/>
                  <a:moveTo>
                    <a:pt x="1068" y="2247"/>
                  </a:moveTo>
                  <a:lnTo>
                    <a:pt x="1068" y="2265"/>
                  </a:lnTo>
                  <a:lnTo>
                    <a:pt x="1064" y="2265"/>
                  </a:lnTo>
                  <a:lnTo>
                    <a:pt x="1064" y="2247"/>
                  </a:lnTo>
                  <a:lnTo>
                    <a:pt x="1068" y="2247"/>
                  </a:lnTo>
                  <a:close/>
                  <a:moveTo>
                    <a:pt x="1068" y="2278"/>
                  </a:moveTo>
                  <a:lnTo>
                    <a:pt x="1068" y="2296"/>
                  </a:lnTo>
                  <a:lnTo>
                    <a:pt x="1064" y="2296"/>
                  </a:lnTo>
                  <a:lnTo>
                    <a:pt x="1064" y="2278"/>
                  </a:lnTo>
                  <a:lnTo>
                    <a:pt x="1068" y="2278"/>
                  </a:lnTo>
                  <a:close/>
                  <a:moveTo>
                    <a:pt x="1068" y="2309"/>
                  </a:moveTo>
                  <a:lnTo>
                    <a:pt x="1068" y="2326"/>
                  </a:lnTo>
                  <a:lnTo>
                    <a:pt x="1064" y="2326"/>
                  </a:lnTo>
                  <a:lnTo>
                    <a:pt x="1064" y="2309"/>
                  </a:lnTo>
                  <a:lnTo>
                    <a:pt x="1068" y="2309"/>
                  </a:lnTo>
                  <a:close/>
                  <a:moveTo>
                    <a:pt x="1099" y="1673"/>
                  </a:moveTo>
                  <a:lnTo>
                    <a:pt x="1099" y="1691"/>
                  </a:lnTo>
                  <a:lnTo>
                    <a:pt x="1094" y="1691"/>
                  </a:lnTo>
                  <a:lnTo>
                    <a:pt x="1094" y="1673"/>
                  </a:lnTo>
                  <a:lnTo>
                    <a:pt x="1099" y="1673"/>
                  </a:lnTo>
                  <a:close/>
                  <a:moveTo>
                    <a:pt x="1099" y="1704"/>
                  </a:moveTo>
                  <a:lnTo>
                    <a:pt x="1099" y="1722"/>
                  </a:lnTo>
                  <a:lnTo>
                    <a:pt x="1094" y="1722"/>
                  </a:lnTo>
                  <a:lnTo>
                    <a:pt x="1094" y="1704"/>
                  </a:lnTo>
                  <a:lnTo>
                    <a:pt x="1099" y="1704"/>
                  </a:lnTo>
                  <a:close/>
                  <a:moveTo>
                    <a:pt x="1099" y="1735"/>
                  </a:moveTo>
                  <a:lnTo>
                    <a:pt x="1099" y="1752"/>
                  </a:lnTo>
                  <a:lnTo>
                    <a:pt x="1094" y="1752"/>
                  </a:lnTo>
                  <a:lnTo>
                    <a:pt x="1094" y="1735"/>
                  </a:lnTo>
                  <a:lnTo>
                    <a:pt x="1099" y="1735"/>
                  </a:lnTo>
                  <a:close/>
                  <a:moveTo>
                    <a:pt x="1099" y="1765"/>
                  </a:moveTo>
                  <a:lnTo>
                    <a:pt x="1099" y="1783"/>
                  </a:lnTo>
                  <a:lnTo>
                    <a:pt x="1094" y="1783"/>
                  </a:lnTo>
                  <a:lnTo>
                    <a:pt x="1094" y="1765"/>
                  </a:lnTo>
                  <a:lnTo>
                    <a:pt x="1099" y="1765"/>
                  </a:lnTo>
                  <a:close/>
                  <a:moveTo>
                    <a:pt x="1099" y="1796"/>
                  </a:moveTo>
                  <a:lnTo>
                    <a:pt x="1099" y="1814"/>
                  </a:lnTo>
                  <a:lnTo>
                    <a:pt x="1094" y="1814"/>
                  </a:lnTo>
                  <a:lnTo>
                    <a:pt x="1094" y="1796"/>
                  </a:lnTo>
                  <a:lnTo>
                    <a:pt x="1099" y="1796"/>
                  </a:lnTo>
                  <a:close/>
                  <a:moveTo>
                    <a:pt x="1099" y="1827"/>
                  </a:moveTo>
                  <a:lnTo>
                    <a:pt x="1099" y="1844"/>
                  </a:lnTo>
                  <a:lnTo>
                    <a:pt x="1094" y="1844"/>
                  </a:lnTo>
                  <a:lnTo>
                    <a:pt x="1094" y="1827"/>
                  </a:lnTo>
                  <a:lnTo>
                    <a:pt x="1099" y="1827"/>
                  </a:lnTo>
                  <a:close/>
                  <a:moveTo>
                    <a:pt x="1099" y="1857"/>
                  </a:moveTo>
                  <a:lnTo>
                    <a:pt x="1099" y="1875"/>
                  </a:lnTo>
                  <a:lnTo>
                    <a:pt x="1094" y="1875"/>
                  </a:lnTo>
                  <a:lnTo>
                    <a:pt x="1094" y="1857"/>
                  </a:lnTo>
                  <a:lnTo>
                    <a:pt x="1099" y="1857"/>
                  </a:lnTo>
                  <a:close/>
                  <a:moveTo>
                    <a:pt x="1099" y="1888"/>
                  </a:moveTo>
                  <a:lnTo>
                    <a:pt x="1099" y="1905"/>
                  </a:lnTo>
                  <a:lnTo>
                    <a:pt x="1094" y="1905"/>
                  </a:lnTo>
                  <a:lnTo>
                    <a:pt x="1094" y="1888"/>
                  </a:lnTo>
                  <a:lnTo>
                    <a:pt x="1099" y="1888"/>
                  </a:lnTo>
                  <a:close/>
                  <a:moveTo>
                    <a:pt x="1099" y="1919"/>
                  </a:moveTo>
                  <a:lnTo>
                    <a:pt x="1099" y="1936"/>
                  </a:lnTo>
                  <a:lnTo>
                    <a:pt x="1094" y="1936"/>
                  </a:lnTo>
                  <a:lnTo>
                    <a:pt x="1094" y="1919"/>
                  </a:lnTo>
                  <a:lnTo>
                    <a:pt x="1099" y="1919"/>
                  </a:lnTo>
                  <a:close/>
                  <a:moveTo>
                    <a:pt x="1099" y="1949"/>
                  </a:moveTo>
                  <a:lnTo>
                    <a:pt x="1099" y="1967"/>
                  </a:lnTo>
                  <a:lnTo>
                    <a:pt x="1094" y="1967"/>
                  </a:lnTo>
                  <a:lnTo>
                    <a:pt x="1094" y="1949"/>
                  </a:lnTo>
                  <a:lnTo>
                    <a:pt x="1099" y="1949"/>
                  </a:lnTo>
                  <a:close/>
                  <a:moveTo>
                    <a:pt x="1099" y="1980"/>
                  </a:moveTo>
                  <a:lnTo>
                    <a:pt x="1099" y="1998"/>
                  </a:lnTo>
                  <a:lnTo>
                    <a:pt x="1094" y="1998"/>
                  </a:lnTo>
                  <a:lnTo>
                    <a:pt x="1094" y="1980"/>
                  </a:lnTo>
                  <a:lnTo>
                    <a:pt x="1099" y="1980"/>
                  </a:lnTo>
                  <a:close/>
                  <a:moveTo>
                    <a:pt x="1099" y="2011"/>
                  </a:moveTo>
                  <a:lnTo>
                    <a:pt x="1099" y="2028"/>
                  </a:lnTo>
                  <a:lnTo>
                    <a:pt x="1094" y="2028"/>
                  </a:lnTo>
                  <a:lnTo>
                    <a:pt x="1094" y="2011"/>
                  </a:lnTo>
                  <a:lnTo>
                    <a:pt x="1099" y="2011"/>
                  </a:lnTo>
                  <a:close/>
                  <a:moveTo>
                    <a:pt x="1099" y="2041"/>
                  </a:moveTo>
                  <a:lnTo>
                    <a:pt x="1099" y="2059"/>
                  </a:lnTo>
                  <a:lnTo>
                    <a:pt x="1094" y="2059"/>
                  </a:lnTo>
                  <a:lnTo>
                    <a:pt x="1094" y="2041"/>
                  </a:lnTo>
                  <a:lnTo>
                    <a:pt x="1099" y="2041"/>
                  </a:lnTo>
                  <a:close/>
                  <a:moveTo>
                    <a:pt x="1099" y="2072"/>
                  </a:moveTo>
                  <a:lnTo>
                    <a:pt x="1099" y="2090"/>
                  </a:lnTo>
                  <a:lnTo>
                    <a:pt x="1094" y="2090"/>
                  </a:lnTo>
                  <a:lnTo>
                    <a:pt x="1094" y="2072"/>
                  </a:lnTo>
                  <a:lnTo>
                    <a:pt x="1099" y="2072"/>
                  </a:lnTo>
                  <a:close/>
                  <a:moveTo>
                    <a:pt x="1099" y="2103"/>
                  </a:moveTo>
                  <a:lnTo>
                    <a:pt x="1099" y="2120"/>
                  </a:lnTo>
                  <a:lnTo>
                    <a:pt x="1094" y="2120"/>
                  </a:lnTo>
                  <a:lnTo>
                    <a:pt x="1094" y="2103"/>
                  </a:lnTo>
                  <a:lnTo>
                    <a:pt x="1099" y="2103"/>
                  </a:lnTo>
                  <a:close/>
                  <a:moveTo>
                    <a:pt x="1099" y="2133"/>
                  </a:moveTo>
                  <a:lnTo>
                    <a:pt x="1099" y="2151"/>
                  </a:lnTo>
                  <a:lnTo>
                    <a:pt x="1094" y="2151"/>
                  </a:lnTo>
                  <a:lnTo>
                    <a:pt x="1094" y="2133"/>
                  </a:lnTo>
                  <a:lnTo>
                    <a:pt x="1099" y="2133"/>
                  </a:lnTo>
                  <a:close/>
                  <a:moveTo>
                    <a:pt x="1099" y="2164"/>
                  </a:moveTo>
                  <a:lnTo>
                    <a:pt x="1099" y="2182"/>
                  </a:lnTo>
                  <a:lnTo>
                    <a:pt x="1094" y="2182"/>
                  </a:lnTo>
                  <a:lnTo>
                    <a:pt x="1094" y="2164"/>
                  </a:lnTo>
                  <a:lnTo>
                    <a:pt x="1099" y="2164"/>
                  </a:lnTo>
                  <a:close/>
                  <a:moveTo>
                    <a:pt x="1099" y="2195"/>
                  </a:moveTo>
                  <a:lnTo>
                    <a:pt x="1099" y="2212"/>
                  </a:lnTo>
                  <a:lnTo>
                    <a:pt x="1094" y="2212"/>
                  </a:lnTo>
                  <a:lnTo>
                    <a:pt x="1094" y="2195"/>
                  </a:lnTo>
                  <a:lnTo>
                    <a:pt x="1099" y="2195"/>
                  </a:lnTo>
                  <a:close/>
                  <a:moveTo>
                    <a:pt x="1099" y="2225"/>
                  </a:moveTo>
                  <a:lnTo>
                    <a:pt x="1099" y="2243"/>
                  </a:lnTo>
                  <a:lnTo>
                    <a:pt x="1094" y="2243"/>
                  </a:lnTo>
                  <a:lnTo>
                    <a:pt x="1094" y="2225"/>
                  </a:lnTo>
                  <a:lnTo>
                    <a:pt x="1099" y="2225"/>
                  </a:lnTo>
                  <a:close/>
                  <a:moveTo>
                    <a:pt x="1099" y="2256"/>
                  </a:moveTo>
                  <a:lnTo>
                    <a:pt x="1099" y="2274"/>
                  </a:lnTo>
                  <a:lnTo>
                    <a:pt x="1094" y="2274"/>
                  </a:lnTo>
                  <a:lnTo>
                    <a:pt x="1094" y="2256"/>
                  </a:lnTo>
                  <a:lnTo>
                    <a:pt x="1099" y="2256"/>
                  </a:lnTo>
                  <a:close/>
                  <a:moveTo>
                    <a:pt x="1099" y="2287"/>
                  </a:moveTo>
                  <a:lnTo>
                    <a:pt x="1099" y="2304"/>
                  </a:lnTo>
                  <a:lnTo>
                    <a:pt x="1094" y="2304"/>
                  </a:lnTo>
                  <a:lnTo>
                    <a:pt x="1094" y="2287"/>
                  </a:lnTo>
                  <a:lnTo>
                    <a:pt x="1099" y="2287"/>
                  </a:lnTo>
                  <a:close/>
                  <a:moveTo>
                    <a:pt x="1099" y="2318"/>
                  </a:moveTo>
                  <a:lnTo>
                    <a:pt x="1099" y="2335"/>
                  </a:lnTo>
                  <a:lnTo>
                    <a:pt x="1094" y="2335"/>
                  </a:lnTo>
                  <a:lnTo>
                    <a:pt x="1094" y="2318"/>
                  </a:lnTo>
                  <a:lnTo>
                    <a:pt x="1099" y="2318"/>
                  </a:lnTo>
                  <a:close/>
                  <a:moveTo>
                    <a:pt x="1125" y="1651"/>
                  </a:moveTo>
                  <a:lnTo>
                    <a:pt x="1125" y="1669"/>
                  </a:lnTo>
                  <a:lnTo>
                    <a:pt x="1121" y="1669"/>
                  </a:lnTo>
                  <a:lnTo>
                    <a:pt x="1121" y="1651"/>
                  </a:lnTo>
                  <a:lnTo>
                    <a:pt x="1125" y="1651"/>
                  </a:lnTo>
                  <a:close/>
                  <a:moveTo>
                    <a:pt x="1125" y="1682"/>
                  </a:moveTo>
                  <a:lnTo>
                    <a:pt x="1125" y="1700"/>
                  </a:lnTo>
                  <a:lnTo>
                    <a:pt x="1121" y="1700"/>
                  </a:lnTo>
                  <a:lnTo>
                    <a:pt x="1121" y="1682"/>
                  </a:lnTo>
                  <a:lnTo>
                    <a:pt x="1125" y="1682"/>
                  </a:lnTo>
                  <a:close/>
                  <a:moveTo>
                    <a:pt x="1125" y="1713"/>
                  </a:moveTo>
                  <a:lnTo>
                    <a:pt x="1125" y="1730"/>
                  </a:lnTo>
                  <a:lnTo>
                    <a:pt x="1121" y="1730"/>
                  </a:lnTo>
                  <a:lnTo>
                    <a:pt x="1121" y="1713"/>
                  </a:lnTo>
                  <a:lnTo>
                    <a:pt x="1125" y="1713"/>
                  </a:lnTo>
                  <a:close/>
                  <a:moveTo>
                    <a:pt x="1125" y="1743"/>
                  </a:moveTo>
                  <a:lnTo>
                    <a:pt x="1125" y="1761"/>
                  </a:lnTo>
                  <a:lnTo>
                    <a:pt x="1121" y="1761"/>
                  </a:lnTo>
                  <a:lnTo>
                    <a:pt x="1121" y="1743"/>
                  </a:lnTo>
                  <a:lnTo>
                    <a:pt x="1125" y="1743"/>
                  </a:lnTo>
                  <a:close/>
                  <a:moveTo>
                    <a:pt x="1125" y="1774"/>
                  </a:moveTo>
                  <a:lnTo>
                    <a:pt x="1125" y="1792"/>
                  </a:lnTo>
                  <a:lnTo>
                    <a:pt x="1121" y="1792"/>
                  </a:lnTo>
                  <a:lnTo>
                    <a:pt x="1121" y="1774"/>
                  </a:lnTo>
                  <a:lnTo>
                    <a:pt x="1125" y="1774"/>
                  </a:lnTo>
                  <a:close/>
                  <a:moveTo>
                    <a:pt x="1125" y="1805"/>
                  </a:moveTo>
                  <a:lnTo>
                    <a:pt x="1125" y="1822"/>
                  </a:lnTo>
                  <a:lnTo>
                    <a:pt x="1121" y="1822"/>
                  </a:lnTo>
                  <a:lnTo>
                    <a:pt x="1121" y="1805"/>
                  </a:lnTo>
                  <a:lnTo>
                    <a:pt x="1125" y="1805"/>
                  </a:lnTo>
                  <a:close/>
                  <a:moveTo>
                    <a:pt x="1125" y="1835"/>
                  </a:moveTo>
                  <a:lnTo>
                    <a:pt x="1125" y="1853"/>
                  </a:lnTo>
                  <a:lnTo>
                    <a:pt x="1121" y="1853"/>
                  </a:lnTo>
                  <a:lnTo>
                    <a:pt x="1121" y="1835"/>
                  </a:lnTo>
                  <a:lnTo>
                    <a:pt x="1125" y="1835"/>
                  </a:lnTo>
                  <a:close/>
                  <a:moveTo>
                    <a:pt x="1125" y="1866"/>
                  </a:moveTo>
                  <a:lnTo>
                    <a:pt x="1125" y="1884"/>
                  </a:lnTo>
                  <a:lnTo>
                    <a:pt x="1121" y="1884"/>
                  </a:lnTo>
                  <a:lnTo>
                    <a:pt x="1121" y="1866"/>
                  </a:lnTo>
                  <a:lnTo>
                    <a:pt x="1125" y="1866"/>
                  </a:lnTo>
                  <a:close/>
                  <a:moveTo>
                    <a:pt x="1125" y="1897"/>
                  </a:moveTo>
                  <a:lnTo>
                    <a:pt x="1125" y="1914"/>
                  </a:lnTo>
                  <a:lnTo>
                    <a:pt x="1121" y="1914"/>
                  </a:lnTo>
                  <a:lnTo>
                    <a:pt x="1121" y="1897"/>
                  </a:lnTo>
                  <a:lnTo>
                    <a:pt x="1125" y="1897"/>
                  </a:lnTo>
                  <a:close/>
                  <a:moveTo>
                    <a:pt x="1125" y="1927"/>
                  </a:moveTo>
                  <a:lnTo>
                    <a:pt x="1125" y="1945"/>
                  </a:lnTo>
                  <a:lnTo>
                    <a:pt x="1121" y="1945"/>
                  </a:lnTo>
                  <a:lnTo>
                    <a:pt x="1121" y="1927"/>
                  </a:lnTo>
                  <a:lnTo>
                    <a:pt x="1125" y="1927"/>
                  </a:lnTo>
                  <a:close/>
                  <a:moveTo>
                    <a:pt x="1125" y="1958"/>
                  </a:moveTo>
                  <a:lnTo>
                    <a:pt x="1125" y="1976"/>
                  </a:lnTo>
                  <a:lnTo>
                    <a:pt x="1121" y="1976"/>
                  </a:lnTo>
                  <a:lnTo>
                    <a:pt x="1121" y="1958"/>
                  </a:lnTo>
                  <a:lnTo>
                    <a:pt x="1125" y="1958"/>
                  </a:lnTo>
                  <a:close/>
                  <a:moveTo>
                    <a:pt x="1125" y="1989"/>
                  </a:moveTo>
                  <a:lnTo>
                    <a:pt x="1125" y="2006"/>
                  </a:lnTo>
                  <a:lnTo>
                    <a:pt x="1121" y="2006"/>
                  </a:lnTo>
                  <a:lnTo>
                    <a:pt x="1121" y="1989"/>
                  </a:lnTo>
                  <a:lnTo>
                    <a:pt x="1125" y="1989"/>
                  </a:lnTo>
                  <a:close/>
                  <a:moveTo>
                    <a:pt x="1125" y="2020"/>
                  </a:moveTo>
                  <a:lnTo>
                    <a:pt x="1125" y="2037"/>
                  </a:lnTo>
                  <a:lnTo>
                    <a:pt x="1121" y="2037"/>
                  </a:lnTo>
                  <a:lnTo>
                    <a:pt x="1121" y="2020"/>
                  </a:lnTo>
                  <a:lnTo>
                    <a:pt x="1125" y="2020"/>
                  </a:lnTo>
                  <a:close/>
                  <a:moveTo>
                    <a:pt x="1125" y="2050"/>
                  </a:moveTo>
                  <a:lnTo>
                    <a:pt x="1125" y="2068"/>
                  </a:lnTo>
                  <a:lnTo>
                    <a:pt x="1121" y="2068"/>
                  </a:lnTo>
                  <a:lnTo>
                    <a:pt x="1121" y="2050"/>
                  </a:lnTo>
                  <a:lnTo>
                    <a:pt x="1125" y="2050"/>
                  </a:lnTo>
                  <a:close/>
                  <a:moveTo>
                    <a:pt x="1125" y="2081"/>
                  </a:moveTo>
                  <a:lnTo>
                    <a:pt x="1125" y="2098"/>
                  </a:lnTo>
                  <a:lnTo>
                    <a:pt x="1121" y="2098"/>
                  </a:lnTo>
                  <a:lnTo>
                    <a:pt x="1121" y="2081"/>
                  </a:lnTo>
                  <a:lnTo>
                    <a:pt x="1125" y="2081"/>
                  </a:lnTo>
                  <a:close/>
                  <a:moveTo>
                    <a:pt x="1125" y="2112"/>
                  </a:moveTo>
                  <a:lnTo>
                    <a:pt x="1125" y="2129"/>
                  </a:lnTo>
                  <a:lnTo>
                    <a:pt x="1121" y="2129"/>
                  </a:lnTo>
                  <a:lnTo>
                    <a:pt x="1121" y="2112"/>
                  </a:lnTo>
                  <a:lnTo>
                    <a:pt x="1125" y="2112"/>
                  </a:lnTo>
                  <a:close/>
                  <a:moveTo>
                    <a:pt x="1125" y="2142"/>
                  </a:moveTo>
                  <a:lnTo>
                    <a:pt x="1125" y="2160"/>
                  </a:lnTo>
                  <a:lnTo>
                    <a:pt x="1121" y="2160"/>
                  </a:lnTo>
                  <a:lnTo>
                    <a:pt x="1121" y="2142"/>
                  </a:lnTo>
                  <a:lnTo>
                    <a:pt x="1125" y="2142"/>
                  </a:lnTo>
                  <a:close/>
                  <a:moveTo>
                    <a:pt x="1125" y="2173"/>
                  </a:moveTo>
                  <a:lnTo>
                    <a:pt x="1125" y="2190"/>
                  </a:lnTo>
                  <a:lnTo>
                    <a:pt x="1121" y="2190"/>
                  </a:lnTo>
                  <a:lnTo>
                    <a:pt x="1121" y="2173"/>
                  </a:lnTo>
                  <a:lnTo>
                    <a:pt x="1125" y="2173"/>
                  </a:lnTo>
                  <a:close/>
                  <a:moveTo>
                    <a:pt x="1125" y="2204"/>
                  </a:moveTo>
                  <a:lnTo>
                    <a:pt x="1125" y="2221"/>
                  </a:lnTo>
                  <a:lnTo>
                    <a:pt x="1121" y="2221"/>
                  </a:lnTo>
                  <a:lnTo>
                    <a:pt x="1121" y="2204"/>
                  </a:lnTo>
                  <a:lnTo>
                    <a:pt x="1125" y="2204"/>
                  </a:lnTo>
                  <a:close/>
                  <a:moveTo>
                    <a:pt x="1125" y="2234"/>
                  </a:moveTo>
                  <a:lnTo>
                    <a:pt x="1125" y="2252"/>
                  </a:lnTo>
                  <a:lnTo>
                    <a:pt x="1121" y="2252"/>
                  </a:lnTo>
                  <a:lnTo>
                    <a:pt x="1121" y="2234"/>
                  </a:lnTo>
                  <a:lnTo>
                    <a:pt x="1125" y="2234"/>
                  </a:lnTo>
                  <a:close/>
                  <a:moveTo>
                    <a:pt x="1125" y="2265"/>
                  </a:moveTo>
                  <a:lnTo>
                    <a:pt x="1125" y="2283"/>
                  </a:lnTo>
                  <a:lnTo>
                    <a:pt x="1121" y="2283"/>
                  </a:lnTo>
                  <a:lnTo>
                    <a:pt x="1121" y="2265"/>
                  </a:lnTo>
                  <a:lnTo>
                    <a:pt x="1125" y="2265"/>
                  </a:lnTo>
                  <a:close/>
                  <a:moveTo>
                    <a:pt x="1125" y="2296"/>
                  </a:moveTo>
                  <a:lnTo>
                    <a:pt x="1125" y="2313"/>
                  </a:lnTo>
                  <a:lnTo>
                    <a:pt x="1121" y="2313"/>
                  </a:lnTo>
                  <a:lnTo>
                    <a:pt x="1121" y="2296"/>
                  </a:lnTo>
                  <a:lnTo>
                    <a:pt x="1125" y="2296"/>
                  </a:lnTo>
                  <a:close/>
                  <a:moveTo>
                    <a:pt x="1125" y="2326"/>
                  </a:moveTo>
                  <a:lnTo>
                    <a:pt x="1125" y="2339"/>
                  </a:lnTo>
                  <a:lnTo>
                    <a:pt x="1121" y="2339"/>
                  </a:lnTo>
                  <a:lnTo>
                    <a:pt x="1121" y="2326"/>
                  </a:lnTo>
                  <a:lnTo>
                    <a:pt x="1125" y="2326"/>
                  </a:lnTo>
                  <a:close/>
                  <a:moveTo>
                    <a:pt x="1156" y="1625"/>
                  </a:moveTo>
                  <a:lnTo>
                    <a:pt x="1156" y="1643"/>
                  </a:lnTo>
                  <a:lnTo>
                    <a:pt x="1151" y="1643"/>
                  </a:lnTo>
                  <a:lnTo>
                    <a:pt x="1151" y="1625"/>
                  </a:lnTo>
                  <a:lnTo>
                    <a:pt x="1156" y="1625"/>
                  </a:lnTo>
                  <a:close/>
                  <a:moveTo>
                    <a:pt x="1156" y="1656"/>
                  </a:moveTo>
                  <a:lnTo>
                    <a:pt x="1156" y="1673"/>
                  </a:lnTo>
                  <a:lnTo>
                    <a:pt x="1151" y="1673"/>
                  </a:lnTo>
                  <a:lnTo>
                    <a:pt x="1151" y="1656"/>
                  </a:lnTo>
                  <a:lnTo>
                    <a:pt x="1156" y="1656"/>
                  </a:lnTo>
                  <a:close/>
                  <a:moveTo>
                    <a:pt x="1156" y="1687"/>
                  </a:moveTo>
                  <a:lnTo>
                    <a:pt x="1156" y="1704"/>
                  </a:lnTo>
                  <a:lnTo>
                    <a:pt x="1151" y="1704"/>
                  </a:lnTo>
                  <a:lnTo>
                    <a:pt x="1151" y="1687"/>
                  </a:lnTo>
                  <a:lnTo>
                    <a:pt x="1156" y="1687"/>
                  </a:lnTo>
                  <a:close/>
                  <a:moveTo>
                    <a:pt x="1156" y="1717"/>
                  </a:moveTo>
                  <a:lnTo>
                    <a:pt x="1156" y="1735"/>
                  </a:lnTo>
                  <a:lnTo>
                    <a:pt x="1151" y="1735"/>
                  </a:lnTo>
                  <a:lnTo>
                    <a:pt x="1151" y="1717"/>
                  </a:lnTo>
                  <a:lnTo>
                    <a:pt x="1156" y="1717"/>
                  </a:lnTo>
                  <a:close/>
                  <a:moveTo>
                    <a:pt x="1156" y="1748"/>
                  </a:moveTo>
                  <a:lnTo>
                    <a:pt x="1156" y="1765"/>
                  </a:lnTo>
                  <a:lnTo>
                    <a:pt x="1151" y="1765"/>
                  </a:lnTo>
                  <a:lnTo>
                    <a:pt x="1151" y="1748"/>
                  </a:lnTo>
                  <a:lnTo>
                    <a:pt x="1156" y="1748"/>
                  </a:lnTo>
                  <a:close/>
                  <a:moveTo>
                    <a:pt x="1156" y="1778"/>
                  </a:moveTo>
                  <a:lnTo>
                    <a:pt x="1156" y="1796"/>
                  </a:lnTo>
                  <a:lnTo>
                    <a:pt x="1151" y="1796"/>
                  </a:lnTo>
                  <a:lnTo>
                    <a:pt x="1151" y="1778"/>
                  </a:lnTo>
                  <a:lnTo>
                    <a:pt x="1156" y="1778"/>
                  </a:lnTo>
                  <a:close/>
                  <a:moveTo>
                    <a:pt x="1156" y="1809"/>
                  </a:moveTo>
                  <a:lnTo>
                    <a:pt x="1156" y="1827"/>
                  </a:lnTo>
                  <a:lnTo>
                    <a:pt x="1151" y="1827"/>
                  </a:lnTo>
                  <a:lnTo>
                    <a:pt x="1151" y="1809"/>
                  </a:lnTo>
                  <a:lnTo>
                    <a:pt x="1156" y="1809"/>
                  </a:lnTo>
                  <a:close/>
                  <a:moveTo>
                    <a:pt x="1156" y="1840"/>
                  </a:moveTo>
                  <a:lnTo>
                    <a:pt x="1156" y="1857"/>
                  </a:lnTo>
                  <a:lnTo>
                    <a:pt x="1151" y="1857"/>
                  </a:lnTo>
                  <a:lnTo>
                    <a:pt x="1151" y="1840"/>
                  </a:lnTo>
                  <a:lnTo>
                    <a:pt x="1156" y="1840"/>
                  </a:lnTo>
                  <a:close/>
                  <a:moveTo>
                    <a:pt x="1156" y="1870"/>
                  </a:moveTo>
                  <a:lnTo>
                    <a:pt x="1156" y="1888"/>
                  </a:lnTo>
                  <a:lnTo>
                    <a:pt x="1151" y="1888"/>
                  </a:lnTo>
                  <a:lnTo>
                    <a:pt x="1151" y="1870"/>
                  </a:lnTo>
                  <a:lnTo>
                    <a:pt x="1156" y="1870"/>
                  </a:lnTo>
                  <a:close/>
                  <a:moveTo>
                    <a:pt x="1156" y="1901"/>
                  </a:moveTo>
                  <a:lnTo>
                    <a:pt x="1156" y="1919"/>
                  </a:lnTo>
                  <a:lnTo>
                    <a:pt x="1151" y="1919"/>
                  </a:lnTo>
                  <a:lnTo>
                    <a:pt x="1151" y="1901"/>
                  </a:lnTo>
                  <a:lnTo>
                    <a:pt x="1156" y="1901"/>
                  </a:lnTo>
                  <a:close/>
                  <a:moveTo>
                    <a:pt x="1156" y="1932"/>
                  </a:moveTo>
                  <a:lnTo>
                    <a:pt x="1156" y="1950"/>
                  </a:lnTo>
                  <a:lnTo>
                    <a:pt x="1151" y="1950"/>
                  </a:lnTo>
                  <a:lnTo>
                    <a:pt x="1151" y="1932"/>
                  </a:lnTo>
                  <a:lnTo>
                    <a:pt x="1156" y="1932"/>
                  </a:lnTo>
                  <a:close/>
                  <a:moveTo>
                    <a:pt x="1156" y="1963"/>
                  </a:moveTo>
                  <a:lnTo>
                    <a:pt x="1156" y="1980"/>
                  </a:lnTo>
                  <a:lnTo>
                    <a:pt x="1151" y="1980"/>
                  </a:lnTo>
                  <a:lnTo>
                    <a:pt x="1151" y="1963"/>
                  </a:lnTo>
                  <a:lnTo>
                    <a:pt x="1156" y="1963"/>
                  </a:lnTo>
                  <a:close/>
                  <a:moveTo>
                    <a:pt x="1156" y="1993"/>
                  </a:moveTo>
                  <a:lnTo>
                    <a:pt x="1156" y="2011"/>
                  </a:lnTo>
                  <a:lnTo>
                    <a:pt x="1151" y="2011"/>
                  </a:lnTo>
                  <a:lnTo>
                    <a:pt x="1151" y="1993"/>
                  </a:lnTo>
                  <a:lnTo>
                    <a:pt x="1156" y="1993"/>
                  </a:lnTo>
                  <a:close/>
                  <a:moveTo>
                    <a:pt x="1156" y="2024"/>
                  </a:moveTo>
                  <a:lnTo>
                    <a:pt x="1156" y="2041"/>
                  </a:lnTo>
                  <a:lnTo>
                    <a:pt x="1151" y="2041"/>
                  </a:lnTo>
                  <a:lnTo>
                    <a:pt x="1151" y="2024"/>
                  </a:lnTo>
                  <a:lnTo>
                    <a:pt x="1156" y="2024"/>
                  </a:lnTo>
                  <a:close/>
                  <a:moveTo>
                    <a:pt x="1156" y="2055"/>
                  </a:moveTo>
                  <a:lnTo>
                    <a:pt x="1156" y="2072"/>
                  </a:lnTo>
                  <a:lnTo>
                    <a:pt x="1151" y="2072"/>
                  </a:lnTo>
                  <a:lnTo>
                    <a:pt x="1151" y="2055"/>
                  </a:lnTo>
                  <a:lnTo>
                    <a:pt x="1156" y="2055"/>
                  </a:lnTo>
                  <a:close/>
                  <a:moveTo>
                    <a:pt x="1156" y="2085"/>
                  </a:moveTo>
                  <a:lnTo>
                    <a:pt x="1156" y="2103"/>
                  </a:lnTo>
                  <a:lnTo>
                    <a:pt x="1151" y="2103"/>
                  </a:lnTo>
                  <a:lnTo>
                    <a:pt x="1151" y="2085"/>
                  </a:lnTo>
                  <a:lnTo>
                    <a:pt x="1156" y="2085"/>
                  </a:lnTo>
                  <a:close/>
                  <a:moveTo>
                    <a:pt x="1156" y="2116"/>
                  </a:moveTo>
                  <a:lnTo>
                    <a:pt x="1156" y="2133"/>
                  </a:lnTo>
                  <a:lnTo>
                    <a:pt x="1151" y="2133"/>
                  </a:lnTo>
                  <a:lnTo>
                    <a:pt x="1151" y="2116"/>
                  </a:lnTo>
                  <a:lnTo>
                    <a:pt x="1156" y="2116"/>
                  </a:lnTo>
                  <a:close/>
                  <a:moveTo>
                    <a:pt x="1156" y="2147"/>
                  </a:moveTo>
                  <a:lnTo>
                    <a:pt x="1156" y="2164"/>
                  </a:lnTo>
                  <a:lnTo>
                    <a:pt x="1151" y="2164"/>
                  </a:lnTo>
                  <a:lnTo>
                    <a:pt x="1151" y="2147"/>
                  </a:lnTo>
                  <a:lnTo>
                    <a:pt x="1156" y="2147"/>
                  </a:lnTo>
                  <a:close/>
                  <a:moveTo>
                    <a:pt x="1156" y="2177"/>
                  </a:moveTo>
                  <a:lnTo>
                    <a:pt x="1156" y="2195"/>
                  </a:lnTo>
                  <a:lnTo>
                    <a:pt x="1151" y="2195"/>
                  </a:lnTo>
                  <a:lnTo>
                    <a:pt x="1151" y="2177"/>
                  </a:lnTo>
                  <a:lnTo>
                    <a:pt x="1156" y="2177"/>
                  </a:lnTo>
                  <a:close/>
                  <a:moveTo>
                    <a:pt x="1156" y="2208"/>
                  </a:moveTo>
                  <a:lnTo>
                    <a:pt x="1156" y="2226"/>
                  </a:lnTo>
                  <a:lnTo>
                    <a:pt x="1151" y="2226"/>
                  </a:lnTo>
                  <a:lnTo>
                    <a:pt x="1151" y="2208"/>
                  </a:lnTo>
                  <a:lnTo>
                    <a:pt x="1156" y="2208"/>
                  </a:lnTo>
                  <a:close/>
                  <a:moveTo>
                    <a:pt x="1156" y="2239"/>
                  </a:moveTo>
                  <a:lnTo>
                    <a:pt x="1156" y="2256"/>
                  </a:lnTo>
                  <a:lnTo>
                    <a:pt x="1151" y="2256"/>
                  </a:lnTo>
                  <a:lnTo>
                    <a:pt x="1151" y="2239"/>
                  </a:lnTo>
                  <a:lnTo>
                    <a:pt x="1156" y="2239"/>
                  </a:lnTo>
                  <a:close/>
                  <a:moveTo>
                    <a:pt x="1156" y="2269"/>
                  </a:moveTo>
                  <a:lnTo>
                    <a:pt x="1156" y="2287"/>
                  </a:lnTo>
                  <a:lnTo>
                    <a:pt x="1151" y="2287"/>
                  </a:lnTo>
                  <a:lnTo>
                    <a:pt x="1151" y="2269"/>
                  </a:lnTo>
                  <a:lnTo>
                    <a:pt x="1156" y="2269"/>
                  </a:lnTo>
                  <a:close/>
                  <a:moveTo>
                    <a:pt x="1156" y="2300"/>
                  </a:moveTo>
                  <a:lnTo>
                    <a:pt x="1156" y="2318"/>
                  </a:lnTo>
                  <a:lnTo>
                    <a:pt x="1151" y="2318"/>
                  </a:lnTo>
                  <a:lnTo>
                    <a:pt x="1151" y="2300"/>
                  </a:lnTo>
                  <a:lnTo>
                    <a:pt x="1156" y="2300"/>
                  </a:lnTo>
                  <a:close/>
                  <a:moveTo>
                    <a:pt x="1156" y="2331"/>
                  </a:moveTo>
                  <a:lnTo>
                    <a:pt x="1156" y="2339"/>
                  </a:lnTo>
                  <a:lnTo>
                    <a:pt x="1151" y="2339"/>
                  </a:lnTo>
                  <a:lnTo>
                    <a:pt x="1151" y="2331"/>
                  </a:lnTo>
                  <a:lnTo>
                    <a:pt x="1156" y="2331"/>
                  </a:lnTo>
                  <a:close/>
                  <a:moveTo>
                    <a:pt x="1182" y="1603"/>
                  </a:moveTo>
                  <a:lnTo>
                    <a:pt x="1182" y="1621"/>
                  </a:lnTo>
                  <a:lnTo>
                    <a:pt x="1178" y="1621"/>
                  </a:lnTo>
                  <a:lnTo>
                    <a:pt x="1178" y="1603"/>
                  </a:lnTo>
                  <a:lnTo>
                    <a:pt x="1182" y="1603"/>
                  </a:lnTo>
                  <a:close/>
                  <a:moveTo>
                    <a:pt x="1182" y="1634"/>
                  </a:moveTo>
                  <a:lnTo>
                    <a:pt x="1182" y="1652"/>
                  </a:lnTo>
                  <a:lnTo>
                    <a:pt x="1178" y="1652"/>
                  </a:lnTo>
                  <a:lnTo>
                    <a:pt x="1178" y="1634"/>
                  </a:lnTo>
                  <a:lnTo>
                    <a:pt x="1182" y="1634"/>
                  </a:lnTo>
                  <a:close/>
                  <a:moveTo>
                    <a:pt x="1182" y="1665"/>
                  </a:moveTo>
                  <a:lnTo>
                    <a:pt x="1182" y="1682"/>
                  </a:lnTo>
                  <a:lnTo>
                    <a:pt x="1178" y="1682"/>
                  </a:lnTo>
                  <a:lnTo>
                    <a:pt x="1178" y="1665"/>
                  </a:lnTo>
                  <a:lnTo>
                    <a:pt x="1182" y="1665"/>
                  </a:lnTo>
                  <a:close/>
                  <a:moveTo>
                    <a:pt x="1182" y="1695"/>
                  </a:moveTo>
                  <a:lnTo>
                    <a:pt x="1182" y="1713"/>
                  </a:lnTo>
                  <a:lnTo>
                    <a:pt x="1178" y="1713"/>
                  </a:lnTo>
                  <a:lnTo>
                    <a:pt x="1178" y="1695"/>
                  </a:lnTo>
                  <a:lnTo>
                    <a:pt x="1182" y="1695"/>
                  </a:lnTo>
                  <a:close/>
                  <a:moveTo>
                    <a:pt x="1182" y="1726"/>
                  </a:moveTo>
                  <a:lnTo>
                    <a:pt x="1182" y="1743"/>
                  </a:lnTo>
                  <a:lnTo>
                    <a:pt x="1178" y="1743"/>
                  </a:lnTo>
                  <a:lnTo>
                    <a:pt x="1178" y="1726"/>
                  </a:lnTo>
                  <a:lnTo>
                    <a:pt x="1182" y="1726"/>
                  </a:lnTo>
                  <a:close/>
                  <a:moveTo>
                    <a:pt x="1182" y="1757"/>
                  </a:moveTo>
                  <a:lnTo>
                    <a:pt x="1182" y="1774"/>
                  </a:lnTo>
                  <a:lnTo>
                    <a:pt x="1178" y="1774"/>
                  </a:lnTo>
                  <a:lnTo>
                    <a:pt x="1178" y="1757"/>
                  </a:lnTo>
                  <a:lnTo>
                    <a:pt x="1182" y="1757"/>
                  </a:lnTo>
                  <a:close/>
                  <a:moveTo>
                    <a:pt x="1182" y="1787"/>
                  </a:moveTo>
                  <a:lnTo>
                    <a:pt x="1182" y="1805"/>
                  </a:lnTo>
                  <a:lnTo>
                    <a:pt x="1178" y="1805"/>
                  </a:lnTo>
                  <a:lnTo>
                    <a:pt x="1178" y="1787"/>
                  </a:lnTo>
                  <a:lnTo>
                    <a:pt x="1182" y="1787"/>
                  </a:lnTo>
                  <a:close/>
                  <a:moveTo>
                    <a:pt x="1182" y="1818"/>
                  </a:moveTo>
                  <a:lnTo>
                    <a:pt x="1182" y="1835"/>
                  </a:lnTo>
                  <a:lnTo>
                    <a:pt x="1178" y="1835"/>
                  </a:lnTo>
                  <a:lnTo>
                    <a:pt x="1178" y="1818"/>
                  </a:lnTo>
                  <a:lnTo>
                    <a:pt x="1182" y="1818"/>
                  </a:lnTo>
                  <a:close/>
                  <a:moveTo>
                    <a:pt x="1182" y="1849"/>
                  </a:moveTo>
                  <a:lnTo>
                    <a:pt x="1182" y="1866"/>
                  </a:lnTo>
                  <a:lnTo>
                    <a:pt x="1178" y="1866"/>
                  </a:lnTo>
                  <a:lnTo>
                    <a:pt x="1178" y="1849"/>
                  </a:lnTo>
                  <a:lnTo>
                    <a:pt x="1182" y="1849"/>
                  </a:lnTo>
                  <a:close/>
                  <a:moveTo>
                    <a:pt x="1182" y="1879"/>
                  </a:moveTo>
                  <a:lnTo>
                    <a:pt x="1182" y="1897"/>
                  </a:lnTo>
                  <a:lnTo>
                    <a:pt x="1178" y="1897"/>
                  </a:lnTo>
                  <a:lnTo>
                    <a:pt x="1178" y="1879"/>
                  </a:lnTo>
                  <a:lnTo>
                    <a:pt x="1182" y="1879"/>
                  </a:lnTo>
                  <a:close/>
                  <a:moveTo>
                    <a:pt x="1182" y="1910"/>
                  </a:moveTo>
                  <a:lnTo>
                    <a:pt x="1182" y="1928"/>
                  </a:lnTo>
                  <a:lnTo>
                    <a:pt x="1178" y="1928"/>
                  </a:lnTo>
                  <a:lnTo>
                    <a:pt x="1178" y="1910"/>
                  </a:lnTo>
                  <a:lnTo>
                    <a:pt x="1182" y="1910"/>
                  </a:lnTo>
                  <a:close/>
                  <a:moveTo>
                    <a:pt x="1182" y="1941"/>
                  </a:moveTo>
                  <a:lnTo>
                    <a:pt x="1182" y="1958"/>
                  </a:lnTo>
                  <a:lnTo>
                    <a:pt x="1178" y="1958"/>
                  </a:lnTo>
                  <a:lnTo>
                    <a:pt x="1178" y="1941"/>
                  </a:lnTo>
                  <a:lnTo>
                    <a:pt x="1182" y="1941"/>
                  </a:lnTo>
                  <a:close/>
                  <a:moveTo>
                    <a:pt x="1182" y="1971"/>
                  </a:moveTo>
                  <a:lnTo>
                    <a:pt x="1182" y="1989"/>
                  </a:lnTo>
                  <a:lnTo>
                    <a:pt x="1178" y="1989"/>
                  </a:lnTo>
                  <a:lnTo>
                    <a:pt x="1178" y="1971"/>
                  </a:lnTo>
                  <a:lnTo>
                    <a:pt x="1182" y="1971"/>
                  </a:lnTo>
                  <a:close/>
                  <a:moveTo>
                    <a:pt x="1182" y="2002"/>
                  </a:moveTo>
                  <a:lnTo>
                    <a:pt x="1182" y="2020"/>
                  </a:lnTo>
                  <a:lnTo>
                    <a:pt x="1178" y="2020"/>
                  </a:lnTo>
                  <a:lnTo>
                    <a:pt x="1178" y="2002"/>
                  </a:lnTo>
                  <a:lnTo>
                    <a:pt x="1182" y="2002"/>
                  </a:lnTo>
                  <a:close/>
                  <a:moveTo>
                    <a:pt x="1182" y="2033"/>
                  </a:moveTo>
                  <a:lnTo>
                    <a:pt x="1182" y="2050"/>
                  </a:lnTo>
                  <a:lnTo>
                    <a:pt x="1178" y="2050"/>
                  </a:lnTo>
                  <a:lnTo>
                    <a:pt x="1178" y="2033"/>
                  </a:lnTo>
                  <a:lnTo>
                    <a:pt x="1182" y="2033"/>
                  </a:lnTo>
                  <a:close/>
                  <a:moveTo>
                    <a:pt x="1182" y="2063"/>
                  </a:moveTo>
                  <a:lnTo>
                    <a:pt x="1182" y="2081"/>
                  </a:lnTo>
                  <a:lnTo>
                    <a:pt x="1178" y="2081"/>
                  </a:lnTo>
                  <a:lnTo>
                    <a:pt x="1178" y="2063"/>
                  </a:lnTo>
                  <a:lnTo>
                    <a:pt x="1182" y="2063"/>
                  </a:lnTo>
                  <a:close/>
                  <a:moveTo>
                    <a:pt x="1182" y="2094"/>
                  </a:moveTo>
                  <a:lnTo>
                    <a:pt x="1182" y="2112"/>
                  </a:lnTo>
                  <a:lnTo>
                    <a:pt x="1178" y="2112"/>
                  </a:lnTo>
                  <a:lnTo>
                    <a:pt x="1178" y="2094"/>
                  </a:lnTo>
                  <a:lnTo>
                    <a:pt x="1182" y="2094"/>
                  </a:lnTo>
                  <a:close/>
                  <a:moveTo>
                    <a:pt x="1182" y="2125"/>
                  </a:moveTo>
                  <a:lnTo>
                    <a:pt x="1182" y="2142"/>
                  </a:lnTo>
                  <a:lnTo>
                    <a:pt x="1178" y="2142"/>
                  </a:lnTo>
                  <a:lnTo>
                    <a:pt x="1178" y="2125"/>
                  </a:lnTo>
                  <a:lnTo>
                    <a:pt x="1182" y="2125"/>
                  </a:lnTo>
                  <a:close/>
                  <a:moveTo>
                    <a:pt x="1182" y="2155"/>
                  </a:moveTo>
                  <a:lnTo>
                    <a:pt x="1182" y="2173"/>
                  </a:lnTo>
                  <a:lnTo>
                    <a:pt x="1178" y="2173"/>
                  </a:lnTo>
                  <a:lnTo>
                    <a:pt x="1178" y="2155"/>
                  </a:lnTo>
                  <a:lnTo>
                    <a:pt x="1182" y="2155"/>
                  </a:lnTo>
                  <a:close/>
                  <a:moveTo>
                    <a:pt x="1182" y="2186"/>
                  </a:moveTo>
                  <a:lnTo>
                    <a:pt x="1182" y="2204"/>
                  </a:lnTo>
                  <a:lnTo>
                    <a:pt x="1178" y="2204"/>
                  </a:lnTo>
                  <a:lnTo>
                    <a:pt x="1178" y="2186"/>
                  </a:lnTo>
                  <a:lnTo>
                    <a:pt x="1182" y="2186"/>
                  </a:lnTo>
                  <a:close/>
                  <a:moveTo>
                    <a:pt x="1182" y="2217"/>
                  </a:moveTo>
                  <a:lnTo>
                    <a:pt x="1182" y="2234"/>
                  </a:lnTo>
                  <a:lnTo>
                    <a:pt x="1178" y="2234"/>
                  </a:lnTo>
                  <a:lnTo>
                    <a:pt x="1178" y="2217"/>
                  </a:lnTo>
                  <a:lnTo>
                    <a:pt x="1182" y="2217"/>
                  </a:lnTo>
                  <a:close/>
                  <a:moveTo>
                    <a:pt x="1182" y="2248"/>
                  </a:moveTo>
                  <a:lnTo>
                    <a:pt x="1182" y="2265"/>
                  </a:lnTo>
                  <a:lnTo>
                    <a:pt x="1178" y="2265"/>
                  </a:lnTo>
                  <a:lnTo>
                    <a:pt x="1178" y="2248"/>
                  </a:lnTo>
                  <a:lnTo>
                    <a:pt x="1182" y="2248"/>
                  </a:lnTo>
                  <a:close/>
                  <a:moveTo>
                    <a:pt x="1182" y="2278"/>
                  </a:moveTo>
                  <a:lnTo>
                    <a:pt x="1182" y="2296"/>
                  </a:lnTo>
                  <a:lnTo>
                    <a:pt x="1178" y="2296"/>
                  </a:lnTo>
                  <a:lnTo>
                    <a:pt x="1178" y="2278"/>
                  </a:lnTo>
                  <a:lnTo>
                    <a:pt x="1182" y="2278"/>
                  </a:lnTo>
                  <a:close/>
                  <a:moveTo>
                    <a:pt x="1182" y="2309"/>
                  </a:moveTo>
                  <a:lnTo>
                    <a:pt x="1182" y="2326"/>
                  </a:lnTo>
                  <a:lnTo>
                    <a:pt x="1178" y="2326"/>
                  </a:lnTo>
                  <a:lnTo>
                    <a:pt x="1178" y="2309"/>
                  </a:lnTo>
                  <a:lnTo>
                    <a:pt x="1182" y="2309"/>
                  </a:lnTo>
                  <a:close/>
                  <a:moveTo>
                    <a:pt x="1208" y="1581"/>
                  </a:moveTo>
                  <a:lnTo>
                    <a:pt x="1208" y="1599"/>
                  </a:lnTo>
                  <a:lnTo>
                    <a:pt x="1204" y="1599"/>
                  </a:lnTo>
                  <a:lnTo>
                    <a:pt x="1204" y="1581"/>
                  </a:lnTo>
                  <a:lnTo>
                    <a:pt x="1208" y="1581"/>
                  </a:lnTo>
                  <a:close/>
                  <a:moveTo>
                    <a:pt x="1208" y="1612"/>
                  </a:moveTo>
                  <a:lnTo>
                    <a:pt x="1208" y="1630"/>
                  </a:lnTo>
                  <a:lnTo>
                    <a:pt x="1204" y="1630"/>
                  </a:lnTo>
                  <a:lnTo>
                    <a:pt x="1204" y="1612"/>
                  </a:lnTo>
                  <a:lnTo>
                    <a:pt x="1208" y="1612"/>
                  </a:lnTo>
                  <a:close/>
                  <a:moveTo>
                    <a:pt x="1208" y="1643"/>
                  </a:moveTo>
                  <a:lnTo>
                    <a:pt x="1208" y="1660"/>
                  </a:lnTo>
                  <a:lnTo>
                    <a:pt x="1204" y="1660"/>
                  </a:lnTo>
                  <a:lnTo>
                    <a:pt x="1204" y="1643"/>
                  </a:lnTo>
                  <a:lnTo>
                    <a:pt x="1208" y="1643"/>
                  </a:lnTo>
                  <a:close/>
                  <a:moveTo>
                    <a:pt x="1208" y="1673"/>
                  </a:moveTo>
                  <a:lnTo>
                    <a:pt x="1208" y="1691"/>
                  </a:lnTo>
                  <a:lnTo>
                    <a:pt x="1204" y="1691"/>
                  </a:lnTo>
                  <a:lnTo>
                    <a:pt x="1204" y="1673"/>
                  </a:lnTo>
                  <a:lnTo>
                    <a:pt x="1208" y="1673"/>
                  </a:lnTo>
                  <a:close/>
                  <a:moveTo>
                    <a:pt x="1208" y="1704"/>
                  </a:moveTo>
                  <a:lnTo>
                    <a:pt x="1208" y="1722"/>
                  </a:lnTo>
                  <a:lnTo>
                    <a:pt x="1204" y="1722"/>
                  </a:lnTo>
                  <a:lnTo>
                    <a:pt x="1204" y="1704"/>
                  </a:lnTo>
                  <a:lnTo>
                    <a:pt x="1208" y="1704"/>
                  </a:lnTo>
                  <a:close/>
                  <a:moveTo>
                    <a:pt x="1208" y="1735"/>
                  </a:moveTo>
                  <a:lnTo>
                    <a:pt x="1208" y="1752"/>
                  </a:lnTo>
                  <a:lnTo>
                    <a:pt x="1204" y="1752"/>
                  </a:lnTo>
                  <a:lnTo>
                    <a:pt x="1204" y="1735"/>
                  </a:lnTo>
                  <a:lnTo>
                    <a:pt x="1208" y="1735"/>
                  </a:lnTo>
                  <a:close/>
                  <a:moveTo>
                    <a:pt x="1208" y="1765"/>
                  </a:moveTo>
                  <a:lnTo>
                    <a:pt x="1208" y="1783"/>
                  </a:lnTo>
                  <a:lnTo>
                    <a:pt x="1204" y="1783"/>
                  </a:lnTo>
                  <a:lnTo>
                    <a:pt x="1204" y="1765"/>
                  </a:lnTo>
                  <a:lnTo>
                    <a:pt x="1208" y="1765"/>
                  </a:lnTo>
                  <a:close/>
                  <a:moveTo>
                    <a:pt x="1208" y="1796"/>
                  </a:moveTo>
                  <a:lnTo>
                    <a:pt x="1208" y="1814"/>
                  </a:lnTo>
                  <a:lnTo>
                    <a:pt x="1204" y="1814"/>
                  </a:lnTo>
                  <a:lnTo>
                    <a:pt x="1204" y="1796"/>
                  </a:lnTo>
                  <a:lnTo>
                    <a:pt x="1208" y="1796"/>
                  </a:lnTo>
                  <a:close/>
                  <a:moveTo>
                    <a:pt x="1208" y="1827"/>
                  </a:moveTo>
                  <a:lnTo>
                    <a:pt x="1208" y="1844"/>
                  </a:lnTo>
                  <a:lnTo>
                    <a:pt x="1204" y="1844"/>
                  </a:lnTo>
                  <a:lnTo>
                    <a:pt x="1204" y="1827"/>
                  </a:lnTo>
                  <a:lnTo>
                    <a:pt x="1208" y="1827"/>
                  </a:lnTo>
                  <a:close/>
                  <a:moveTo>
                    <a:pt x="1208" y="1857"/>
                  </a:moveTo>
                  <a:lnTo>
                    <a:pt x="1208" y="1875"/>
                  </a:lnTo>
                  <a:lnTo>
                    <a:pt x="1204" y="1875"/>
                  </a:lnTo>
                  <a:lnTo>
                    <a:pt x="1204" y="1857"/>
                  </a:lnTo>
                  <a:lnTo>
                    <a:pt x="1208" y="1857"/>
                  </a:lnTo>
                  <a:close/>
                  <a:moveTo>
                    <a:pt x="1208" y="1888"/>
                  </a:moveTo>
                  <a:lnTo>
                    <a:pt x="1208" y="1906"/>
                  </a:lnTo>
                  <a:lnTo>
                    <a:pt x="1204" y="1906"/>
                  </a:lnTo>
                  <a:lnTo>
                    <a:pt x="1204" y="1888"/>
                  </a:lnTo>
                  <a:lnTo>
                    <a:pt x="1208" y="1888"/>
                  </a:lnTo>
                  <a:close/>
                  <a:moveTo>
                    <a:pt x="1208" y="1919"/>
                  </a:moveTo>
                  <a:lnTo>
                    <a:pt x="1208" y="1936"/>
                  </a:lnTo>
                  <a:lnTo>
                    <a:pt x="1204" y="1936"/>
                  </a:lnTo>
                  <a:lnTo>
                    <a:pt x="1204" y="1919"/>
                  </a:lnTo>
                  <a:lnTo>
                    <a:pt x="1208" y="1919"/>
                  </a:lnTo>
                  <a:close/>
                  <a:moveTo>
                    <a:pt x="1208" y="1950"/>
                  </a:moveTo>
                  <a:lnTo>
                    <a:pt x="1208" y="1967"/>
                  </a:lnTo>
                  <a:lnTo>
                    <a:pt x="1204" y="1967"/>
                  </a:lnTo>
                  <a:lnTo>
                    <a:pt x="1204" y="1950"/>
                  </a:lnTo>
                  <a:lnTo>
                    <a:pt x="1208" y="1950"/>
                  </a:lnTo>
                  <a:close/>
                  <a:moveTo>
                    <a:pt x="1208" y="1980"/>
                  </a:moveTo>
                  <a:lnTo>
                    <a:pt x="1208" y="1998"/>
                  </a:lnTo>
                  <a:lnTo>
                    <a:pt x="1204" y="1998"/>
                  </a:lnTo>
                  <a:lnTo>
                    <a:pt x="1204" y="1980"/>
                  </a:lnTo>
                  <a:lnTo>
                    <a:pt x="1208" y="1980"/>
                  </a:lnTo>
                  <a:close/>
                  <a:moveTo>
                    <a:pt x="1208" y="2011"/>
                  </a:moveTo>
                  <a:lnTo>
                    <a:pt x="1208" y="2028"/>
                  </a:lnTo>
                  <a:lnTo>
                    <a:pt x="1204" y="2028"/>
                  </a:lnTo>
                  <a:lnTo>
                    <a:pt x="1204" y="2011"/>
                  </a:lnTo>
                  <a:lnTo>
                    <a:pt x="1208" y="2011"/>
                  </a:lnTo>
                  <a:close/>
                  <a:moveTo>
                    <a:pt x="1208" y="2041"/>
                  </a:moveTo>
                  <a:lnTo>
                    <a:pt x="1208" y="2059"/>
                  </a:lnTo>
                  <a:lnTo>
                    <a:pt x="1204" y="2059"/>
                  </a:lnTo>
                  <a:lnTo>
                    <a:pt x="1204" y="2041"/>
                  </a:lnTo>
                  <a:lnTo>
                    <a:pt x="1208" y="2041"/>
                  </a:lnTo>
                  <a:close/>
                  <a:moveTo>
                    <a:pt x="1208" y="2072"/>
                  </a:moveTo>
                  <a:lnTo>
                    <a:pt x="1208" y="2090"/>
                  </a:lnTo>
                  <a:lnTo>
                    <a:pt x="1204" y="2090"/>
                  </a:lnTo>
                  <a:lnTo>
                    <a:pt x="1204" y="2072"/>
                  </a:lnTo>
                  <a:lnTo>
                    <a:pt x="1208" y="2072"/>
                  </a:lnTo>
                  <a:close/>
                  <a:moveTo>
                    <a:pt x="1208" y="2103"/>
                  </a:moveTo>
                  <a:lnTo>
                    <a:pt x="1208" y="2120"/>
                  </a:lnTo>
                  <a:lnTo>
                    <a:pt x="1204" y="2120"/>
                  </a:lnTo>
                  <a:lnTo>
                    <a:pt x="1204" y="2103"/>
                  </a:lnTo>
                  <a:lnTo>
                    <a:pt x="1208" y="2103"/>
                  </a:lnTo>
                  <a:close/>
                  <a:moveTo>
                    <a:pt x="1208" y="2133"/>
                  </a:moveTo>
                  <a:lnTo>
                    <a:pt x="1208" y="2151"/>
                  </a:lnTo>
                  <a:lnTo>
                    <a:pt x="1204" y="2151"/>
                  </a:lnTo>
                  <a:lnTo>
                    <a:pt x="1204" y="2133"/>
                  </a:lnTo>
                  <a:lnTo>
                    <a:pt x="1208" y="2133"/>
                  </a:lnTo>
                  <a:close/>
                  <a:moveTo>
                    <a:pt x="1208" y="2164"/>
                  </a:moveTo>
                  <a:lnTo>
                    <a:pt x="1208" y="2182"/>
                  </a:lnTo>
                  <a:lnTo>
                    <a:pt x="1204" y="2182"/>
                  </a:lnTo>
                  <a:lnTo>
                    <a:pt x="1204" y="2164"/>
                  </a:lnTo>
                  <a:lnTo>
                    <a:pt x="1208" y="2164"/>
                  </a:lnTo>
                  <a:close/>
                  <a:moveTo>
                    <a:pt x="1208" y="2195"/>
                  </a:moveTo>
                  <a:lnTo>
                    <a:pt x="1208" y="2213"/>
                  </a:lnTo>
                  <a:lnTo>
                    <a:pt x="1204" y="2213"/>
                  </a:lnTo>
                  <a:lnTo>
                    <a:pt x="1204" y="2195"/>
                  </a:lnTo>
                  <a:lnTo>
                    <a:pt x="1208" y="2195"/>
                  </a:lnTo>
                  <a:close/>
                  <a:moveTo>
                    <a:pt x="1208" y="2226"/>
                  </a:moveTo>
                  <a:lnTo>
                    <a:pt x="1208" y="2243"/>
                  </a:lnTo>
                  <a:lnTo>
                    <a:pt x="1204" y="2243"/>
                  </a:lnTo>
                  <a:lnTo>
                    <a:pt x="1204" y="2226"/>
                  </a:lnTo>
                  <a:lnTo>
                    <a:pt x="1208" y="2226"/>
                  </a:lnTo>
                  <a:close/>
                  <a:moveTo>
                    <a:pt x="1208" y="2256"/>
                  </a:moveTo>
                  <a:lnTo>
                    <a:pt x="1208" y="2274"/>
                  </a:lnTo>
                  <a:lnTo>
                    <a:pt x="1204" y="2274"/>
                  </a:lnTo>
                  <a:lnTo>
                    <a:pt x="1204" y="2256"/>
                  </a:lnTo>
                  <a:lnTo>
                    <a:pt x="1208" y="2256"/>
                  </a:lnTo>
                  <a:close/>
                  <a:moveTo>
                    <a:pt x="1208" y="2287"/>
                  </a:moveTo>
                  <a:lnTo>
                    <a:pt x="1208" y="2304"/>
                  </a:lnTo>
                  <a:lnTo>
                    <a:pt x="1204" y="2304"/>
                  </a:lnTo>
                  <a:lnTo>
                    <a:pt x="1204" y="2287"/>
                  </a:lnTo>
                  <a:lnTo>
                    <a:pt x="1208" y="2287"/>
                  </a:lnTo>
                  <a:close/>
                  <a:moveTo>
                    <a:pt x="1208" y="2318"/>
                  </a:moveTo>
                  <a:lnTo>
                    <a:pt x="1208" y="2335"/>
                  </a:lnTo>
                  <a:lnTo>
                    <a:pt x="1204" y="2335"/>
                  </a:lnTo>
                  <a:lnTo>
                    <a:pt x="1204" y="2318"/>
                  </a:lnTo>
                  <a:lnTo>
                    <a:pt x="1208" y="2318"/>
                  </a:lnTo>
                  <a:close/>
                  <a:moveTo>
                    <a:pt x="1239" y="1559"/>
                  </a:moveTo>
                  <a:lnTo>
                    <a:pt x="1239" y="1577"/>
                  </a:lnTo>
                  <a:lnTo>
                    <a:pt x="1235" y="1577"/>
                  </a:lnTo>
                  <a:lnTo>
                    <a:pt x="1235" y="1559"/>
                  </a:lnTo>
                  <a:lnTo>
                    <a:pt x="1239" y="1559"/>
                  </a:lnTo>
                  <a:close/>
                  <a:moveTo>
                    <a:pt x="1239" y="1590"/>
                  </a:moveTo>
                  <a:lnTo>
                    <a:pt x="1239" y="1608"/>
                  </a:lnTo>
                  <a:lnTo>
                    <a:pt x="1235" y="1608"/>
                  </a:lnTo>
                  <a:lnTo>
                    <a:pt x="1235" y="1590"/>
                  </a:lnTo>
                  <a:lnTo>
                    <a:pt x="1239" y="1590"/>
                  </a:lnTo>
                  <a:close/>
                  <a:moveTo>
                    <a:pt x="1239" y="1621"/>
                  </a:moveTo>
                  <a:lnTo>
                    <a:pt x="1239" y="1638"/>
                  </a:lnTo>
                  <a:lnTo>
                    <a:pt x="1235" y="1638"/>
                  </a:lnTo>
                  <a:lnTo>
                    <a:pt x="1235" y="1621"/>
                  </a:lnTo>
                  <a:lnTo>
                    <a:pt x="1239" y="1621"/>
                  </a:lnTo>
                  <a:close/>
                  <a:moveTo>
                    <a:pt x="1239" y="1652"/>
                  </a:moveTo>
                  <a:lnTo>
                    <a:pt x="1239" y="1669"/>
                  </a:lnTo>
                  <a:lnTo>
                    <a:pt x="1235" y="1669"/>
                  </a:lnTo>
                  <a:lnTo>
                    <a:pt x="1235" y="1652"/>
                  </a:lnTo>
                  <a:lnTo>
                    <a:pt x="1239" y="1652"/>
                  </a:lnTo>
                  <a:close/>
                  <a:moveTo>
                    <a:pt x="1239" y="1682"/>
                  </a:moveTo>
                  <a:lnTo>
                    <a:pt x="1239" y="1700"/>
                  </a:lnTo>
                  <a:lnTo>
                    <a:pt x="1235" y="1700"/>
                  </a:lnTo>
                  <a:lnTo>
                    <a:pt x="1235" y="1682"/>
                  </a:lnTo>
                  <a:lnTo>
                    <a:pt x="1239" y="1682"/>
                  </a:lnTo>
                  <a:close/>
                  <a:moveTo>
                    <a:pt x="1239" y="1713"/>
                  </a:moveTo>
                  <a:lnTo>
                    <a:pt x="1239" y="1730"/>
                  </a:lnTo>
                  <a:lnTo>
                    <a:pt x="1235" y="1730"/>
                  </a:lnTo>
                  <a:lnTo>
                    <a:pt x="1235" y="1713"/>
                  </a:lnTo>
                  <a:lnTo>
                    <a:pt x="1239" y="1713"/>
                  </a:lnTo>
                  <a:close/>
                  <a:moveTo>
                    <a:pt x="1239" y="1743"/>
                  </a:moveTo>
                  <a:lnTo>
                    <a:pt x="1239" y="1761"/>
                  </a:lnTo>
                  <a:lnTo>
                    <a:pt x="1235" y="1761"/>
                  </a:lnTo>
                  <a:lnTo>
                    <a:pt x="1235" y="1743"/>
                  </a:lnTo>
                  <a:lnTo>
                    <a:pt x="1239" y="1743"/>
                  </a:lnTo>
                  <a:close/>
                  <a:moveTo>
                    <a:pt x="1239" y="1774"/>
                  </a:moveTo>
                  <a:lnTo>
                    <a:pt x="1239" y="1792"/>
                  </a:lnTo>
                  <a:lnTo>
                    <a:pt x="1235" y="1792"/>
                  </a:lnTo>
                  <a:lnTo>
                    <a:pt x="1235" y="1774"/>
                  </a:lnTo>
                  <a:lnTo>
                    <a:pt x="1239" y="1774"/>
                  </a:lnTo>
                  <a:close/>
                  <a:moveTo>
                    <a:pt x="1239" y="1805"/>
                  </a:moveTo>
                  <a:lnTo>
                    <a:pt x="1239" y="1822"/>
                  </a:lnTo>
                  <a:lnTo>
                    <a:pt x="1235" y="1822"/>
                  </a:lnTo>
                  <a:lnTo>
                    <a:pt x="1235" y="1805"/>
                  </a:lnTo>
                  <a:lnTo>
                    <a:pt x="1239" y="1805"/>
                  </a:lnTo>
                  <a:close/>
                  <a:moveTo>
                    <a:pt x="1239" y="1835"/>
                  </a:moveTo>
                  <a:lnTo>
                    <a:pt x="1239" y="1853"/>
                  </a:lnTo>
                  <a:lnTo>
                    <a:pt x="1235" y="1853"/>
                  </a:lnTo>
                  <a:lnTo>
                    <a:pt x="1235" y="1835"/>
                  </a:lnTo>
                  <a:lnTo>
                    <a:pt x="1239" y="1835"/>
                  </a:lnTo>
                  <a:close/>
                  <a:moveTo>
                    <a:pt x="1239" y="1866"/>
                  </a:moveTo>
                  <a:lnTo>
                    <a:pt x="1239" y="1884"/>
                  </a:lnTo>
                  <a:lnTo>
                    <a:pt x="1235" y="1884"/>
                  </a:lnTo>
                  <a:lnTo>
                    <a:pt x="1235" y="1866"/>
                  </a:lnTo>
                  <a:lnTo>
                    <a:pt x="1239" y="1866"/>
                  </a:lnTo>
                  <a:close/>
                  <a:moveTo>
                    <a:pt x="1239" y="1897"/>
                  </a:moveTo>
                  <a:lnTo>
                    <a:pt x="1239" y="1915"/>
                  </a:lnTo>
                  <a:lnTo>
                    <a:pt x="1235" y="1915"/>
                  </a:lnTo>
                  <a:lnTo>
                    <a:pt x="1235" y="1897"/>
                  </a:lnTo>
                  <a:lnTo>
                    <a:pt x="1239" y="1897"/>
                  </a:lnTo>
                  <a:close/>
                  <a:moveTo>
                    <a:pt x="1239" y="1928"/>
                  </a:moveTo>
                  <a:lnTo>
                    <a:pt x="1239" y="1945"/>
                  </a:lnTo>
                  <a:lnTo>
                    <a:pt x="1235" y="1945"/>
                  </a:lnTo>
                  <a:lnTo>
                    <a:pt x="1235" y="1928"/>
                  </a:lnTo>
                  <a:lnTo>
                    <a:pt x="1239" y="1928"/>
                  </a:lnTo>
                  <a:close/>
                  <a:moveTo>
                    <a:pt x="1239" y="1958"/>
                  </a:moveTo>
                  <a:lnTo>
                    <a:pt x="1239" y="1976"/>
                  </a:lnTo>
                  <a:lnTo>
                    <a:pt x="1235" y="1976"/>
                  </a:lnTo>
                  <a:lnTo>
                    <a:pt x="1235" y="1958"/>
                  </a:lnTo>
                  <a:lnTo>
                    <a:pt x="1239" y="1958"/>
                  </a:lnTo>
                  <a:close/>
                  <a:moveTo>
                    <a:pt x="1239" y="1989"/>
                  </a:moveTo>
                  <a:lnTo>
                    <a:pt x="1239" y="2006"/>
                  </a:lnTo>
                  <a:lnTo>
                    <a:pt x="1235" y="2006"/>
                  </a:lnTo>
                  <a:lnTo>
                    <a:pt x="1235" y="1989"/>
                  </a:lnTo>
                  <a:lnTo>
                    <a:pt x="1239" y="1989"/>
                  </a:lnTo>
                  <a:close/>
                  <a:moveTo>
                    <a:pt x="1239" y="2020"/>
                  </a:moveTo>
                  <a:lnTo>
                    <a:pt x="1239" y="2037"/>
                  </a:lnTo>
                  <a:lnTo>
                    <a:pt x="1235" y="2037"/>
                  </a:lnTo>
                  <a:lnTo>
                    <a:pt x="1235" y="2020"/>
                  </a:lnTo>
                  <a:lnTo>
                    <a:pt x="1239" y="2020"/>
                  </a:lnTo>
                  <a:close/>
                  <a:moveTo>
                    <a:pt x="1239" y="2050"/>
                  </a:moveTo>
                  <a:lnTo>
                    <a:pt x="1239" y="2068"/>
                  </a:lnTo>
                  <a:lnTo>
                    <a:pt x="1235" y="2068"/>
                  </a:lnTo>
                  <a:lnTo>
                    <a:pt x="1235" y="2050"/>
                  </a:lnTo>
                  <a:lnTo>
                    <a:pt x="1239" y="2050"/>
                  </a:lnTo>
                  <a:close/>
                  <a:moveTo>
                    <a:pt x="1239" y="2081"/>
                  </a:moveTo>
                  <a:lnTo>
                    <a:pt x="1239" y="2098"/>
                  </a:lnTo>
                  <a:lnTo>
                    <a:pt x="1235" y="2098"/>
                  </a:lnTo>
                  <a:lnTo>
                    <a:pt x="1235" y="2081"/>
                  </a:lnTo>
                  <a:lnTo>
                    <a:pt x="1239" y="2081"/>
                  </a:lnTo>
                  <a:close/>
                  <a:moveTo>
                    <a:pt x="1239" y="2112"/>
                  </a:moveTo>
                  <a:lnTo>
                    <a:pt x="1239" y="2129"/>
                  </a:lnTo>
                  <a:lnTo>
                    <a:pt x="1235" y="2129"/>
                  </a:lnTo>
                  <a:lnTo>
                    <a:pt x="1235" y="2112"/>
                  </a:lnTo>
                  <a:lnTo>
                    <a:pt x="1239" y="2112"/>
                  </a:lnTo>
                  <a:close/>
                  <a:moveTo>
                    <a:pt x="1239" y="2142"/>
                  </a:moveTo>
                  <a:lnTo>
                    <a:pt x="1239" y="2160"/>
                  </a:lnTo>
                  <a:lnTo>
                    <a:pt x="1235" y="2160"/>
                  </a:lnTo>
                  <a:lnTo>
                    <a:pt x="1235" y="2142"/>
                  </a:lnTo>
                  <a:lnTo>
                    <a:pt x="1239" y="2142"/>
                  </a:lnTo>
                  <a:close/>
                  <a:moveTo>
                    <a:pt x="1239" y="2173"/>
                  </a:moveTo>
                  <a:lnTo>
                    <a:pt x="1239" y="2191"/>
                  </a:lnTo>
                  <a:lnTo>
                    <a:pt x="1235" y="2191"/>
                  </a:lnTo>
                  <a:lnTo>
                    <a:pt x="1235" y="2173"/>
                  </a:lnTo>
                  <a:lnTo>
                    <a:pt x="1239" y="2173"/>
                  </a:lnTo>
                  <a:close/>
                  <a:moveTo>
                    <a:pt x="1239" y="2204"/>
                  </a:moveTo>
                  <a:lnTo>
                    <a:pt x="1239" y="2221"/>
                  </a:lnTo>
                  <a:lnTo>
                    <a:pt x="1235" y="2221"/>
                  </a:lnTo>
                  <a:lnTo>
                    <a:pt x="1235" y="2204"/>
                  </a:lnTo>
                  <a:lnTo>
                    <a:pt x="1239" y="2204"/>
                  </a:lnTo>
                  <a:close/>
                  <a:moveTo>
                    <a:pt x="1239" y="2234"/>
                  </a:moveTo>
                  <a:lnTo>
                    <a:pt x="1239" y="2252"/>
                  </a:lnTo>
                  <a:lnTo>
                    <a:pt x="1235" y="2252"/>
                  </a:lnTo>
                  <a:lnTo>
                    <a:pt x="1235" y="2234"/>
                  </a:lnTo>
                  <a:lnTo>
                    <a:pt x="1239" y="2234"/>
                  </a:lnTo>
                  <a:close/>
                  <a:moveTo>
                    <a:pt x="1239" y="2265"/>
                  </a:moveTo>
                  <a:lnTo>
                    <a:pt x="1239" y="2283"/>
                  </a:lnTo>
                  <a:lnTo>
                    <a:pt x="1235" y="2283"/>
                  </a:lnTo>
                  <a:lnTo>
                    <a:pt x="1235" y="2265"/>
                  </a:lnTo>
                  <a:lnTo>
                    <a:pt x="1239" y="2265"/>
                  </a:lnTo>
                  <a:close/>
                  <a:moveTo>
                    <a:pt x="1239" y="2296"/>
                  </a:moveTo>
                  <a:lnTo>
                    <a:pt x="1239" y="2313"/>
                  </a:lnTo>
                  <a:lnTo>
                    <a:pt x="1235" y="2313"/>
                  </a:lnTo>
                  <a:lnTo>
                    <a:pt x="1235" y="2296"/>
                  </a:lnTo>
                  <a:lnTo>
                    <a:pt x="1239" y="2296"/>
                  </a:lnTo>
                  <a:close/>
                  <a:moveTo>
                    <a:pt x="1239" y="2326"/>
                  </a:moveTo>
                  <a:lnTo>
                    <a:pt x="1239" y="2339"/>
                  </a:lnTo>
                  <a:lnTo>
                    <a:pt x="1235" y="2339"/>
                  </a:lnTo>
                  <a:lnTo>
                    <a:pt x="1235" y="2326"/>
                  </a:lnTo>
                  <a:lnTo>
                    <a:pt x="1239" y="2326"/>
                  </a:lnTo>
                  <a:close/>
                  <a:moveTo>
                    <a:pt x="1265" y="1533"/>
                  </a:moveTo>
                  <a:lnTo>
                    <a:pt x="1265" y="1551"/>
                  </a:lnTo>
                  <a:lnTo>
                    <a:pt x="1261" y="1551"/>
                  </a:lnTo>
                  <a:lnTo>
                    <a:pt x="1261" y="1533"/>
                  </a:lnTo>
                  <a:lnTo>
                    <a:pt x="1265" y="1533"/>
                  </a:lnTo>
                  <a:close/>
                  <a:moveTo>
                    <a:pt x="1265" y="1564"/>
                  </a:moveTo>
                  <a:lnTo>
                    <a:pt x="1265" y="1581"/>
                  </a:lnTo>
                  <a:lnTo>
                    <a:pt x="1261" y="1581"/>
                  </a:lnTo>
                  <a:lnTo>
                    <a:pt x="1261" y="1564"/>
                  </a:lnTo>
                  <a:lnTo>
                    <a:pt x="1265" y="1564"/>
                  </a:lnTo>
                  <a:close/>
                  <a:moveTo>
                    <a:pt x="1265" y="1595"/>
                  </a:moveTo>
                  <a:lnTo>
                    <a:pt x="1265" y="1612"/>
                  </a:lnTo>
                  <a:lnTo>
                    <a:pt x="1261" y="1612"/>
                  </a:lnTo>
                  <a:lnTo>
                    <a:pt x="1261" y="1595"/>
                  </a:lnTo>
                  <a:lnTo>
                    <a:pt x="1265" y="1595"/>
                  </a:lnTo>
                  <a:close/>
                  <a:moveTo>
                    <a:pt x="1265" y="1625"/>
                  </a:moveTo>
                  <a:lnTo>
                    <a:pt x="1265" y="1643"/>
                  </a:lnTo>
                  <a:lnTo>
                    <a:pt x="1261" y="1643"/>
                  </a:lnTo>
                  <a:lnTo>
                    <a:pt x="1261" y="1625"/>
                  </a:lnTo>
                  <a:lnTo>
                    <a:pt x="1265" y="1625"/>
                  </a:lnTo>
                  <a:close/>
                  <a:moveTo>
                    <a:pt x="1265" y="1656"/>
                  </a:moveTo>
                  <a:lnTo>
                    <a:pt x="1265" y="1673"/>
                  </a:lnTo>
                  <a:lnTo>
                    <a:pt x="1261" y="1673"/>
                  </a:lnTo>
                  <a:lnTo>
                    <a:pt x="1261" y="1656"/>
                  </a:lnTo>
                  <a:lnTo>
                    <a:pt x="1265" y="1656"/>
                  </a:lnTo>
                  <a:close/>
                  <a:moveTo>
                    <a:pt x="1265" y="1687"/>
                  </a:moveTo>
                  <a:lnTo>
                    <a:pt x="1265" y="1704"/>
                  </a:lnTo>
                  <a:lnTo>
                    <a:pt x="1261" y="1704"/>
                  </a:lnTo>
                  <a:lnTo>
                    <a:pt x="1261" y="1687"/>
                  </a:lnTo>
                  <a:lnTo>
                    <a:pt x="1265" y="1687"/>
                  </a:lnTo>
                  <a:close/>
                  <a:moveTo>
                    <a:pt x="1265" y="1717"/>
                  </a:moveTo>
                  <a:lnTo>
                    <a:pt x="1265" y="1735"/>
                  </a:lnTo>
                  <a:lnTo>
                    <a:pt x="1261" y="1735"/>
                  </a:lnTo>
                  <a:lnTo>
                    <a:pt x="1261" y="1717"/>
                  </a:lnTo>
                  <a:lnTo>
                    <a:pt x="1265" y="1717"/>
                  </a:lnTo>
                  <a:close/>
                  <a:moveTo>
                    <a:pt x="1265" y="1748"/>
                  </a:moveTo>
                  <a:lnTo>
                    <a:pt x="1265" y="1765"/>
                  </a:lnTo>
                  <a:lnTo>
                    <a:pt x="1261" y="1765"/>
                  </a:lnTo>
                  <a:lnTo>
                    <a:pt x="1261" y="1748"/>
                  </a:lnTo>
                  <a:lnTo>
                    <a:pt x="1265" y="1748"/>
                  </a:lnTo>
                  <a:close/>
                  <a:moveTo>
                    <a:pt x="1265" y="1778"/>
                  </a:moveTo>
                  <a:lnTo>
                    <a:pt x="1265" y="1796"/>
                  </a:lnTo>
                  <a:lnTo>
                    <a:pt x="1261" y="1796"/>
                  </a:lnTo>
                  <a:lnTo>
                    <a:pt x="1261" y="1778"/>
                  </a:lnTo>
                  <a:lnTo>
                    <a:pt x="1265" y="1778"/>
                  </a:lnTo>
                  <a:close/>
                  <a:moveTo>
                    <a:pt x="1265" y="1809"/>
                  </a:moveTo>
                  <a:lnTo>
                    <a:pt x="1265" y="1827"/>
                  </a:lnTo>
                  <a:lnTo>
                    <a:pt x="1261" y="1827"/>
                  </a:lnTo>
                  <a:lnTo>
                    <a:pt x="1261" y="1809"/>
                  </a:lnTo>
                  <a:lnTo>
                    <a:pt x="1265" y="1809"/>
                  </a:lnTo>
                  <a:close/>
                  <a:moveTo>
                    <a:pt x="1265" y="1840"/>
                  </a:moveTo>
                  <a:lnTo>
                    <a:pt x="1265" y="1858"/>
                  </a:lnTo>
                  <a:lnTo>
                    <a:pt x="1261" y="1858"/>
                  </a:lnTo>
                  <a:lnTo>
                    <a:pt x="1261" y="1840"/>
                  </a:lnTo>
                  <a:lnTo>
                    <a:pt x="1265" y="1840"/>
                  </a:lnTo>
                  <a:close/>
                  <a:moveTo>
                    <a:pt x="1265" y="1871"/>
                  </a:moveTo>
                  <a:lnTo>
                    <a:pt x="1265" y="1888"/>
                  </a:lnTo>
                  <a:lnTo>
                    <a:pt x="1261" y="1888"/>
                  </a:lnTo>
                  <a:lnTo>
                    <a:pt x="1261" y="1871"/>
                  </a:lnTo>
                  <a:lnTo>
                    <a:pt x="1265" y="1871"/>
                  </a:lnTo>
                  <a:close/>
                  <a:moveTo>
                    <a:pt x="1265" y="1901"/>
                  </a:moveTo>
                  <a:lnTo>
                    <a:pt x="1265" y="1919"/>
                  </a:lnTo>
                  <a:lnTo>
                    <a:pt x="1261" y="1919"/>
                  </a:lnTo>
                  <a:lnTo>
                    <a:pt x="1261" y="1901"/>
                  </a:lnTo>
                  <a:lnTo>
                    <a:pt x="1265" y="1901"/>
                  </a:lnTo>
                  <a:close/>
                  <a:moveTo>
                    <a:pt x="1265" y="1932"/>
                  </a:moveTo>
                  <a:lnTo>
                    <a:pt x="1265" y="1950"/>
                  </a:lnTo>
                  <a:lnTo>
                    <a:pt x="1261" y="1950"/>
                  </a:lnTo>
                  <a:lnTo>
                    <a:pt x="1261" y="1932"/>
                  </a:lnTo>
                  <a:lnTo>
                    <a:pt x="1265" y="1932"/>
                  </a:lnTo>
                  <a:close/>
                  <a:moveTo>
                    <a:pt x="1265" y="1963"/>
                  </a:moveTo>
                  <a:lnTo>
                    <a:pt x="1265" y="1980"/>
                  </a:lnTo>
                  <a:lnTo>
                    <a:pt x="1261" y="1980"/>
                  </a:lnTo>
                  <a:lnTo>
                    <a:pt x="1261" y="1963"/>
                  </a:lnTo>
                  <a:lnTo>
                    <a:pt x="1265" y="1963"/>
                  </a:lnTo>
                  <a:close/>
                  <a:moveTo>
                    <a:pt x="1265" y="1993"/>
                  </a:moveTo>
                  <a:lnTo>
                    <a:pt x="1265" y="2011"/>
                  </a:lnTo>
                  <a:lnTo>
                    <a:pt x="1261" y="2011"/>
                  </a:lnTo>
                  <a:lnTo>
                    <a:pt x="1261" y="1993"/>
                  </a:lnTo>
                  <a:lnTo>
                    <a:pt x="1265" y="1993"/>
                  </a:lnTo>
                  <a:close/>
                  <a:moveTo>
                    <a:pt x="1265" y="2024"/>
                  </a:moveTo>
                  <a:lnTo>
                    <a:pt x="1265" y="2041"/>
                  </a:lnTo>
                  <a:lnTo>
                    <a:pt x="1261" y="2041"/>
                  </a:lnTo>
                  <a:lnTo>
                    <a:pt x="1261" y="2024"/>
                  </a:lnTo>
                  <a:lnTo>
                    <a:pt x="1265" y="2024"/>
                  </a:lnTo>
                  <a:close/>
                  <a:moveTo>
                    <a:pt x="1265" y="2055"/>
                  </a:moveTo>
                  <a:lnTo>
                    <a:pt x="1265" y="2072"/>
                  </a:lnTo>
                  <a:lnTo>
                    <a:pt x="1261" y="2072"/>
                  </a:lnTo>
                  <a:lnTo>
                    <a:pt x="1261" y="2055"/>
                  </a:lnTo>
                  <a:lnTo>
                    <a:pt x="1265" y="2055"/>
                  </a:lnTo>
                  <a:close/>
                  <a:moveTo>
                    <a:pt x="1265" y="2085"/>
                  </a:moveTo>
                  <a:lnTo>
                    <a:pt x="1265" y="2103"/>
                  </a:lnTo>
                  <a:lnTo>
                    <a:pt x="1261" y="2103"/>
                  </a:lnTo>
                  <a:lnTo>
                    <a:pt x="1261" y="2085"/>
                  </a:lnTo>
                  <a:lnTo>
                    <a:pt x="1265" y="2085"/>
                  </a:lnTo>
                  <a:close/>
                  <a:moveTo>
                    <a:pt x="1265" y="2116"/>
                  </a:moveTo>
                  <a:lnTo>
                    <a:pt x="1265" y="2134"/>
                  </a:lnTo>
                  <a:lnTo>
                    <a:pt x="1261" y="2134"/>
                  </a:lnTo>
                  <a:lnTo>
                    <a:pt x="1261" y="2116"/>
                  </a:lnTo>
                  <a:lnTo>
                    <a:pt x="1265" y="2116"/>
                  </a:lnTo>
                  <a:close/>
                  <a:moveTo>
                    <a:pt x="1265" y="2147"/>
                  </a:moveTo>
                  <a:lnTo>
                    <a:pt x="1265" y="2164"/>
                  </a:lnTo>
                  <a:lnTo>
                    <a:pt x="1261" y="2164"/>
                  </a:lnTo>
                  <a:lnTo>
                    <a:pt x="1261" y="2147"/>
                  </a:lnTo>
                  <a:lnTo>
                    <a:pt x="1265" y="2147"/>
                  </a:lnTo>
                  <a:close/>
                  <a:moveTo>
                    <a:pt x="1265" y="2178"/>
                  </a:moveTo>
                  <a:lnTo>
                    <a:pt x="1265" y="2195"/>
                  </a:lnTo>
                  <a:lnTo>
                    <a:pt x="1261" y="2195"/>
                  </a:lnTo>
                  <a:lnTo>
                    <a:pt x="1261" y="2178"/>
                  </a:lnTo>
                  <a:lnTo>
                    <a:pt x="1265" y="2178"/>
                  </a:lnTo>
                  <a:close/>
                  <a:moveTo>
                    <a:pt x="1265" y="2208"/>
                  </a:moveTo>
                  <a:lnTo>
                    <a:pt x="1265" y="2226"/>
                  </a:lnTo>
                  <a:lnTo>
                    <a:pt x="1261" y="2226"/>
                  </a:lnTo>
                  <a:lnTo>
                    <a:pt x="1261" y="2208"/>
                  </a:lnTo>
                  <a:lnTo>
                    <a:pt x="1265" y="2208"/>
                  </a:lnTo>
                  <a:close/>
                  <a:moveTo>
                    <a:pt x="1265" y="2239"/>
                  </a:moveTo>
                  <a:lnTo>
                    <a:pt x="1265" y="2256"/>
                  </a:lnTo>
                  <a:lnTo>
                    <a:pt x="1261" y="2256"/>
                  </a:lnTo>
                  <a:lnTo>
                    <a:pt x="1261" y="2239"/>
                  </a:lnTo>
                  <a:lnTo>
                    <a:pt x="1265" y="2239"/>
                  </a:lnTo>
                  <a:close/>
                  <a:moveTo>
                    <a:pt x="1265" y="2269"/>
                  </a:moveTo>
                  <a:lnTo>
                    <a:pt x="1265" y="2287"/>
                  </a:lnTo>
                  <a:lnTo>
                    <a:pt x="1261" y="2287"/>
                  </a:lnTo>
                  <a:lnTo>
                    <a:pt x="1261" y="2269"/>
                  </a:lnTo>
                  <a:lnTo>
                    <a:pt x="1265" y="2269"/>
                  </a:lnTo>
                  <a:close/>
                  <a:moveTo>
                    <a:pt x="1265" y="2300"/>
                  </a:moveTo>
                  <a:lnTo>
                    <a:pt x="1265" y="2318"/>
                  </a:lnTo>
                  <a:lnTo>
                    <a:pt x="1261" y="2318"/>
                  </a:lnTo>
                  <a:lnTo>
                    <a:pt x="1261" y="2300"/>
                  </a:lnTo>
                  <a:lnTo>
                    <a:pt x="1265" y="2300"/>
                  </a:lnTo>
                  <a:close/>
                  <a:moveTo>
                    <a:pt x="1265" y="2331"/>
                  </a:moveTo>
                  <a:lnTo>
                    <a:pt x="1265" y="2339"/>
                  </a:lnTo>
                  <a:lnTo>
                    <a:pt x="1261" y="2339"/>
                  </a:lnTo>
                  <a:lnTo>
                    <a:pt x="1261" y="2331"/>
                  </a:lnTo>
                  <a:lnTo>
                    <a:pt x="1265" y="2331"/>
                  </a:lnTo>
                  <a:close/>
                  <a:moveTo>
                    <a:pt x="1296" y="1511"/>
                  </a:moveTo>
                  <a:lnTo>
                    <a:pt x="1296" y="1529"/>
                  </a:lnTo>
                  <a:lnTo>
                    <a:pt x="1291" y="1529"/>
                  </a:lnTo>
                  <a:lnTo>
                    <a:pt x="1291" y="1511"/>
                  </a:lnTo>
                  <a:lnTo>
                    <a:pt x="1296" y="1511"/>
                  </a:lnTo>
                  <a:close/>
                  <a:moveTo>
                    <a:pt x="1296" y="1542"/>
                  </a:moveTo>
                  <a:lnTo>
                    <a:pt x="1296" y="1560"/>
                  </a:lnTo>
                  <a:lnTo>
                    <a:pt x="1291" y="1560"/>
                  </a:lnTo>
                  <a:lnTo>
                    <a:pt x="1291" y="1542"/>
                  </a:lnTo>
                  <a:lnTo>
                    <a:pt x="1296" y="1542"/>
                  </a:lnTo>
                  <a:close/>
                  <a:moveTo>
                    <a:pt x="1296" y="1573"/>
                  </a:moveTo>
                  <a:lnTo>
                    <a:pt x="1296" y="1590"/>
                  </a:lnTo>
                  <a:lnTo>
                    <a:pt x="1291" y="1590"/>
                  </a:lnTo>
                  <a:lnTo>
                    <a:pt x="1291" y="1573"/>
                  </a:lnTo>
                  <a:lnTo>
                    <a:pt x="1296" y="1573"/>
                  </a:lnTo>
                  <a:close/>
                  <a:moveTo>
                    <a:pt x="1296" y="1603"/>
                  </a:moveTo>
                  <a:lnTo>
                    <a:pt x="1296" y="1621"/>
                  </a:lnTo>
                  <a:lnTo>
                    <a:pt x="1291" y="1621"/>
                  </a:lnTo>
                  <a:lnTo>
                    <a:pt x="1291" y="1603"/>
                  </a:lnTo>
                  <a:lnTo>
                    <a:pt x="1296" y="1603"/>
                  </a:lnTo>
                  <a:close/>
                  <a:moveTo>
                    <a:pt x="1296" y="1634"/>
                  </a:moveTo>
                  <a:lnTo>
                    <a:pt x="1296" y="1652"/>
                  </a:lnTo>
                  <a:lnTo>
                    <a:pt x="1291" y="1652"/>
                  </a:lnTo>
                  <a:lnTo>
                    <a:pt x="1291" y="1634"/>
                  </a:lnTo>
                  <a:lnTo>
                    <a:pt x="1296" y="1634"/>
                  </a:lnTo>
                  <a:close/>
                  <a:moveTo>
                    <a:pt x="1296" y="1665"/>
                  </a:moveTo>
                  <a:lnTo>
                    <a:pt x="1296" y="1682"/>
                  </a:lnTo>
                  <a:lnTo>
                    <a:pt x="1291" y="1682"/>
                  </a:lnTo>
                  <a:lnTo>
                    <a:pt x="1291" y="1665"/>
                  </a:lnTo>
                  <a:lnTo>
                    <a:pt x="1296" y="1665"/>
                  </a:lnTo>
                  <a:close/>
                  <a:moveTo>
                    <a:pt x="1296" y="1695"/>
                  </a:moveTo>
                  <a:lnTo>
                    <a:pt x="1296" y="1713"/>
                  </a:lnTo>
                  <a:lnTo>
                    <a:pt x="1291" y="1713"/>
                  </a:lnTo>
                  <a:lnTo>
                    <a:pt x="1291" y="1695"/>
                  </a:lnTo>
                  <a:lnTo>
                    <a:pt x="1296" y="1695"/>
                  </a:lnTo>
                  <a:close/>
                  <a:moveTo>
                    <a:pt x="1296" y="1726"/>
                  </a:moveTo>
                  <a:lnTo>
                    <a:pt x="1296" y="1743"/>
                  </a:lnTo>
                  <a:lnTo>
                    <a:pt x="1291" y="1743"/>
                  </a:lnTo>
                  <a:lnTo>
                    <a:pt x="1291" y="1726"/>
                  </a:lnTo>
                  <a:lnTo>
                    <a:pt x="1296" y="1726"/>
                  </a:lnTo>
                  <a:close/>
                  <a:moveTo>
                    <a:pt x="1296" y="1757"/>
                  </a:moveTo>
                  <a:lnTo>
                    <a:pt x="1296" y="1774"/>
                  </a:lnTo>
                  <a:lnTo>
                    <a:pt x="1291" y="1774"/>
                  </a:lnTo>
                  <a:lnTo>
                    <a:pt x="1291" y="1757"/>
                  </a:lnTo>
                  <a:lnTo>
                    <a:pt x="1296" y="1757"/>
                  </a:lnTo>
                  <a:close/>
                  <a:moveTo>
                    <a:pt x="1296" y="1787"/>
                  </a:moveTo>
                  <a:lnTo>
                    <a:pt x="1296" y="1805"/>
                  </a:lnTo>
                  <a:lnTo>
                    <a:pt x="1291" y="1805"/>
                  </a:lnTo>
                  <a:lnTo>
                    <a:pt x="1291" y="1787"/>
                  </a:lnTo>
                  <a:lnTo>
                    <a:pt x="1296" y="1787"/>
                  </a:lnTo>
                  <a:close/>
                  <a:moveTo>
                    <a:pt x="1296" y="1818"/>
                  </a:moveTo>
                  <a:lnTo>
                    <a:pt x="1296" y="1836"/>
                  </a:lnTo>
                  <a:lnTo>
                    <a:pt x="1291" y="1836"/>
                  </a:lnTo>
                  <a:lnTo>
                    <a:pt x="1291" y="1818"/>
                  </a:lnTo>
                  <a:lnTo>
                    <a:pt x="1296" y="1818"/>
                  </a:lnTo>
                  <a:close/>
                  <a:moveTo>
                    <a:pt x="1296" y="1849"/>
                  </a:moveTo>
                  <a:lnTo>
                    <a:pt x="1296" y="1866"/>
                  </a:lnTo>
                  <a:lnTo>
                    <a:pt x="1291" y="1866"/>
                  </a:lnTo>
                  <a:lnTo>
                    <a:pt x="1291" y="1849"/>
                  </a:lnTo>
                  <a:lnTo>
                    <a:pt x="1296" y="1849"/>
                  </a:lnTo>
                  <a:close/>
                  <a:moveTo>
                    <a:pt x="1296" y="1879"/>
                  </a:moveTo>
                  <a:lnTo>
                    <a:pt x="1296" y="1897"/>
                  </a:lnTo>
                  <a:lnTo>
                    <a:pt x="1291" y="1897"/>
                  </a:lnTo>
                  <a:lnTo>
                    <a:pt x="1291" y="1879"/>
                  </a:lnTo>
                  <a:lnTo>
                    <a:pt x="1296" y="1879"/>
                  </a:lnTo>
                  <a:close/>
                  <a:moveTo>
                    <a:pt x="1296" y="1910"/>
                  </a:moveTo>
                  <a:lnTo>
                    <a:pt x="1296" y="1928"/>
                  </a:lnTo>
                  <a:lnTo>
                    <a:pt x="1291" y="1928"/>
                  </a:lnTo>
                  <a:lnTo>
                    <a:pt x="1291" y="1910"/>
                  </a:lnTo>
                  <a:lnTo>
                    <a:pt x="1296" y="1910"/>
                  </a:lnTo>
                  <a:close/>
                  <a:moveTo>
                    <a:pt x="1296" y="1941"/>
                  </a:moveTo>
                  <a:lnTo>
                    <a:pt x="1296" y="1958"/>
                  </a:lnTo>
                  <a:lnTo>
                    <a:pt x="1291" y="1958"/>
                  </a:lnTo>
                  <a:lnTo>
                    <a:pt x="1291" y="1941"/>
                  </a:lnTo>
                  <a:lnTo>
                    <a:pt x="1296" y="1941"/>
                  </a:lnTo>
                  <a:close/>
                  <a:moveTo>
                    <a:pt x="1296" y="1971"/>
                  </a:moveTo>
                  <a:lnTo>
                    <a:pt x="1296" y="1989"/>
                  </a:lnTo>
                  <a:lnTo>
                    <a:pt x="1291" y="1989"/>
                  </a:lnTo>
                  <a:lnTo>
                    <a:pt x="1291" y="1971"/>
                  </a:lnTo>
                  <a:lnTo>
                    <a:pt x="1296" y="1971"/>
                  </a:lnTo>
                  <a:close/>
                  <a:moveTo>
                    <a:pt x="1296" y="2002"/>
                  </a:moveTo>
                  <a:lnTo>
                    <a:pt x="1296" y="2020"/>
                  </a:lnTo>
                  <a:lnTo>
                    <a:pt x="1291" y="2020"/>
                  </a:lnTo>
                  <a:lnTo>
                    <a:pt x="1291" y="2002"/>
                  </a:lnTo>
                  <a:lnTo>
                    <a:pt x="1296" y="2002"/>
                  </a:lnTo>
                  <a:close/>
                  <a:moveTo>
                    <a:pt x="1296" y="2033"/>
                  </a:moveTo>
                  <a:lnTo>
                    <a:pt x="1296" y="2050"/>
                  </a:lnTo>
                  <a:lnTo>
                    <a:pt x="1291" y="2050"/>
                  </a:lnTo>
                  <a:lnTo>
                    <a:pt x="1291" y="2033"/>
                  </a:lnTo>
                  <a:lnTo>
                    <a:pt x="1296" y="2033"/>
                  </a:lnTo>
                  <a:close/>
                  <a:moveTo>
                    <a:pt x="1296" y="2063"/>
                  </a:moveTo>
                  <a:lnTo>
                    <a:pt x="1296" y="2081"/>
                  </a:lnTo>
                  <a:lnTo>
                    <a:pt x="1291" y="2081"/>
                  </a:lnTo>
                  <a:lnTo>
                    <a:pt x="1291" y="2063"/>
                  </a:lnTo>
                  <a:lnTo>
                    <a:pt x="1296" y="2063"/>
                  </a:lnTo>
                  <a:close/>
                  <a:moveTo>
                    <a:pt x="1296" y="2094"/>
                  </a:moveTo>
                  <a:lnTo>
                    <a:pt x="1296" y="2112"/>
                  </a:lnTo>
                  <a:lnTo>
                    <a:pt x="1291" y="2112"/>
                  </a:lnTo>
                  <a:lnTo>
                    <a:pt x="1291" y="2094"/>
                  </a:lnTo>
                  <a:lnTo>
                    <a:pt x="1296" y="2094"/>
                  </a:lnTo>
                  <a:close/>
                  <a:moveTo>
                    <a:pt x="1296" y="2125"/>
                  </a:moveTo>
                  <a:lnTo>
                    <a:pt x="1296" y="2142"/>
                  </a:lnTo>
                  <a:lnTo>
                    <a:pt x="1291" y="2142"/>
                  </a:lnTo>
                  <a:lnTo>
                    <a:pt x="1291" y="2125"/>
                  </a:lnTo>
                  <a:lnTo>
                    <a:pt x="1296" y="2125"/>
                  </a:lnTo>
                  <a:close/>
                  <a:moveTo>
                    <a:pt x="1296" y="2156"/>
                  </a:moveTo>
                  <a:lnTo>
                    <a:pt x="1296" y="2173"/>
                  </a:lnTo>
                  <a:lnTo>
                    <a:pt x="1291" y="2173"/>
                  </a:lnTo>
                  <a:lnTo>
                    <a:pt x="1291" y="2156"/>
                  </a:lnTo>
                  <a:lnTo>
                    <a:pt x="1296" y="2156"/>
                  </a:lnTo>
                  <a:close/>
                  <a:moveTo>
                    <a:pt x="1296" y="2186"/>
                  </a:moveTo>
                  <a:lnTo>
                    <a:pt x="1296" y="2204"/>
                  </a:lnTo>
                  <a:lnTo>
                    <a:pt x="1291" y="2204"/>
                  </a:lnTo>
                  <a:lnTo>
                    <a:pt x="1291" y="2186"/>
                  </a:lnTo>
                  <a:lnTo>
                    <a:pt x="1296" y="2186"/>
                  </a:lnTo>
                  <a:close/>
                  <a:moveTo>
                    <a:pt x="1296" y="2217"/>
                  </a:moveTo>
                  <a:lnTo>
                    <a:pt x="1296" y="2234"/>
                  </a:lnTo>
                  <a:lnTo>
                    <a:pt x="1291" y="2234"/>
                  </a:lnTo>
                  <a:lnTo>
                    <a:pt x="1291" y="2217"/>
                  </a:lnTo>
                  <a:lnTo>
                    <a:pt x="1296" y="2217"/>
                  </a:lnTo>
                  <a:close/>
                  <a:moveTo>
                    <a:pt x="1296" y="2248"/>
                  </a:moveTo>
                  <a:lnTo>
                    <a:pt x="1296" y="2265"/>
                  </a:lnTo>
                  <a:lnTo>
                    <a:pt x="1291" y="2265"/>
                  </a:lnTo>
                  <a:lnTo>
                    <a:pt x="1291" y="2248"/>
                  </a:lnTo>
                  <a:lnTo>
                    <a:pt x="1296" y="2248"/>
                  </a:lnTo>
                  <a:close/>
                  <a:moveTo>
                    <a:pt x="1296" y="2278"/>
                  </a:moveTo>
                  <a:lnTo>
                    <a:pt x="1296" y="2296"/>
                  </a:lnTo>
                  <a:lnTo>
                    <a:pt x="1291" y="2296"/>
                  </a:lnTo>
                  <a:lnTo>
                    <a:pt x="1291" y="2278"/>
                  </a:lnTo>
                  <a:lnTo>
                    <a:pt x="1296" y="2278"/>
                  </a:lnTo>
                  <a:close/>
                  <a:moveTo>
                    <a:pt x="1296" y="2309"/>
                  </a:moveTo>
                  <a:lnTo>
                    <a:pt x="1296" y="2326"/>
                  </a:lnTo>
                  <a:lnTo>
                    <a:pt x="1291" y="2326"/>
                  </a:lnTo>
                  <a:lnTo>
                    <a:pt x="1291" y="2309"/>
                  </a:lnTo>
                  <a:lnTo>
                    <a:pt x="1296" y="2309"/>
                  </a:lnTo>
                  <a:close/>
                  <a:moveTo>
                    <a:pt x="1322" y="1489"/>
                  </a:moveTo>
                  <a:lnTo>
                    <a:pt x="1322" y="1507"/>
                  </a:lnTo>
                  <a:lnTo>
                    <a:pt x="1318" y="1507"/>
                  </a:lnTo>
                  <a:lnTo>
                    <a:pt x="1318" y="1489"/>
                  </a:lnTo>
                  <a:lnTo>
                    <a:pt x="1322" y="1489"/>
                  </a:lnTo>
                  <a:close/>
                  <a:moveTo>
                    <a:pt x="1322" y="1520"/>
                  </a:moveTo>
                  <a:lnTo>
                    <a:pt x="1322" y="1538"/>
                  </a:lnTo>
                  <a:lnTo>
                    <a:pt x="1318" y="1538"/>
                  </a:lnTo>
                  <a:lnTo>
                    <a:pt x="1318" y="1520"/>
                  </a:lnTo>
                  <a:lnTo>
                    <a:pt x="1322" y="1520"/>
                  </a:lnTo>
                  <a:close/>
                  <a:moveTo>
                    <a:pt x="1322" y="1551"/>
                  </a:moveTo>
                  <a:lnTo>
                    <a:pt x="1322" y="1568"/>
                  </a:lnTo>
                  <a:lnTo>
                    <a:pt x="1318" y="1568"/>
                  </a:lnTo>
                  <a:lnTo>
                    <a:pt x="1318" y="1551"/>
                  </a:lnTo>
                  <a:lnTo>
                    <a:pt x="1322" y="1551"/>
                  </a:lnTo>
                  <a:close/>
                  <a:moveTo>
                    <a:pt x="1322" y="1581"/>
                  </a:moveTo>
                  <a:lnTo>
                    <a:pt x="1322" y="1599"/>
                  </a:lnTo>
                  <a:lnTo>
                    <a:pt x="1318" y="1599"/>
                  </a:lnTo>
                  <a:lnTo>
                    <a:pt x="1318" y="1581"/>
                  </a:lnTo>
                  <a:lnTo>
                    <a:pt x="1322" y="1581"/>
                  </a:lnTo>
                  <a:close/>
                  <a:moveTo>
                    <a:pt x="1322" y="1612"/>
                  </a:moveTo>
                  <a:lnTo>
                    <a:pt x="1322" y="1630"/>
                  </a:lnTo>
                  <a:lnTo>
                    <a:pt x="1318" y="1630"/>
                  </a:lnTo>
                  <a:lnTo>
                    <a:pt x="1318" y="1612"/>
                  </a:lnTo>
                  <a:lnTo>
                    <a:pt x="1322" y="1612"/>
                  </a:lnTo>
                  <a:close/>
                  <a:moveTo>
                    <a:pt x="1322" y="1643"/>
                  </a:moveTo>
                  <a:lnTo>
                    <a:pt x="1322" y="1660"/>
                  </a:lnTo>
                  <a:lnTo>
                    <a:pt x="1318" y="1660"/>
                  </a:lnTo>
                  <a:lnTo>
                    <a:pt x="1318" y="1643"/>
                  </a:lnTo>
                  <a:lnTo>
                    <a:pt x="1322" y="1643"/>
                  </a:lnTo>
                  <a:close/>
                  <a:moveTo>
                    <a:pt x="1322" y="1673"/>
                  </a:moveTo>
                  <a:lnTo>
                    <a:pt x="1322" y="1691"/>
                  </a:lnTo>
                  <a:lnTo>
                    <a:pt x="1318" y="1691"/>
                  </a:lnTo>
                  <a:lnTo>
                    <a:pt x="1318" y="1673"/>
                  </a:lnTo>
                  <a:lnTo>
                    <a:pt x="1322" y="1673"/>
                  </a:lnTo>
                  <a:close/>
                  <a:moveTo>
                    <a:pt x="1322" y="1704"/>
                  </a:moveTo>
                  <a:lnTo>
                    <a:pt x="1322" y="1722"/>
                  </a:lnTo>
                  <a:lnTo>
                    <a:pt x="1318" y="1722"/>
                  </a:lnTo>
                  <a:lnTo>
                    <a:pt x="1318" y="1704"/>
                  </a:lnTo>
                  <a:lnTo>
                    <a:pt x="1322" y="1704"/>
                  </a:lnTo>
                  <a:close/>
                  <a:moveTo>
                    <a:pt x="1322" y="1735"/>
                  </a:moveTo>
                  <a:lnTo>
                    <a:pt x="1322" y="1752"/>
                  </a:lnTo>
                  <a:lnTo>
                    <a:pt x="1318" y="1752"/>
                  </a:lnTo>
                  <a:lnTo>
                    <a:pt x="1318" y="1735"/>
                  </a:lnTo>
                  <a:lnTo>
                    <a:pt x="1322" y="1735"/>
                  </a:lnTo>
                  <a:close/>
                  <a:moveTo>
                    <a:pt x="1322" y="1765"/>
                  </a:moveTo>
                  <a:lnTo>
                    <a:pt x="1322" y="1783"/>
                  </a:lnTo>
                  <a:lnTo>
                    <a:pt x="1318" y="1783"/>
                  </a:lnTo>
                  <a:lnTo>
                    <a:pt x="1318" y="1765"/>
                  </a:lnTo>
                  <a:lnTo>
                    <a:pt x="1322" y="1765"/>
                  </a:lnTo>
                  <a:close/>
                  <a:moveTo>
                    <a:pt x="1322" y="1796"/>
                  </a:moveTo>
                  <a:lnTo>
                    <a:pt x="1322" y="1814"/>
                  </a:lnTo>
                  <a:lnTo>
                    <a:pt x="1318" y="1814"/>
                  </a:lnTo>
                  <a:lnTo>
                    <a:pt x="1318" y="1796"/>
                  </a:lnTo>
                  <a:lnTo>
                    <a:pt x="1322" y="1796"/>
                  </a:lnTo>
                  <a:close/>
                  <a:moveTo>
                    <a:pt x="1322" y="1827"/>
                  </a:moveTo>
                  <a:lnTo>
                    <a:pt x="1322" y="1844"/>
                  </a:lnTo>
                  <a:lnTo>
                    <a:pt x="1318" y="1844"/>
                  </a:lnTo>
                  <a:lnTo>
                    <a:pt x="1318" y="1827"/>
                  </a:lnTo>
                  <a:lnTo>
                    <a:pt x="1322" y="1827"/>
                  </a:lnTo>
                  <a:close/>
                  <a:moveTo>
                    <a:pt x="1322" y="1858"/>
                  </a:moveTo>
                  <a:lnTo>
                    <a:pt x="1322" y="1875"/>
                  </a:lnTo>
                  <a:lnTo>
                    <a:pt x="1318" y="1875"/>
                  </a:lnTo>
                  <a:lnTo>
                    <a:pt x="1318" y="1858"/>
                  </a:lnTo>
                  <a:lnTo>
                    <a:pt x="1322" y="1858"/>
                  </a:lnTo>
                  <a:close/>
                  <a:moveTo>
                    <a:pt x="1322" y="1888"/>
                  </a:moveTo>
                  <a:lnTo>
                    <a:pt x="1322" y="1906"/>
                  </a:lnTo>
                  <a:lnTo>
                    <a:pt x="1318" y="1906"/>
                  </a:lnTo>
                  <a:lnTo>
                    <a:pt x="1318" y="1888"/>
                  </a:lnTo>
                  <a:lnTo>
                    <a:pt x="1322" y="1888"/>
                  </a:lnTo>
                  <a:close/>
                  <a:moveTo>
                    <a:pt x="1322" y="1919"/>
                  </a:moveTo>
                  <a:lnTo>
                    <a:pt x="1322" y="1936"/>
                  </a:lnTo>
                  <a:lnTo>
                    <a:pt x="1318" y="1936"/>
                  </a:lnTo>
                  <a:lnTo>
                    <a:pt x="1318" y="1919"/>
                  </a:lnTo>
                  <a:lnTo>
                    <a:pt x="1322" y="1919"/>
                  </a:lnTo>
                  <a:close/>
                  <a:moveTo>
                    <a:pt x="1322" y="1950"/>
                  </a:moveTo>
                  <a:lnTo>
                    <a:pt x="1322" y="1967"/>
                  </a:lnTo>
                  <a:lnTo>
                    <a:pt x="1318" y="1967"/>
                  </a:lnTo>
                  <a:lnTo>
                    <a:pt x="1318" y="1950"/>
                  </a:lnTo>
                  <a:lnTo>
                    <a:pt x="1322" y="1950"/>
                  </a:lnTo>
                  <a:close/>
                  <a:moveTo>
                    <a:pt x="1322" y="1980"/>
                  </a:moveTo>
                  <a:lnTo>
                    <a:pt x="1322" y="1998"/>
                  </a:lnTo>
                  <a:lnTo>
                    <a:pt x="1318" y="1998"/>
                  </a:lnTo>
                  <a:lnTo>
                    <a:pt x="1318" y="1980"/>
                  </a:lnTo>
                  <a:lnTo>
                    <a:pt x="1322" y="1980"/>
                  </a:lnTo>
                  <a:close/>
                  <a:moveTo>
                    <a:pt x="1322" y="2011"/>
                  </a:moveTo>
                  <a:lnTo>
                    <a:pt x="1322" y="2028"/>
                  </a:lnTo>
                  <a:lnTo>
                    <a:pt x="1318" y="2028"/>
                  </a:lnTo>
                  <a:lnTo>
                    <a:pt x="1318" y="2011"/>
                  </a:lnTo>
                  <a:lnTo>
                    <a:pt x="1322" y="2011"/>
                  </a:lnTo>
                  <a:close/>
                  <a:moveTo>
                    <a:pt x="1322" y="2041"/>
                  </a:moveTo>
                  <a:lnTo>
                    <a:pt x="1322" y="2059"/>
                  </a:lnTo>
                  <a:lnTo>
                    <a:pt x="1318" y="2059"/>
                  </a:lnTo>
                  <a:lnTo>
                    <a:pt x="1318" y="2041"/>
                  </a:lnTo>
                  <a:lnTo>
                    <a:pt x="1322" y="2041"/>
                  </a:lnTo>
                  <a:close/>
                  <a:moveTo>
                    <a:pt x="1322" y="2072"/>
                  </a:moveTo>
                  <a:lnTo>
                    <a:pt x="1322" y="2090"/>
                  </a:lnTo>
                  <a:lnTo>
                    <a:pt x="1318" y="2090"/>
                  </a:lnTo>
                  <a:lnTo>
                    <a:pt x="1318" y="2072"/>
                  </a:lnTo>
                  <a:lnTo>
                    <a:pt x="1322" y="2072"/>
                  </a:lnTo>
                  <a:close/>
                  <a:moveTo>
                    <a:pt x="1322" y="2103"/>
                  </a:moveTo>
                  <a:lnTo>
                    <a:pt x="1322" y="2121"/>
                  </a:lnTo>
                  <a:lnTo>
                    <a:pt x="1318" y="2121"/>
                  </a:lnTo>
                  <a:lnTo>
                    <a:pt x="1318" y="2103"/>
                  </a:lnTo>
                  <a:lnTo>
                    <a:pt x="1322" y="2103"/>
                  </a:lnTo>
                  <a:close/>
                  <a:moveTo>
                    <a:pt x="1322" y="2134"/>
                  </a:moveTo>
                  <a:lnTo>
                    <a:pt x="1322" y="2151"/>
                  </a:lnTo>
                  <a:lnTo>
                    <a:pt x="1318" y="2151"/>
                  </a:lnTo>
                  <a:lnTo>
                    <a:pt x="1318" y="2134"/>
                  </a:lnTo>
                  <a:lnTo>
                    <a:pt x="1322" y="2134"/>
                  </a:lnTo>
                  <a:close/>
                  <a:moveTo>
                    <a:pt x="1322" y="2164"/>
                  </a:moveTo>
                  <a:lnTo>
                    <a:pt x="1322" y="2182"/>
                  </a:lnTo>
                  <a:lnTo>
                    <a:pt x="1318" y="2182"/>
                  </a:lnTo>
                  <a:lnTo>
                    <a:pt x="1318" y="2164"/>
                  </a:lnTo>
                  <a:lnTo>
                    <a:pt x="1322" y="2164"/>
                  </a:lnTo>
                  <a:close/>
                  <a:moveTo>
                    <a:pt x="1322" y="2195"/>
                  </a:moveTo>
                  <a:lnTo>
                    <a:pt x="1322" y="2213"/>
                  </a:lnTo>
                  <a:lnTo>
                    <a:pt x="1318" y="2213"/>
                  </a:lnTo>
                  <a:lnTo>
                    <a:pt x="1318" y="2195"/>
                  </a:lnTo>
                  <a:lnTo>
                    <a:pt x="1322" y="2195"/>
                  </a:lnTo>
                  <a:close/>
                  <a:moveTo>
                    <a:pt x="1322" y="2226"/>
                  </a:moveTo>
                  <a:lnTo>
                    <a:pt x="1322" y="2243"/>
                  </a:lnTo>
                  <a:lnTo>
                    <a:pt x="1318" y="2243"/>
                  </a:lnTo>
                  <a:lnTo>
                    <a:pt x="1318" y="2226"/>
                  </a:lnTo>
                  <a:lnTo>
                    <a:pt x="1322" y="2226"/>
                  </a:lnTo>
                  <a:close/>
                  <a:moveTo>
                    <a:pt x="1322" y="2256"/>
                  </a:moveTo>
                  <a:lnTo>
                    <a:pt x="1322" y="2274"/>
                  </a:lnTo>
                  <a:lnTo>
                    <a:pt x="1318" y="2274"/>
                  </a:lnTo>
                  <a:lnTo>
                    <a:pt x="1318" y="2256"/>
                  </a:lnTo>
                  <a:lnTo>
                    <a:pt x="1322" y="2256"/>
                  </a:lnTo>
                  <a:close/>
                  <a:moveTo>
                    <a:pt x="1322" y="2287"/>
                  </a:moveTo>
                  <a:lnTo>
                    <a:pt x="1322" y="2304"/>
                  </a:lnTo>
                  <a:lnTo>
                    <a:pt x="1318" y="2304"/>
                  </a:lnTo>
                  <a:lnTo>
                    <a:pt x="1318" y="2287"/>
                  </a:lnTo>
                  <a:lnTo>
                    <a:pt x="1322" y="2287"/>
                  </a:lnTo>
                  <a:close/>
                  <a:moveTo>
                    <a:pt x="1322" y="2318"/>
                  </a:moveTo>
                  <a:lnTo>
                    <a:pt x="1322" y="2335"/>
                  </a:lnTo>
                  <a:lnTo>
                    <a:pt x="1318" y="2335"/>
                  </a:lnTo>
                  <a:lnTo>
                    <a:pt x="1318" y="2318"/>
                  </a:lnTo>
                  <a:lnTo>
                    <a:pt x="1322" y="2318"/>
                  </a:lnTo>
                  <a:close/>
                  <a:moveTo>
                    <a:pt x="1353" y="1463"/>
                  </a:moveTo>
                  <a:lnTo>
                    <a:pt x="1353" y="1481"/>
                  </a:lnTo>
                  <a:lnTo>
                    <a:pt x="1348" y="1481"/>
                  </a:lnTo>
                  <a:lnTo>
                    <a:pt x="1348" y="1463"/>
                  </a:lnTo>
                  <a:lnTo>
                    <a:pt x="1353" y="1463"/>
                  </a:lnTo>
                  <a:close/>
                  <a:moveTo>
                    <a:pt x="1353" y="1494"/>
                  </a:moveTo>
                  <a:lnTo>
                    <a:pt x="1353" y="1511"/>
                  </a:lnTo>
                  <a:lnTo>
                    <a:pt x="1348" y="1511"/>
                  </a:lnTo>
                  <a:lnTo>
                    <a:pt x="1348" y="1494"/>
                  </a:lnTo>
                  <a:lnTo>
                    <a:pt x="1353" y="1494"/>
                  </a:lnTo>
                  <a:close/>
                  <a:moveTo>
                    <a:pt x="1353" y="1525"/>
                  </a:moveTo>
                  <a:lnTo>
                    <a:pt x="1353" y="1542"/>
                  </a:lnTo>
                  <a:lnTo>
                    <a:pt x="1348" y="1542"/>
                  </a:lnTo>
                  <a:lnTo>
                    <a:pt x="1348" y="1525"/>
                  </a:lnTo>
                  <a:lnTo>
                    <a:pt x="1353" y="1525"/>
                  </a:lnTo>
                  <a:close/>
                  <a:moveTo>
                    <a:pt x="1353" y="1555"/>
                  </a:moveTo>
                  <a:lnTo>
                    <a:pt x="1353" y="1573"/>
                  </a:lnTo>
                  <a:lnTo>
                    <a:pt x="1348" y="1573"/>
                  </a:lnTo>
                  <a:lnTo>
                    <a:pt x="1348" y="1555"/>
                  </a:lnTo>
                  <a:lnTo>
                    <a:pt x="1353" y="1555"/>
                  </a:lnTo>
                  <a:close/>
                  <a:moveTo>
                    <a:pt x="1353" y="1586"/>
                  </a:moveTo>
                  <a:lnTo>
                    <a:pt x="1353" y="1603"/>
                  </a:lnTo>
                  <a:lnTo>
                    <a:pt x="1348" y="1603"/>
                  </a:lnTo>
                  <a:lnTo>
                    <a:pt x="1348" y="1586"/>
                  </a:lnTo>
                  <a:lnTo>
                    <a:pt x="1353" y="1586"/>
                  </a:lnTo>
                  <a:close/>
                  <a:moveTo>
                    <a:pt x="1353" y="1616"/>
                  </a:moveTo>
                  <a:lnTo>
                    <a:pt x="1353" y="1634"/>
                  </a:lnTo>
                  <a:lnTo>
                    <a:pt x="1348" y="1634"/>
                  </a:lnTo>
                  <a:lnTo>
                    <a:pt x="1348" y="1616"/>
                  </a:lnTo>
                  <a:lnTo>
                    <a:pt x="1353" y="1616"/>
                  </a:lnTo>
                  <a:close/>
                  <a:moveTo>
                    <a:pt x="1353" y="1647"/>
                  </a:moveTo>
                  <a:lnTo>
                    <a:pt x="1353" y="1665"/>
                  </a:lnTo>
                  <a:lnTo>
                    <a:pt x="1348" y="1665"/>
                  </a:lnTo>
                  <a:lnTo>
                    <a:pt x="1348" y="1647"/>
                  </a:lnTo>
                  <a:lnTo>
                    <a:pt x="1353" y="1647"/>
                  </a:lnTo>
                  <a:close/>
                  <a:moveTo>
                    <a:pt x="1353" y="1678"/>
                  </a:moveTo>
                  <a:lnTo>
                    <a:pt x="1353" y="1695"/>
                  </a:lnTo>
                  <a:lnTo>
                    <a:pt x="1348" y="1695"/>
                  </a:lnTo>
                  <a:lnTo>
                    <a:pt x="1348" y="1678"/>
                  </a:lnTo>
                  <a:lnTo>
                    <a:pt x="1353" y="1678"/>
                  </a:lnTo>
                  <a:close/>
                  <a:moveTo>
                    <a:pt x="1353" y="1708"/>
                  </a:moveTo>
                  <a:lnTo>
                    <a:pt x="1353" y="1726"/>
                  </a:lnTo>
                  <a:lnTo>
                    <a:pt x="1348" y="1726"/>
                  </a:lnTo>
                  <a:lnTo>
                    <a:pt x="1348" y="1708"/>
                  </a:lnTo>
                  <a:lnTo>
                    <a:pt x="1353" y="1708"/>
                  </a:lnTo>
                  <a:close/>
                  <a:moveTo>
                    <a:pt x="1353" y="1739"/>
                  </a:moveTo>
                  <a:lnTo>
                    <a:pt x="1353" y="1757"/>
                  </a:lnTo>
                  <a:lnTo>
                    <a:pt x="1348" y="1757"/>
                  </a:lnTo>
                  <a:lnTo>
                    <a:pt x="1348" y="1739"/>
                  </a:lnTo>
                  <a:lnTo>
                    <a:pt x="1353" y="1739"/>
                  </a:lnTo>
                  <a:close/>
                  <a:moveTo>
                    <a:pt x="1353" y="1770"/>
                  </a:moveTo>
                  <a:lnTo>
                    <a:pt x="1353" y="1788"/>
                  </a:lnTo>
                  <a:lnTo>
                    <a:pt x="1348" y="1788"/>
                  </a:lnTo>
                  <a:lnTo>
                    <a:pt x="1348" y="1770"/>
                  </a:lnTo>
                  <a:lnTo>
                    <a:pt x="1353" y="1770"/>
                  </a:lnTo>
                  <a:close/>
                  <a:moveTo>
                    <a:pt x="1353" y="1801"/>
                  </a:moveTo>
                  <a:lnTo>
                    <a:pt x="1353" y="1818"/>
                  </a:lnTo>
                  <a:lnTo>
                    <a:pt x="1348" y="1818"/>
                  </a:lnTo>
                  <a:lnTo>
                    <a:pt x="1348" y="1801"/>
                  </a:lnTo>
                  <a:lnTo>
                    <a:pt x="1353" y="1801"/>
                  </a:lnTo>
                  <a:close/>
                  <a:moveTo>
                    <a:pt x="1353" y="1831"/>
                  </a:moveTo>
                  <a:lnTo>
                    <a:pt x="1353" y="1849"/>
                  </a:lnTo>
                  <a:lnTo>
                    <a:pt x="1348" y="1849"/>
                  </a:lnTo>
                  <a:lnTo>
                    <a:pt x="1348" y="1831"/>
                  </a:lnTo>
                  <a:lnTo>
                    <a:pt x="1353" y="1831"/>
                  </a:lnTo>
                  <a:close/>
                  <a:moveTo>
                    <a:pt x="1353" y="1862"/>
                  </a:moveTo>
                  <a:lnTo>
                    <a:pt x="1353" y="1879"/>
                  </a:lnTo>
                  <a:lnTo>
                    <a:pt x="1348" y="1879"/>
                  </a:lnTo>
                  <a:lnTo>
                    <a:pt x="1348" y="1862"/>
                  </a:lnTo>
                  <a:lnTo>
                    <a:pt x="1353" y="1862"/>
                  </a:lnTo>
                  <a:close/>
                  <a:moveTo>
                    <a:pt x="1353" y="1893"/>
                  </a:moveTo>
                  <a:lnTo>
                    <a:pt x="1353" y="1910"/>
                  </a:lnTo>
                  <a:lnTo>
                    <a:pt x="1348" y="1910"/>
                  </a:lnTo>
                  <a:lnTo>
                    <a:pt x="1348" y="1893"/>
                  </a:lnTo>
                  <a:lnTo>
                    <a:pt x="1353" y="1893"/>
                  </a:lnTo>
                  <a:close/>
                  <a:moveTo>
                    <a:pt x="1353" y="1923"/>
                  </a:moveTo>
                  <a:lnTo>
                    <a:pt x="1353" y="1941"/>
                  </a:lnTo>
                  <a:lnTo>
                    <a:pt x="1348" y="1941"/>
                  </a:lnTo>
                  <a:lnTo>
                    <a:pt x="1348" y="1923"/>
                  </a:lnTo>
                  <a:lnTo>
                    <a:pt x="1353" y="1923"/>
                  </a:lnTo>
                  <a:close/>
                  <a:moveTo>
                    <a:pt x="1353" y="1954"/>
                  </a:moveTo>
                  <a:lnTo>
                    <a:pt x="1353" y="1971"/>
                  </a:lnTo>
                  <a:lnTo>
                    <a:pt x="1348" y="1971"/>
                  </a:lnTo>
                  <a:lnTo>
                    <a:pt x="1348" y="1954"/>
                  </a:lnTo>
                  <a:lnTo>
                    <a:pt x="1353" y="1954"/>
                  </a:lnTo>
                  <a:close/>
                  <a:moveTo>
                    <a:pt x="1353" y="1985"/>
                  </a:moveTo>
                  <a:lnTo>
                    <a:pt x="1353" y="2002"/>
                  </a:lnTo>
                  <a:lnTo>
                    <a:pt x="1348" y="2002"/>
                  </a:lnTo>
                  <a:lnTo>
                    <a:pt x="1348" y="1985"/>
                  </a:lnTo>
                  <a:lnTo>
                    <a:pt x="1353" y="1985"/>
                  </a:lnTo>
                  <a:close/>
                  <a:moveTo>
                    <a:pt x="1353" y="2015"/>
                  </a:moveTo>
                  <a:lnTo>
                    <a:pt x="1353" y="2033"/>
                  </a:lnTo>
                  <a:lnTo>
                    <a:pt x="1348" y="2033"/>
                  </a:lnTo>
                  <a:lnTo>
                    <a:pt x="1348" y="2015"/>
                  </a:lnTo>
                  <a:lnTo>
                    <a:pt x="1353" y="2015"/>
                  </a:lnTo>
                  <a:close/>
                  <a:moveTo>
                    <a:pt x="1353" y="2046"/>
                  </a:moveTo>
                  <a:lnTo>
                    <a:pt x="1353" y="2064"/>
                  </a:lnTo>
                  <a:lnTo>
                    <a:pt x="1348" y="2064"/>
                  </a:lnTo>
                  <a:lnTo>
                    <a:pt x="1348" y="2046"/>
                  </a:lnTo>
                  <a:lnTo>
                    <a:pt x="1353" y="2046"/>
                  </a:lnTo>
                  <a:close/>
                  <a:moveTo>
                    <a:pt x="1353" y="2077"/>
                  </a:moveTo>
                  <a:lnTo>
                    <a:pt x="1353" y="2094"/>
                  </a:lnTo>
                  <a:lnTo>
                    <a:pt x="1348" y="2094"/>
                  </a:lnTo>
                  <a:lnTo>
                    <a:pt x="1348" y="2077"/>
                  </a:lnTo>
                  <a:lnTo>
                    <a:pt x="1353" y="2077"/>
                  </a:lnTo>
                  <a:close/>
                  <a:moveTo>
                    <a:pt x="1353" y="2107"/>
                  </a:moveTo>
                  <a:lnTo>
                    <a:pt x="1353" y="2125"/>
                  </a:lnTo>
                  <a:lnTo>
                    <a:pt x="1348" y="2125"/>
                  </a:lnTo>
                  <a:lnTo>
                    <a:pt x="1348" y="2107"/>
                  </a:lnTo>
                  <a:lnTo>
                    <a:pt x="1353" y="2107"/>
                  </a:lnTo>
                  <a:close/>
                  <a:moveTo>
                    <a:pt x="1353" y="2138"/>
                  </a:moveTo>
                  <a:lnTo>
                    <a:pt x="1353" y="2156"/>
                  </a:lnTo>
                  <a:lnTo>
                    <a:pt x="1348" y="2156"/>
                  </a:lnTo>
                  <a:lnTo>
                    <a:pt x="1348" y="2138"/>
                  </a:lnTo>
                  <a:lnTo>
                    <a:pt x="1353" y="2138"/>
                  </a:lnTo>
                  <a:close/>
                  <a:moveTo>
                    <a:pt x="1353" y="2169"/>
                  </a:moveTo>
                  <a:lnTo>
                    <a:pt x="1353" y="2186"/>
                  </a:lnTo>
                  <a:lnTo>
                    <a:pt x="1348" y="2186"/>
                  </a:lnTo>
                  <a:lnTo>
                    <a:pt x="1348" y="2169"/>
                  </a:lnTo>
                  <a:lnTo>
                    <a:pt x="1353" y="2169"/>
                  </a:lnTo>
                  <a:close/>
                  <a:moveTo>
                    <a:pt x="1353" y="2199"/>
                  </a:moveTo>
                  <a:lnTo>
                    <a:pt x="1353" y="2217"/>
                  </a:lnTo>
                  <a:lnTo>
                    <a:pt x="1348" y="2217"/>
                  </a:lnTo>
                  <a:lnTo>
                    <a:pt x="1348" y="2199"/>
                  </a:lnTo>
                  <a:lnTo>
                    <a:pt x="1353" y="2199"/>
                  </a:lnTo>
                  <a:close/>
                  <a:moveTo>
                    <a:pt x="1353" y="2230"/>
                  </a:moveTo>
                  <a:lnTo>
                    <a:pt x="1353" y="2248"/>
                  </a:lnTo>
                  <a:lnTo>
                    <a:pt x="1348" y="2248"/>
                  </a:lnTo>
                  <a:lnTo>
                    <a:pt x="1348" y="2230"/>
                  </a:lnTo>
                  <a:lnTo>
                    <a:pt x="1353" y="2230"/>
                  </a:lnTo>
                  <a:close/>
                  <a:moveTo>
                    <a:pt x="1353" y="2261"/>
                  </a:moveTo>
                  <a:lnTo>
                    <a:pt x="1353" y="2278"/>
                  </a:lnTo>
                  <a:lnTo>
                    <a:pt x="1348" y="2278"/>
                  </a:lnTo>
                  <a:lnTo>
                    <a:pt x="1348" y="2261"/>
                  </a:lnTo>
                  <a:lnTo>
                    <a:pt x="1353" y="2261"/>
                  </a:lnTo>
                  <a:close/>
                  <a:moveTo>
                    <a:pt x="1353" y="2291"/>
                  </a:moveTo>
                  <a:lnTo>
                    <a:pt x="1353" y="2309"/>
                  </a:lnTo>
                  <a:lnTo>
                    <a:pt x="1348" y="2309"/>
                  </a:lnTo>
                  <a:lnTo>
                    <a:pt x="1348" y="2291"/>
                  </a:lnTo>
                  <a:lnTo>
                    <a:pt x="1353" y="2291"/>
                  </a:lnTo>
                  <a:close/>
                  <a:moveTo>
                    <a:pt x="1353" y="2322"/>
                  </a:moveTo>
                  <a:lnTo>
                    <a:pt x="1353" y="2339"/>
                  </a:lnTo>
                  <a:lnTo>
                    <a:pt x="1348" y="2339"/>
                  </a:lnTo>
                  <a:lnTo>
                    <a:pt x="1348" y="2322"/>
                  </a:lnTo>
                  <a:lnTo>
                    <a:pt x="1353" y="2322"/>
                  </a:lnTo>
                  <a:close/>
                  <a:moveTo>
                    <a:pt x="1379" y="1441"/>
                  </a:moveTo>
                  <a:lnTo>
                    <a:pt x="1379" y="1459"/>
                  </a:lnTo>
                  <a:lnTo>
                    <a:pt x="1375" y="1459"/>
                  </a:lnTo>
                  <a:lnTo>
                    <a:pt x="1375" y="1441"/>
                  </a:lnTo>
                  <a:lnTo>
                    <a:pt x="1379" y="1441"/>
                  </a:lnTo>
                  <a:close/>
                  <a:moveTo>
                    <a:pt x="1379" y="1472"/>
                  </a:moveTo>
                  <a:lnTo>
                    <a:pt x="1379" y="1489"/>
                  </a:lnTo>
                  <a:lnTo>
                    <a:pt x="1375" y="1489"/>
                  </a:lnTo>
                  <a:lnTo>
                    <a:pt x="1375" y="1472"/>
                  </a:lnTo>
                  <a:lnTo>
                    <a:pt x="1379" y="1472"/>
                  </a:lnTo>
                  <a:close/>
                  <a:moveTo>
                    <a:pt x="1379" y="1503"/>
                  </a:moveTo>
                  <a:lnTo>
                    <a:pt x="1379" y="1520"/>
                  </a:lnTo>
                  <a:lnTo>
                    <a:pt x="1375" y="1520"/>
                  </a:lnTo>
                  <a:lnTo>
                    <a:pt x="1375" y="1503"/>
                  </a:lnTo>
                  <a:lnTo>
                    <a:pt x="1379" y="1503"/>
                  </a:lnTo>
                  <a:close/>
                  <a:moveTo>
                    <a:pt x="1379" y="1533"/>
                  </a:moveTo>
                  <a:lnTo>
                    <a:pt x="1379" y="1551"/>
                  </a:lnTo>
                  <a:lnTo>
                    <a:pt x="1375" y="1551"/>
                  </a:lnTo>
                  <a:lnTo>
                    <a:pt x="1375" y="1533"/>
                  </a:lnTo>
                  <a:lnTo>
                    <a:pt x="1379" y="1533"/>
                  </a:lnTo>
                  <a:close/>
                  <a:moveTo>
                    <a:pt x="1379" y="1564"/>
                  </a:moveTo>
                  <a:lnTo>
                    <a:pt x="1379" y="1581"/>
                  </a:lnTo>
                  <a:lnTo>
                    <a:pt x="1375" y="1581"/>
                  </a:lnTo>
                  <a:lnTo>
                    <a:pt x="1375" y="1564"/>
                  </a:lnTo>
                  <a:lnTo>
                    <a:pt x="1379" y="1564"/>
                  </a:lnTo>
                  <a:close/>
                  <a:moveTo>
                    <a:pt x="1379" y="1595"/>
                  </a:moveTo>
                  <a:lnTo>
                    <a:pt x="1379" y="1612"/>
                  </a:lnTo>
                  <a:lnTo>
                    <a:pt x="1375" y="1612"/>
                  </a:lnTo>
                  <a:lnTo>
                    <a:pt x="1375" y="1595"/>
                  </a:lnTo>
                  <a:lnTo>
                    <a:pt x="1379" y="1595"/>
                  </a:lnTo>
                  <a:close/>
                  <a:moveTo>
                    <a:pt x="1379" y="1625"/>
                  </a:moveTo>
                  <a:lnTo>
                    <a:pt x="1379" y="1643"/>
                  </a:lnTo>
                  <a:lnTo>
                    <a:pt x="1375" y="1643"/>
                  </a:lnTo>
                  <a:lnTo>
                    <a:pt x="1375" y="1625"/>
                  </a:lnTo>
                  <a:lnTo>
                    <a:pt x="1379" y="1625"/>
                  </a:lnTo>
                  <a:close/>
                  <a:moveTo>
                    <a:pt x="1379" y="1656"/>
                  </a:moveTo>
                  <a:lnTo>
                    <a:pt x="1379" y="1673"/>
                  </a:lnTo>
                  <a:lnTo>
                    <a:pt x="1375" y="1673"/>
                  </a:lnTo>
                  <a:lnTo>
                    <a:pt x="1375" y="1656"/>
                  </a:lnTo>
                  <a:lnTo>
                    <a:pt x="1379" y="1656"/>
                  </a:lnTo>
                  <a:close/>
                  <a:moveTo>
                    <a:pt x="1379" y="1687"/>
                  </a:moveTo>
                  <a:lnTo>
                    <a:pt x="1379" y="1704"/>
                  </a:lnTo>
                  <a:lnTo>
                    <a:pt x="1375" y="1704"/>
                  </a:lnTo>
                  <a:lnTo>
                    <a:pt x="1375" y="1687"/>
                  </a:lnTo>
                  <a:lnTo>
                    <a:pt x="1379" y="1687"/>
                  </a:lnTo>
                  <a:close/>
                  <a:moveTo>
                    <a:pt x="1379" y="1717"/>
                  </a:moveTo>
                  <a:lnTo>
                    <a:pt x="1379" y="1735"/>
                  </a:lnTo>
                  <a:lnTo>
                    <a:pt x="1375" y="1735"/>
                  </a:lnTo>
                  <a:lnTo>
                    <a:pt x="1375" y="1717"/>
                  </a:lnTo>
                  <a:lnTo>
                    <a:pt x="1379" y="1717"/>
                  </a:lnTo>
                  <a:close/>
                  <a:moveTo>
                    <a:pt x="1379" y="1748"/>
                  </a:moveTo>
                  <a:lnTo>
                    <a:pt x="1379" y="1766"/>
                  </a:lnTo>
                  <a:lnTo>
                    <a:pt x="1375" y="1766"/>
                  </a:lnTo>
                  <a:lnTo>
                    <a:pt x="1375" y="1748"/>
                  </a:lnTo>
                  <a:lnTo>
                    <a:pt x="1379" y="1748"/>
                  </a:lnTo>
                  <a:close/>
                  <a:moveTo>
                    <a:pt x="1379" y="1779"/>
                  </a:moveTo>
                  <a:lnTo>
                    <a:pt x="1379" y="1796"/>
                  </a:lnTo>
                  <a:lnTo>
                    <a:pt x="1375" y="1796"/>
                  </a:lnTo>
                  <a:lnTo>
                    <a:pt x="1375" y="1779"/>
                  </a:lnTo>
                  <a:lnTo>
                    <a:pt x="1379" y="1779"/>
                  </a:lnTo>
                  <a:close/>
                  <a:moveTo>
                    <a:pt x="1379" y="1809"/>
                  </a:moveTo>
                  <a:lnTo>
                    <a:pt x="1379" y="1827"/>
                  </a:lnTo>
                  <a:lnTo>
                    <a:pt x="1375" y="1827"/>
                  </a:lnTo>
                  <a:lnTo>
                    <a:pt x="1375" y="1809"/>
                  </a:lnTo>
                  <a:lnTo>
                    <a:pt x="1379" y="1809"/>
                  </a:lnTo>
                  <a:close/>
                  <a:moveTo>
                    <a:pt x="1379" y="1840"/>
                  </a:moveTo>
                  <a:lnTo>
                    <a:pt x="1379" y="1858"/>
                  </a:lnTo>
                  <a:lnTo>
                    <a:pt x="1375" y="1858"/>
                  </a:lnTo>
                  <a:lnTo>
                    <a:pt x="1375" y="1840"/>
                  </a:lnTo>
                  <a:lnTo>
                    <a:pt x="1379" y="1840"/>
                  </a:lnTo>
                  <a:close/>
                  <a:moveTo>
                    <a:pt x="1379" y="1871"/>
                  </a:moveTo>
                  <a:lnTo>
                    <a:pt x="1379" y="1888"/>
                  </a:lnTo>
                  <a:lnTo>
                    <a:pt x="1375" y="1888"/>
                  </a:lnTo>
                  <a:lnTo>
                    <a:pt x="1375" y="1871"/>
                  </a:lnTo>
                  <a:lnTo>
                    <a:pt x="1379" y="1871"/>
                  </a:lnTo>
                  <a:close/>
                  <a:moveTo>
                    <a:pt x="1379" y="1901"/>
                  </a:moveTo>
                  <a:lnTo>
                    <a:pt x="1379" y="1919"/>
                  </a:lnTo>
                  <a:lnTo>
                    <a:pt x="1375" y="1919"/>
                  </a:lnTo>
                  <a:lnTo>
                    <a:pt x="1375" y="1901"/>
                  </a:lnTo>
                  <a:lnTo>
                    <a:pt x="1379" y="1901"/>
                  </a:lnTo>
                  <a:close/>
                  <a:moveTo>
                    <a:pt x="1379" y="1932"/>
                  </a:moveTo>
                  <a:lnTo>
                    <a:pt x="1379" y="1950"/>
                  </a:lnTo>
                  <a:lnTo>
                    <a:pt x="1375" y="1950"/>
                  </a:lnTo>
                  <a:lnTo>
                    <a:pt x="1375" y="1932"/>
                  </a:lnTo>
                  <a:lnTo>
                    <a:pt x="1379" y="1932"/>
                  </a:lnTo>
                  <a:close/>
                  <a:moveTo>
                    <a:pt x="1379" y="1963"/>
                  </a:moveTo>
                  <a:lnTo>
                    <a:pt x="1379" y="1980"/>
                  </a:lnTo>
                  <a:lnTo>
                    <a:pt x="1375" y="1980"/>
                  </a:lnTo>
                  <a:lnTo>
                    <a:pt x="1375" y="1963"/>
                  </a:lnTo>
                  <a:lnTo>
                    <a:pt x="1379" y="1963"/>
                  </a:lnTo>
                  <a:close/>
                  <a:moveTo>
                    <a:pt x="1379" y="1993"/>
                  </a:moveTo>
                  <a:lnTo>
                    <a:pt x="1379" y="2011"/>
                  </a:lnTo>
                  <a:lnTo>
                    <a:pt x="1375" y="2011"/>
                  </a:lnTo>
                  <a:lnTo>
                    <a:pt x="1375" y="1993"/>
                  </a:lnTo>
                  <a:lnTo>
                    <a:pt x="1379" y="1993"/>
                  </a:lnTo>
                  <a:close/>
                  <a:moveTo>
                    <a:pt x="1379" y="2024"/>
                  </a:moveTo>
                  <a:lnTo>
                    <a:pt x="1379" y="2042"/>
                  </a:lnTo>
                  <a:lnTo>
                    <a:pt x="1375" y="2042"/>
                  </a:lnTo>
                  <a:lnTo>
                    <a:pt x="1375" y="2024"/>
                  </a:lnTo>
                  <a:lnTo>
                    <a:pt x="1379" y="2024"/>
                  </a:lnTo>
                  <a:close/>
                  <a:moveTo>
                    <a:pt x="1379" y="2055"/>
                  </a:moveTo>
                  <a:lnTo>
                    <a:pt x="1379" y="2072"/>
                  </a:lnTo>
                  <a:lnTo>
                    <a:pt x="1375" y="2072"/>
                  </a:lnTo>
                  <a:lnTo>
                    <a:pt x="1375" y="2055"/>
                  </a:lnTo>
                  <a:lnTo>
                    <a:pt x="1379" y="2055"/>
                  </a:lnTo>
                  <a:close/>
                  <a:moveTo>
                    <a:pt x="1379" y="2086"/>
                  </a:moveTo>
                  <a:lnTo>
                    <a:pt x="1379" y="2103"/>
                  </a:lnTo>
                  <a:lnTo>
                    <a:pt x="1375" y="2103"/>
                  </a:lnTo>
                  <a:lnTo>
                    <a:pt x="1375" y="2086"/>
                  </a:lnTo>
                  <a:lnTo>
                    <a:pt x="1379" y="2086"/>
                  </a:lnTo>
                  <a:close/>
                  <a:moveTo>
                    <a:pt x="1379" y="2116"/>
                  </a:moveTo>
                  <a:lnTo>
                    <a:pt x="1379" y="2134"/>
                  </a:lnTo>
                  <a:lnTo>
                    <a:pt x="1375" y="2134"/>
                  </a:lnTo>
                  <a:lnTo>
                    <a:pt x="1375" y="2116"/>
                  </a:lnTo>
                  <a:lnTo>
                    <a:pt x="1379" y="2116"/>
                  </a:lnTo>
                  <a:close/>
                  <a:moveTo>
                    <a:pt x="1379" y="2147"/>
                  </a:moveTo>
                  <a:lnTo>
                    <a:pt x="1379" y="2164"/>
                  </a:lnTo>
                  <a:lnTo>
                    <a:pt x="1375" y="2164"/>
                  </a:lnTo>
                  <a:lnTo>
                    <a:pt x="1375" y="2147"/>
                  </a:lnTo>
                  <a:lnTo>
                    <a:pt x="1379" y="2147"/>
                  </a:lnTo>
                  <a:close/>
                  <a:moveTo>
                    <a:pt x="1379" y="2178"/>
                  </a:moveTo>
                  <a:lnTo>
                    <a:pt x="1379" y="2195"/>
                  </a:lnTo>
                  <a:lnTo>
                    <a:pt x="1375" y="2195"/>
                  </a:lnTo>
                  <a:lnTo>
                    <a:pt x="1375" y="2178"/>
                  </a:lnTo>
                  <a:lnTo>
                    <a:pt x="1379" y="2178"/>
                  </a:lnTo>
                  <a:close/>
                  <a:moveTo>
                    <a:pt x="1379" y="2208"/>
                  </a:moveTo>
                  <a:lnTo>
                    <a:pt x="1379" y="2226"/>
                  </a:lnTo>
                  <a:lnTo>
                    <a:pt x="1375" y="2226"/>
                  </a:lnTo>
                  <a:lnTo>
                    <a:pt x="1375" y="2208"/>
                  </a:lnTo>
                  <a:lnTo>
                    <a:pt x="1379" y="2208"/>
                  </a:lnTo>
                  <a:close/>
                  <a:moveTo>
                    <a:pt x="1379" y="2239"/>
                  </a:moveTo>
                  <a:lnTo>
                    <a:pt x="1379" y="2256"/>
                  </a:lnTo>
                  <a:lnTo>
                    <a:pt x="1375" y="2256"/>
                  </a:lnTo>
                  <a:lnTo>
                    <a:pt x="1375" y="2239"/>
                  </a:lnTo>
                  <a:lnTo>
                    <a:pt x="1379" y="2239"/>
                  </a:lnTo>
                  <a:close/>
                  <a:moveTo>
                    <a:pt x="1379" y="2269"/>
                  </a:moveTo>
                  <a:lnTo>
                    <a:pt x="1379" y="2287"/>
                  </a:lnTo>
                  <a:lnTo>
                    <a:pt x="1375" y="2287"/>
                  </a:lnTo>
                  <a:lnTo>
                    <a:pt x="1375" y="2269"/>
                  </a:lnTo>
                  <a:lnTo>
                    <a:pt x="1379" y="2269"/>
                  </a:lnTo>
                  <a:close/>
                  <a:moveTo>
                    <a:pt x="1379" y="2300"/>
                  </a:moveTo>
                  <a:lnTo>
                    <a:pt x="1379" y="2318"/>
                  </a:lnTo>
                  <a:lnTo>
                    <a:pt x="1375" y="2318"/>
                  </a:lnTo>
                  <a:lnTo>
                    <a:pt x="1375" y="2300"/>
                  </a:lnTo>
                  <a:lnTo>
                    <a:pt x="1379" y="2300"/>
                  </a:lnTo>
                  <a:close/>
                  <a:moveTo>
                    <a:pt x="1379" y="2331"/>
                  </a:moveTo>
                  <a:lnTo>
                    <a:pt x="1379" y="2339"/>
                  </a:lnTo>
                  <a:lnTo>
                    <a:pt x="1375" y="2339"/>
                  </a:lnTo>
                  <a:lnTo>
                    <a:pt x="1375" y="2331"/>
                  </a:lnTo>
                  <a:lnTo>
                    <a:pt x="1379" y="2331"/>
                  </a:lnTo>
                  <a:close/>
                  <a:moveTo>
                    <a:pt x="1405" y="1415"/>
                  </a:moveTo>
                  <a:lnTo>
                    <a:pt x="1405" y="1433"/>
                  </a:lnTo>
                  <a:lnTo>
                    <a:pt x="1401" y="1433"/>
                  </a:lnTo>
                  <a:lnTo>
                    <a:pt x="1401" y="1415"/>
                  </a:lnTo>
                  <a:lnTo>
                    <a:pt x="1405" y="1415"/>
                  </a:lnTo>
                  <a:close/>
                  <a:moveTo>
                    <a:pt x="1405" y="1446"/>
                  </a:moveTo>
                  <a:lnTo>
                    <a:pt x="1405" y="1463"/>
                  </a:lnTo>
                  <a:lnTo>
                    <a:pt x="1401" y="1463"/>
                  </a:lnTo>
                  <a:lnTo>
                    <a:pt x="1401" y="1446"/>
                  </a:lnTo>
                  <a:lnTo>
                    <a:pt x="1405" y="1446"/>
                  </a:lnTo>
                  <a:close/>
                  <a:moveTo>
                    <a:pt x="1405" y="1476"/>
                  </a:moveTo>
                  <a:lnTo>
                    <a:pt x="1405" y="1494"/>
                  </a:lnTo>
                  <a:lnTo>
                    <a:pt x="1401" y="1494"/>
                  </a:lnTo>
                  <a:lnTo>
                    <a:pt x="1401" y="1476"/>
                  </a:lnTo>
                  <a:lnTo>
                    <a:pt x="1405" y="1476"/>
                  </a:lnTo>
                  <a:close/>
                  <a:moveTo>
                    <a:pt x="1405" y="1507"/>
                  </a:moveTo>
                  <a:lnTo>
                    <a:pt x="1405" y="1525"/>
                  </a:lnTo>
                  <a:lnTo>
                    <a:pt x="1401" y="1525"/>
                  </a:lnTo>
                  <a:lnTo>
                    <a:pt x="1401" y="1507"/>
                  </a:lnTo>
                  <a:lnTo>
                    <a:pt x="1405" y="1507"/>
                  </a:lnTo>
                  <a:close/>
                  <a:moveTo>
                    <a:pt x="1405" y="1538"/>
                  </a:moveTo>
                  <a:lnTo>
                    <a:pt x="1405" y="1555"/>
                  </a:lnTo>
                  <a:lnTo>
                    <a:pt x="1401" y="1555"/>
                  </a:lnTo>
                  <a:lnTo>
                    <a:pt x="1401" y="1538"/>
                  </a:lnTo>
                  <a:lnTo>
                    <a:pt x="1405" y="1538"/>
                  </a:lnTo>
                  <a:close/>
                  <a:moveTo>
                    <a:pt x="1405" y="1568"/>
                  </a:moveTo>
                  <a:lnTo>
                    <a:pt x="1405" y="1586"/>
                  </a:lnTo>
                  <a:lnTo>
                    <a:pt x="1401" y="1586"/>
                  </a:lnTo>
                  <a:lnTo>
                    <a:pt x="1401" y="1568"/>
                  </a:lnTo>
                  <a:lnTo>
                    <a:pt x="1405" y="1568"/>
                  </a:lnTo>
                  <a:close/>
                  <a:moveTo>
                    <a:pt x="1405" y="1599"/>
                  </a:moveTo>
                  <a:lnTo>
                    <a:pt x="1405" y="1616"/>
                  </a:lnTo>
                  <a:lnTo>
                    <a:pt x="1401" y="1616"/>
                  </a:lnTo>
                  <a:lnTo>
                    <a:pt x="1401" y="1599"/>
                  </a:lnTo>
                  <a:lnTo>
                    <a:pt x="1405" y="1599"/>
                  </a:lnTo>
                  <a:close/>
                  <a:moveTo>
                    <a:pt x="1405" y="1630"/>
                  </a:moveTo>
                  <a:lnTo>
                    <a:pt x="1405" y="1647"/>
                  </a:lnTo>
                  <a:lnTo>
                    <a:pt x="1401" y="1647"/>
                  </a:lnTo>
                  <a:lnTo>
                    <a:pt x="1401" y="1630"/>
                  </a:lnTo>
                  <a:lnTo>
                    <a:pt x="1405" y="1630"/>
                  </a:lnTo>
                  <a:close/>
                  <a:moveTo>
                    <a:pt x="1405" y="1660"/>
                  </a:moveTo>
                  <a:lnTo>
                    <a:pt x="1405" y="1678"/>
                  </a:lnTo>
                  <a:lnTo>
                    <a:pt x="1401" y="1678"/>
                  </a:lnTo>
                  <a:lnTo>
                    <a:pt x="1401" y="1660"/>
                  </a:lnTo>
                  <a:lnTo>
                    <a:pt x="1405" y="1660"/>
                  </a:lnTo>
                  <a:close/>
                  <a:moveTo>
                    <a:pt x="1405" y="1691"/>
                  </a:moveTo>
                  <a:lnTo>
                    <a:pt x="1405" y="1709"/>
                  </a:lnTo>
                  <a:lnTo>
                    <a:pt x="1401" y="1709"/>
                  </a:lnTo>
                  <a:lnTo>
                    <a:pt x="1401" y="1691"/>
                  </a:lnTo>
                  <a:lnTo>
                    <a:pt x="1405" y="1691"/>
                  </a:lnTo>
                  <a:close/>
                  <a:moveTo>
                    <a:pt x="1405" y="1722"/>
                  </a:moveTo>
                  <a:lnTo>
                    <a:pt x="1405" y="1739"/>
                  </a:lnTo>
                  <a:lnTo>
                    <a:pt x="1401" y="1739"/>
                  </a:lnTo>
                  <a:lnTo>
                    <a:pt x="1401" y="1722"/>
                  </a:lnTo>
                  <a:lnTo>
                    <a:pt x="1405" y="1722"/>
                  </a:lnTo>
                  <a:close/>
                  <a:moveTo>
                    <a:pt x="1405" y="1752"/>
                  </a:moveTo>
                  <a:lnTo>
                    <a:pt x="1405" y="1770"/>
                  </a:lnTo>
                  <a:lnTo>
                    <a:pt x="1401" y="1770"/>
                  </a:lnTo>
                  <a:lnTo>
                    <a:pt x="1401" y="1752"/>
                  </a:lnTo>
                  <a:lnTo>
                    <a:pt x="1405" y="1752"/>
                  </a:lnTo>
                  <a:close/>
                  <a:moveTo>
                    <a:pt x="1405" y="1783"/>
                  </a:moveTo>
                  <a:lnTo>
                    <a:pt x="1405" y="1801"/>
                  </a:lnTo>
                  <a:lnTo>
                    <a:pt x="1401" y="1801"/>
                  </a:lnTo>
                  <a:lnTo>
                    <a:pt x="1401" y="1783"/>
                  </a:lnTo>
                  <a:lnTo>
                    <a:pt x="1405" y="1783"/>
                  </a:lnTo>
                  <a:close/>
                  <a:moveTo>
                    <a:pt x="1405" y="1814"/>
                  </a:moveTo>
                  <a:lnTo>
                    <a:pt x="1405" y="1831"/>
                  </a:lnTo>
                  <a:lnTo>
                    <a:pt x="1401" y="1831"/>
                  </a:lnTo>
                  <a:lnTo>
                    <a:pt x="1401" y="1814"/>
                  </a:lnTo>
                  <a:lnTo>
                    <a:pt x="1405" y="1814"/>
                  </a:lnTo>
                  <a:close/>
                  <a:moveTo>
                    <a:pt x="1405" y="1844"/>
                  </a:moveTo>
                  <a:lnTo>
                    <a:pt x="1405" y="1862"/>
                  </a:lnTo>
                  <a:lnTo>
                    <a:pt x="1401" y="1862"/>
                  </a:lnTo>
                  <a:lnTo>
                    <a:pt x="1401" y="1844"/>
                  </a:lnTo>
                  <a:lnTo>
                    <a:pt x="1405" y="1844"/>
                  </a:lnTo>
                  <a:close/>
                  <a:moveTo>
                    <a:pt x="1405" y="1875"/>
                  </a:moveTo>
                  <a:lnTo>
                    <a:pt x="1405" y="1893"/>
                  </a:lnTo>
                  <a:lnTo>
                    <a:pt x="1401" y="1893"/>
                  </a:lnTo>
                  <a:lnTo>
                    <a:pt x="1401" y="1875"/>
                  </a:lnTo>
                  <a:lnTo>
                    <a:pt x="1405" y="1875"/>
                  </a:lnTo>
                  <a:close/>
                  <a:moveTo>
                    <a:pt x="1405" y="1906"/>
                  </a:moveTo>
                  <a:lnTo>
                    <a:pt x="1405" y="1923"/>
                  </a:lnTo>
                  <a:lnTo>
                    <a:pt x="1401" y="1923"/>
                  </a:lnTo>
                  <a:lnTo>
                    <a:pt x="1401" y="1906"/>
                  </a:lnTo>
                  <a:lnTo>
                    <a:pt x="1405" y="1906"/>
                  </a:lnTo>
                  <a:close/>
                  <a:moveTo>
                    <a:pt x="1405" y="1936"/>
                  </a:moveTo>
                  <a:lnTo>
                    <a:pt x="1405" y="1954"/>
                  </a:lnTo>
                  <a:lnTo>
                    <a:pt x="1401" y="1954"/>
                  </a:lnTo>
                  <a:lnTo>
                    <a:pt x="1401" y="1936"/>
                  </a:lnTo>
                  <a:lnTo>
                    <a:pt x="1405" y="1936"/>
                  </a:lnTo>
                  <a:close/>
                  <a:moveTo>
                    <a:pt x="1405" y="1967"/>
                  </a:moveTo>
                  <a:lnTo>
                    <a:pt x="1405" y="1985"/>
                  </a:lnTo>
                  <a:lnTo>
                    <a:pt x="1401" y="1985"/>
                  </a:lnTo>
                  <a:lnTo>
                    <a:pt x="1401" y="1967"/>
                  </a:lnTo>
                  <a:lnTo>
                    <a:pt x="1405" y="1967"/>
                  </a:lnTo>
                  <a:close/>
                  <a:moveTo>
                    <a:pt x="1405" y="1998"/>
                  </a:moveTo>
                  <a:lnTo>
                    <a:pt x="1405" y="2015"/>
                  </a:lnTo>
                  <a:lnTo>
                    <a:pt x="1401" y="2015"/>
                  </a:lnTo>
                  <a:lnTo>
                    <a:pt x="1401" y="1998"/>
                  </a:lnTo>
                  <a:lnTo>
                    <a:pt x="1405" y="1998"/>
                  </a:lnTo>
                  <a:close/>
                  <a:moveTo>
                    <a:pt x="1405" y="2029"/>
                  </a:moveTo>
                  <a:lnTo>
                    <a:pt x="1405" y="2046"/>
                  </a:lnTo>
                  <a:lnTo>
                    <a:pt x="1401" y="2046"/>
                  </a:lnTo>
                  <a:lnTo>
                    <a:pt x="1401" y="2029"/>
                  </a:lnTo>
                  <a:lnTo>
                    <a:pt x="1405" y="2029"/>
                  </a:lnTo>
                  <a:close/>
                  <a:moveTo>
                    <a:pt x="1405" y="2059"/>
                  </a:moveTo>
                  <a:lnTo>
                    <a:pt x="1405" y="2077"/>
                  </a:lnTo>
                  <a:lnTo>
                    <a:pt x="1401" y="2077"/>
                  </a:lnTo>
                  <a:lnTo>
                    <a:pt x="1401" y="2059"/>
                  </a:lnTo>
                  <a:lnTo>
                    <a:pt x="1405" y="2059"/>
                  </a:lnTo>
                  <a:close/>
                  <a:moveTo>
                    <a:pt x="1405" y="2090"/>
                  </a:moveTo>
                  <a:lnTo>
                    <a:pt x="1405" y="2107"/>
                  </a:lnTo>
                  <a:lnTo>
                    <a:pt x="1401" y="2107"/>
                  </a:lnTo>
                  <a:lnTo>
                    <a:pt x="1401" y="2090"/>
                  </a:lnTo>
                  <a:lnTo>
                    <a:pt x="1405" y="2090"/>
                  </a:lnTo>
                  <a:close/>
                  <a:moveTo>
                    <a:pt x="1405" y="2121"/>
                  </a:moveTo>
                  <a:lnTo>
                    <a:pt x="1405" y="2138"/>
                  </a:lnTo>
                  <a:lnTo>
                    <a:pt x="1401" y="2138"/>
                  </a:lnTo>
                  <a:lnTo>
                    <a:pt x="1401" y="2121"/>
                  </a:lnTo>
                  <a:lnTo>
                    <a:pt x="1405" y="2121"/>
                  </a:lnTo>
                  <a:close/>
                  <a:moveTo>
                    <a:pt x="1405" y="2151"/>
                  </a:moveTo>
                  <a:lnTo>
                    <a:pt x="1405" y="2169"/>
                  </a:lnTo>
                  <a:lnTo>
                    <a:pt x="1401" y="2169"/>
                  </a:lnTo>
                  <a:lnTo>
                    <a:pt x="1401" y="2151"/>
                  </a:lnTo>
                  <a:lnTo>
                    <a:pt x="1405" y="2151"/>
                  </a:lnTo>
                  <a:close/>
                  <a:moveTo>
                    <a:pt x="1405" y="2182"/>
                  </a:moveTo>
                  <a:lnTo>
                    <a:pt x="1405" y="2199"/>
                  </a:lnTo>
                  <a:lnTo>
                    <a:pt x="1401" y="2199"/>
                  </a:lnTo>
                  <a:lnTo>
                    <a:pt x="1401" y="2182"/>
                  </a:lnTo>
                  <a:lnTo>
                    <a:pt x="1405" y="2182"/>
                  </a:lnTo>
                  <a:close/>
                  <a:moveTo>
                    <a:pt x="1405" y="2213"/>
                  </a:moveTo>
                  <a:lnTo>
                    <a:pt x="1405" y="2230"/>
                  </a:lnTo>
                  <a:lnTo>
                    <a:pt x="1401" y="2230"/>
                  </a:lnTo>
                  <a:lnTo>
                    <a:pt x="1401" y="2213"/>
                  </a:lnTo>
                  <a:lnTo>
                    <a:pt x="1405" y="2213"/>
                  </a:lnTo>
                  <a:close/>
                  <a:moveTo>
                    <a:pt x="1405" y="2243"/>
                  </a:moveTo>
                  <a:lnTo>
                    <a:pt x="1405" y="2261"/>
                  </a:lnTo>
                  <a:lnTo>
                    <a:pt x="1401" y="2261"/>
                  </a:lnTo>
                  <a:lnTo>
                    <a:pt x="1401" y="2243"/>
                  </a:lnTo>
                  <a:lnTo>
                    <a:pt x="1405" y="2243"/>
                  </a:lnTo>
                  <a:close/>
                  <a:moveTo>
                    <a:pt x="1405" y="2274"/>
                  </a:moveTo>
                  <a:lnTo>
                    <a:pt x="1405" y="2292"/>
                  </a:lnTo>
                  <a:lnTo>
                    <a:pt x="1401" y="2292"/>
                  </a:lnTo>
                  <a:lnTo>
                    <a:pt x="1401" y="2274"/>
                  </a:lnTo>
                  <a:lnTo>
                    <a:pt x="1405" y="2274"/>
                  </a:lnTo>
                  <a:close/>
                  <a:moveTo>
                    <a:pt x="1405" y="2305"/>
                  </a:moveTo>
                  <a:lnTo>
                    <a:pt x="1405" y="2322"/>
                  </a:lnTo>
                  <a:lnTo>
                    <a:pt x="1401" y="2322"/>
                  </a:lnTo>
                  <a:lnTo>
                    <a:pt x="1401" y="2305"/>
                  </a:lnTo>
                  <a:lnTo>
                    <a:pt x="1405" y="2305"/>
                  </a:lnTo>
                  <a:close/>
                  <a:moveTo>
                    <a:pt x="1405" y="2335"/>
                  </a:moveTo>
                  <a:lnTo>
                    <a:pt x="1405" y="2339"/>
                  </a:lnTo>
                  <a:lnTo>
                    <a:pt x="1401" y="2339"/>
                  </a:lnTo>
                  <a:lnTo>
                    <a:pt x="1401" y="2335"/>
                  </a:lnTo>
                  <a:lnTo>
                    <a:pt x="1405" y="2335"/>
                  </a:lnTo>
                  <a:close/>
                  <a:moveTo>
                    <a:pt x="1436" y="1393"/>
                  </a:moveTo>
                  <a:lnTo>
                    <a:pt x="1436" y="1411"/>
                  </a:lnTo>
                  <a:lnTo>
                    <a:pt x="1432" y="1411"/>
                  </a:lnTo>
                  <a:lnTo>
                    <a:pt x="1432" y="1393"/>
                  </a:lnTo>
                  <a:lnTo>
                    <a:pt x="1436" y="1393"/>
                  </a:lnTo>
                  <a:close/>
                  <a:moveTo>
                    <a:pt x="1436" y="1424"/>
                  </a:moveTo>
                  <a:lnTo>
                    <a:pt x="1436" y="1441"/>
                  </a:lnTo>
                  <a:lnTo>
                    <a:pt x="1432" y="1441"/>
                  </a:lnTo>
                  <a:lnTo>
                    <a:pt x="1432" y="1424"/>
                  </a:lnTo>
                  <a:lnTo>
                    <a:pt x="1436" y="1424"/>
                  </a:lnTo>
                  <a:close/>
                  <a:moveTo>
                    <a:pt x="1436" y="1454"/>
                  </a:moveTo>
                  <a:lnTo>
                    <a:pt x="1436" y="1472"/>
                  </a:lnTo>
                  <a:lnTo>
                    <a:pt x="1432" y="1472"/>
                  </a:lnTo>
                  <a:lnTo>
                    <a:pt x="1432" y="1454"/>
                  </a:lnTo>
                  <a:lnTo>
                    <a:pt x="1436" y="1454"/>
                  </a:lnTo>
                  <a:close/>
                  <a:moveTo>
                    <a:pt x="1436" y="1485"/>
                  </a:moveTo>
                  <a:lnTo>
                    <a:pt x="1436" y="1503"/>
                  </a:lnTo>
                  <a:lnTo>
                    <a:pt x="1432" y="1503"/>
                  </a:lnTo>
                  <a:lnTo>
                    <a:pt x="1432" y="1485"/>
                  </a:lnTo>
                  <a:lnTo>
                    <a:pt x="1436" y="1485"/>
                  </a:lnTo>
                  <a:close/>
                  <a:moveTo>
                    <a:pt x="1436" y="1516"/>
                  </a:moveTo>
                  <a:lnTo>
                    <a:pt x="1436" y="1533"/>
                  </a:lnTo>
                  <a:lnTo>
                    <a:pt x="1432" y="1533"/>
                  </a:lnTo>
                  <a:lnTo>
                    <a:pt x="1432" y="1516"/>
                  </a:lnTo>
                  <a:lnTo>
                    <a:pt x="1436" y="1516"/>
                  </a:lnTo>
                  <a:close/>
                  <a:moveTo>
                    <a:pt x="1436" y="1546"/>
                  </a:moveTo>
                  <a:lnTo>
                    <a:pt x="1436" y="1564"/>
                  </a:lnTo>
                  <a:lnTo>
                    <a:pt x="1432" y="1564"/>
                  </a:lnTo>
                  <a:lnTo>
                    <a:pt x="1432" y="1546"/>
                  </a:lnTo>
                  <a:lnTo>
                    <a:pt x="1436" y="1546"/>
                  </a:lnTo>
                  <a:close/>
                  <a:moveTo>
                    <a:pt x="1436" y="1577"/>
                  </a:moveTo>
                  <a:lnTo>
                    <a:pt x="1436" y="1595"/>
                  </a:lnTo>
                  <a:lnTo>
                    <a:pt x="1432" y="1595"/>
                  </a:lnTo>
                  <a:lnTo>
                    <a:pt x="1432" y="1577"/>
                  </a:lnTo>
                  <a:lnTo>
                    <a:pt x="1436" y="1577"/>
                  </a:lnTo>
                  <a:close/>
                  <a:moveTo>
                    <a:pt x="1436" y="1608"/>
                  </a:moveTo>
                  <a:lnTo>
                    <a:pt x="1436" y="1625"/>
                  </a:lnTo>
                  <a:lnTo>
                    <a:pt x="1432" y="1625"/>
                  </a:lnTo>
                  <a:lnTo>
                    <a:pt x="1432" y="1608"/>
                  </a:lnTo>
                  <a:lnTo>
                    <a:pt x="1436" y="1608"/>
                  </a:lnTo>
                  <a:close/>
                  <a:moveTo>
                    <a:pt x="1436" y="1638"/>
                  </a:moveTo>
                  <a:lnTo>
                    <a:pt x="1436" y="1656"/>
                  </a:lnTo>
                  <a:lnTo>
                    <a:pt x="1432" y="1656"/>
                  </a:lnTo>
                  <a:lnTo>
                    <a:pt x="1432" y="1638"/>
                  </a:lnTo>
                  <a:lnTo>
                    <a:pt x="1436" y="1638"/>
                  </a:lnTo>
                  <a:close/>
                  <a:moveTo>
                    <a:pt x="1436" y="1669"/>
                  </a:moveTo>
                  <a:lnTo>
                    <a:pt x="1436" y="1687"/>
                  </a:lnTo>
                  <a:lnTo>
                    <a:pt x="1432" y="1687"/>
                  </a:lnTo>
                  <a:lnTo>
                    <a:pt x="1432" y="1669"/>
                  </a:lnTo>
                  <a:lnTo>
                    <a:pt x="1436" y="1669"/>
                  </a:lnTo>
                  <a:close/>
                  <a:moveTo>
                    <a:pt x="1436" y="1700"/>
                  </a:moveTo>
                  <a:lnTo>
                    <a:pt x="1436" y="1717"/>
                  </a:lnTo>
                  <a:lnTo>
                    <a:pt x="1432" y="1717"/>
                  </a:lnTo>
                  <a:lnTo>
                    <a:pt x="1432" y="1700"/>
                  </a:lnTo>
                  <a:lnTo>
                    <a:pt x="1436" y="1700"/>
                  </a:lnTo>
                  <a:close/>
                  <a:moveTo>
                    <a:pt x="1436" y="1731"/>
                  </a:moveTo>
                  <a:lnTo>
                    <a:pt x="1436" y="1748"/>
                  </a:lnTo>
                  <a:lnTo>
                    <a:pt x="1432" y="1748"/>
                  </a:lnTo>
                  <a:lnTo>
                    <a:pt x="1432" y="1731"/>
                  </a:lnTo>
                  <a:lnTo>
                    <a:pt x="1436" y="1731"/>
                  </a:lnTo>
                  <a:close/>
                  <a:moveTo>
                    <a:pt x="1436" y="1761"/>
                  </a:moveTo>
                  <a:lnTo>
                    <a:pt x="1436" y="1779"/>
                  </a:lnTo>
                  <a:lnTo>
                    <a:pt x="1432" y="1779"/>
                  </a:lnTo>
                  <a:lnTo>
                    <a:pt x="1432" y="1761"/>
                  </a:lnTo>
                  <a:lnTo>
                    <a:pt x="1436" y="1761"/>
                  </a:lnTo>
                  <a:close/>
                  <a:moveTo>
                    <a:pt x="1436" y="1792"/>
                  </a:moveTo>
                  <a:lnTo>
                    <a:pt x="1436" y="1809"/>
                  </a:lnTo>
                  <a:lnTo>
                    <a:pt x="1432" y="1809"/>
                  </a:lnTo>
                  <a:lnTo>
                    <a:pt x="1432" y="1792"/>
                  </a:lnTo>
                  <a:lnTo>
                    <a:pt x="1436" y="1792"/>
                  </a:lnTo>
                  <a:close/>
                  <a:moveTo>
                    <a:pt x="1436" y="1823"/>
                  </a:moveTo>
                  <a:lnTo>
                    <a:pt x="1436" y="1840"/>
                  </a:lnTo>
                  <a:lnTo>
                    <a:pt x="1432" y="1840"/>
                  </a:lnTo>
                  <a:lnTo>
                    <a:pt x="1432" y="1823"/>
                  </a:lnTo>
                  <a:lnTo>
                    <a:pt x="1436" y="1823"/>
                  </a:lnTo>
                  <a:close/>
                  <a:moveTo>
                    <a:pt x="1436" y="1853"/>
                  </a:moveTo>
                  <a:lnTo>
                    <a:pt x="1436" y="1871"/>
                  </a:lnTo>
                  <a:lnTo>
                    <a:pt x="1432" y="1871"/>
                  </a:lnTo>
                  <a:lnTo>
                    <a:pt x="1432" y="1853"/>
                  </a:lnTo>
                  <a:lnTo>
                    <a:pt x="1436" y="1853"/>
                  </a:lnTo>
                  <a:close/>
                  <a:moveTo>
                    <a:pt x="1436" y="1884"/>
                  </a:moveTo>
                  <a:lnTo>
                    <a:pt x="1436" y="1901"/>
                  </a:lnTo>
                  <a:lnTo>
                    <a:pt x="1432" y="1901"/>
                  </a:lnTo>
                  <a:lnTo>
                    <a:pt x="1432" y="1884"/>
                  </a:lnTo>
                  <a:lnTo>
                    <a:pt x="1436" y="1884"/>
                  </a:lnTo>
                  <a:close/>
                  <a:moveTo>
                    <a:pt x="1436" y="1915"/>
                  </a:moveTo>
                  <a:lnTo>
                    <a:pt x="1436" y="1932"/>
                  </a:lnTo>
                  <a:lnTo>
                    <a:pt x="1432" y="1932"/>
                  </a:lnTo>
                  <a:lnTo>
                    <a:pt x="1432" y="1915"/>
                  </a:lnTo>
                  <a:lnTo>
                    <a:pt x="1436" y="1915"/>
                  </a:lnTo>
                  <a:close/>
                  <a:moveTo>
                    <a:pt x="1436" y="1945"/>
                  </a:moveTo>
                  <a:lnTo>
                    <a:pt x="1436" y="1963"/>
                  </a:lnTo>
                  <a:lnTo>
                    <a:pt x="1432" y="1963"/>
                  </a:lnTo>
                  <a:lnTo>
                    <a:pt x="1432" y="1945"/>
                  </a:lnTo>
                  <a:lnTo>
                    <a:pt x="1436" y="1945"/>
                  </a:lnTo>
                  <a:close/>
                  <a:moveTo>
                    <a:pt x="1436" y="1976"/>
                  </a:moveTo>
                  <a:lnTo>
                    <a:pt x="1436" y="1994"/>
                  </a:lnTo>
                  <a:lnTo>
                    <a:pt x="1432" y="1994"/>
                  </a:lnTo>
                  <a:lnTo>
                    <a:pt x="1432" y="1976"/>
                  </a:lnTo>
                  <a:lnTo>
                    <a:pt x="1436" y="1976"/>
                  </a:lnTo>
                  <a:close/>
                  <a:moveTo>
                    <a:pt x="1436" y="2007"/>
                  </a:moveTo>
                  <a:lnTo>
                    <a:pt x="1436" y="2024"/>
                  </a:lnTo>
                  <a:lnTo>
                    <a:pt x="1432" y="2024"/>
                  </a:lnTo>
                  <a:lnTo>
                    <a:pt x="1432" y="2007"/>
                  </a:lnTo>
                  <a:lnTo>
                    <a:pt x="1436" y="2007"/>
                  </a:lnTo>
                  <a:close/>
                  <a:moveTo>
                    <a:pt x="1436" y="2037"/>
                  </a:moveTo>
                  <a:lnTo>
                    <a:pt x="1436" y="2055"/>
                  </a:lnTo>
                  <a:lnTo>
                    <a:pt x="1432" y="2055"/>
                  </a:lnTo>
                  <a:lnTo>
                    <a:pt x="1432" y="2037"/>
                  </a:lnTo>
                  <a:lnTo>
                    <a:pt x="1436" y="2037"/>
                  </a:lnTo>
                  <a:close/>
                  <a:moveTo>
                    <a:pt x="1436" y="2068"/>
                  </a:moveTo>
                  <a:lnTo>
                    <a:pt x="1436" y="2086"/>
                  </a:lnTo>
                  <a:lnTo>
                    <a:pt x="1432" y="2086"/>
                  </a:lnTo>
                  <a:lnTo>
                    <a:pt x="1432" y="2068"/>
                  </a:lnTo>
                  <a:lnTo>
                    <a:pt x="1436" y="2068"/>
                  </a:lnTo>
                  <a:close/>
                  <a:moveTo>
                    <a:pt x="1436" y="2099"/>
                  </a:moveTo>
                  <a:lnTo>
                    <a:pt x="1436" y="2116"/>
                  </a:lnTo>
                  <a:lnTo>
                    <a:pt x="1432" y="2116"/>
                  </a:lnTo>
                  <a:lnTo>
                    <a:pt x="1432" y="2099"/>
                  </a:lnTo>
                  <a:lnTo>
                    <a:pt x="1436" y="2099"/>
                  </a:lnTo>
                  <a:close/>
                  <a:moveTo>
                    <a:pt x="1436" y="2129"/>
                  </a:moveTo>
                  <a:lnTo>
                    <a:pt x="1436" y="2147"/>
                  </a:lnTo>
                  <a:lnTo>
                    <a:pt x="1432" y="2147"/>
                  </a:lnTo>
                  <a:lnTo>
                    <a:pt x="1432" y="2129"/>
                  </a:lnTo>
                  <a:lnTo>
                    <a:pt x="1436" y="2129"/>
                  </a:lnTo>
                  <a:close/>
                  <a:moveTo>
                    <a:pt x="1436" y="2160"/>
                  </a:moveTo>
                  <a:lnTo>
                    <a:pt x="1436" y="2178"/>
                  </a:lnTo>
                  <a:lnTo>
                    <a:pt x="1432" y="2178"/>
                  </a:lnTo>
                  <a:lnTo>
                    <a:pt x="1432" y="2160"/>
                  </a:lnTo>
                  <a:lnTo>
                    <a:pt x="1436" y="2160"/>
                  </a:lnTo>
                  <a:close/>
                  <a:moveTo>
                    <a:pt x="1436" y="2191"/>
                  </a:moveTo>
                  <a:lnTo>
                    <a:pt x="1436" y="2208"/>
                  </a:lnTo>
                  <a:lnTo>
                    <a:pt x="1432" y="2208"/>
                  </a:lnTo>
                  <a:lnTo>
                    <a:pt x="1432" y="2191"/>
                  </a:lnTo>
                  <a:lnTo>
                    <a:pt x="1436" y="2191"/>
                  </a:lnTo>
                  <a:close/>
                  <a:moveTo>
                    <a:pt x="1436" y="2221"/>
                  </a:moveTo>
                  <a:lnTo>
                    <a:pt x="1436" y="2239"/>
                  </a:lnTo>
                  <a:lnTo>
                    <a:pt x="1432" y="2239"/>
                  </a:lnTo>
                  <a:lnTo>
                    <a:pt x="1432" y="2221"/>
                  </a:lnTo>
                  <a:lnTo>
                    <a:pt x="1436" y="2221"/>
                  </a:lnTo>
                  <a:close/>
                  <a:moveTo>
                    <a:pt x="1436" y="2252"/>
                  </a:moveTo>
                  <a:lnTo>
                    <a:pt x="1436" y="2270"/>
                  </a:lnTo>
                  <a:lnTo>
                    <a:pt x="1432" y="2270"/>
                  </a:lnTo>
                  <a:lnTo>
                    <a:pt x="1432" y="2252"/>
                  </a:lnTo>
                  <a:lnTo>
                    <a:pt x="1436" y="2252"/>
                  </a:lnTo>
                  <a:close/>
                  <a:moveTo>
                    <a:pt x="1436" y="2283"/>
                  </a:moveTo>
                  <a:lnTo>
                    <a:pt x="1436" y="2300"/>
                  </a:lnTo>
                  <a:lnTo>
                    <a:pt x="1432" y="2300"/>
                  </a:lnTo>
                  <a:lnTo>
                    <a:pt x="1432" y="2283"/>
                  </a:lnTo>
                  <a:lnTo>
                    <a:pt x="1436" y="2283"/>
                  </a:lnTo>
                  <a:close/>
                  <a:moveTo>
                    <a:pt x="1436" y="2314"/>
                  </a:moveTo>
                  <a:lnTo>
                    <a:pt x="1436" y="2331"/>
                  </a:lnTo>
                  <a:lnTo>
                    <a:pt x="1432" y="2331"/>
                  </a:lnTo>
                  <a:lnTo>
                    <a:pt x="1432" y="2314"/>
                  </a:lnTo>
                  <a:lnTo>
                    <a:pt x="1436" y="2314"/>
                  </a:lnTo>
                  <a:close/>
                  <a:moveTo>
                    <a:pt x="1462" y="1367"/>
                  </a:moveTo>
                  <a:lnTo>
                    <a:pt x="1462" y="1384"/>
                  </a:lnTo>
                  <a:lnTo>
                    <a:pt x="1458" y="1384"/>
                  </a:lnTo>
                  <a:lnTo>
                    <a:pt x="1458" y="1367"/>
                  </a:lnTo>
                  <a:lnTo>
                    <a:pt x="1462" y="1367"/>
                  </a:lnTo>
                  <a:close/>
                  <a:moveTo>
                    <a:pt x="1462" y="1398"/>
                  </a:moveTo>
                  <a:lnTo>
                    <a:pt x="1462" y="1415"/>
                  </a:lnTo>
                  <a:lnTo>
                    <a:pt x="1458" y="1415"/>
                  </a:lnTo>
                  <a:lnTo>
                    <a:pt x="1458" y="1398"/>
                  </a:lnTo>
                  <a:lnTo>
                    <a:pt x="1462" y="1398"/>
                  </a:lnTo>
                  <a:close/>
                  <a:moveTo>
                    <a:pt x="1462" y="1428"/>
                  </a:moveTo>
                  <a:lnTo>
                    <a:pt x="1462" y="1446"/>
                  </a:lnTo>
                  <a:lnTo>
                    <a:pt x="1458" y="1446"/>
                  </a:lnTo>
                  <a:lnTo>
                    <a:pt x="1458" y="1428"/>
                  </a:lnTo>
                  <a:lnTo>
                    <a:pt x="1462" y="1428"/>
                  </a:lnTo>
                  <a:close/>
                  <a:moveTo>
                    <a:pt x="1462" y="1459"/>
                  </a:moveTo>
                  <a:lnTo>
                    <a:pt x="1462" y="1476"/>
                  </a:lnTo>
                  <a:lnTo>
                    <a:pt x="1458" y="1476"/>
                  </a:lnTo>
                  <a:lnTo>
                    <a:pt x="1458" y="1459"/>
                  </a:lnTo>
                  <a:lnTo>
                    <a:pt x="1462" y="1459"/>
                  </a:lnTo>
                  <a:close/>
                  <a:moveTo>
                    <a:pt x="1462" y="1489"/>
                  </a:moveTo>
                  <a:lnTo>
                    <a:pt x="1462" y="1507"/>
                  </a:lnTo>
                  <a:lnTo>
                    <a:pt x="1458" y="1507"/>
                  </a:lnTo>
                  <a:lnTo>
                    <a:pt x="1458" y="1489"/>
                  </a:lnTo>
                  <a:lnTo>
                    <a:pt x="1462" y="1489"/>
                  </a:lnTo>
                  <a:close/>
                  <a:moveTo>
                    <a:pt x="1462" y="1520"/>
                  </a:moveTo>
                  <a:lnTo>
                    <a:pt x="1462" y="1538"/>
                  </a:lnTo>
                  <a:lnTo>
                    <a:pt x="1458" y="1538"/>
                  </a:lnTo>
                  <a:lnTo>
                    <a:pt x="1458" y="1520"/>
                  </a:lnTo>
                  <a:lnTo>
                    <a:pt x="1462" y="1520"/>
                  </a:lnTo>
                  <a:close/>
                  <a:moveTo>
                    <a:pt x="1462" y="1551"/>
                  </a:moveTo>
                  <a:lnTo>
                    <a:pt x="1462" y="1568"/>
                  </a:lnTo>
                  <a:lnTo>
                    <a:pt x="1458" y="1568"/>
                  </a:lnTo>
                  <a:lnTo>
                    <a:pt x="1458" y="1551"/>
                  </a:lnTo>
                  <a:lnTo>
                    <a:pt x="1462" y="1551"/>
                  </a:lnTo>
                  <a:close/>
                  <a:moveTo>
                    <a:pt x="1462" y="1581"/>
                  </a:moveTo>
                  <a:lnTo>
                    <a:pt x="1462" y="1599"/>
                  </a:lnTo>
                  <a:lnTo>
                    <a:pt x="1458" y="1599"/>
                  </a:lnTo>
                  <a:lnTo>
                    <a:pt x="1458" y="1581"/>
                  </a:lnTo>
                  <a:lnTo>
                    <a:pt x="1462" y="1581"/>
                  </a:lnTo>
                  <a:close/>
                  <a:moveTo>
                    <a:pt x="1462" y="1612"/>
                  </a:moveTo>
                  <a:lnTo>
                    <a:pt x="1462" y="1630"/>
                  </a:lnTo>
                  <a:lnTo>
                    <a:pt x="1458" y="1630"/>
                  </a:lnTo>
                  <a:lnTo>
                    <a:pt x="1458" y="1612"/>
                  </a:lnTo>
                  <a:lnTo>
                    <a:pt x="1462" y="1612"/>
                  </a:lnTo>
                  <a:close/>
                  <a:moveTo>
                    <a:pt x="1462" y="1643"/>
                  </a:moveTo>
                  <a:lnTo>
                    <a:pt x="1462" y="1661"/>
                  </a:lnTo>
                  <a:lnTo>
                    <a:pt x="1458" y="1661"/>
                  </a:lnTo>
                  <a:lnTo>
                    <a:pt x="1458" y="1643"/>
                  </a:lnTo>
                  <a:lnTo>
                    <a:pt x="1462" y="1643"/>
                  </a:lnTo>
                  <a:close/>
                  <a:moveTo>
                    <a:pt x="1462" y="1674"/>
                  </a:moveTo>
                  <a:lnTo>
                    <a:pt x="1462" y="1691"/>
                  </a:lnTo>
                  <a:lnTo>
                    <a:pt x="1458" y="1691"/>
                  </a:lnTo>
                  <a:lnTo>
                    <a:pt x="1458" y="1674"/>
                  </a:lnTo>
                  <a:lnTo>
                    <a:pt x="1462" y="1674"/>
                  </a:lnTo>
                  <a:close/>
                  <a:moveTo>
                    <a:pt x="1462" y="1704"/>
                  </a:moveTo>
                  <a:lnTo>
                    <a:pt x="1462" y="1722"/>
                  </a:lnTo>
                  <a:lnTo>
                    <a:pt x="1458" y="1722"/>
                  </a:lnTo>
                  <a:lnTo>
                    <a:pt x="1458" y="1704"/>
                  </a:lnTo>
                  <a:lnTo>
                    <a:pt x="1462" y="1704"/>
                  </a:lnTo>
                  <a:close/>
                  <a:moveTo>
                    <a:pt x="1462" y="1735"/>
                  </a:moveTo>
                  <a:lnTo>
                    <a:pt x="1462" y="1752"/>
                  </a:lnTo>
                  <a:lnTo>
                    <a:pt x="1458" y="1752"/>
                  </a:lnTo>
                  <a:lnTo>
                    <a:pt x="1458" y="1735"/>
                  </a:lnTo>
                  <a:lnTo>
                    <a:pt x="1462" y="1735"/>
                  </a:lnTo>
                  <a:close/>
                  <a:moveTo>
                    <a:pt x="1462" y="1766"/>
                  </a:moveTo>
                  <a:lnTo>
                    <a:pt x="1462" y="1783"/>
                  </a:lnTo>
                  <a:lnTo>
                    <a:pt x="1458" y="1783"/>
                  </a:lnTo>
                  <a:lnTo>
                    <a:pt x="1458" y="1766"/>
                  </a:lnTo>
                  <a:lnTo>
                    <a:pt x="1462" y="1766"/>
                  </a:lnTo>
                  <a:close/>
                  <a:moveTo>
                    <a:pt x="1462" y="1796"/>
                  </a:moveTo>
                  <a:lnTo>
                    <a:pt x="1462" y="1814"/>
                  </a:lnTo>
                  <a:lnTo>
                    <a:pt x="1458" y="1814"/>
                  </a:lnTo>
                  <a:lnTo>
                    <a:pt x="1458" y="1796"/>
                  </a:lnTo>
                  <a:lnTo>
                    <a:pt x="1462" y="1796"/>
                  </a:lnTo>
                  <a:close/>
                  <a:moveTo>
                    <a:pt x="1462" y="1827"/>
                  </a:moveTo>
                  <a:lnTo>
                    <a:pt x="1462" y="1844"/>
                  </a:lnTo>
                  <a:lnTo>
                    <a:pt x="1458" y="1844"/>
                  </a:lnTo>
                  <a:lnTo>
                    <a:pt x="1458" y="1827"/>
                  </a:lnTo>
                  <a:lnTo>
                    <a:pt x="1462" y="1827"/>
                  </a:lnTo>
                  <a:close/>
                  <a:moveTo>
                    <a:pt x="1462" y="1858"/>
                  </a:moveTo>
                  <a:lnTo>
                    <a:pt x="1462" y="1875"/>
                  </a:lnTo>
                  <a:lnTo>
                    <a:pt x="1458" y="1875"/>
                  </a:lnTo>
                  <a:lnTo>
                    <a:pt x="1458" y="1858"/>
                  </a:lnTo>
                  <a:lnTo>
                    <a:pt x="1462" y="1858"/>
                  </a:lnTo>
                  <a:close/>
                  <a:moveTo>
                    <a:pt x="1462" y="1888"/>
                  </a:moveTo>
                  <a:lnTo>
                    <a:pt x="1462" y="1906"/>
                  </a:lnTo>
                  <a:lnTo>
                    <a:pt x="1458" y="1906"/>
                  </a:lnTo>
                  <a:lnTo>
                    <a:pt x="1458" y="1888"/>
                  </a:lnTo>
                  <a:lnTo>
                    <a:pt x="1462" y="1888"/>
                  </a:lnTo>
                  <a:close/>
                  <a:moveTo>
                    <a:pt x="1462" y="1919"/>
                  </a:moveTo>
                  <a:lnTo>
                    <a:pt x="1462" y="1937"/>
                  </a:lnTo>
                  <a:lnTo>
                    <a:pt x="1458" y="1937"/>
                  </a:lnTo>
                  <a:lnTo>
                    <a:pt x="1458" y="1919"/>
                  </a:lnTo>
                  <a:lnTo>
                    <a:pt x="1462" y="1919"/>
                  </a:lnTo>
                  <a:close/>
                  <a:moveTo>
                    <a:pt x="1462" y="1950"/>
                  </a:moveTo>
                  <a:lnTo>
                    <a:pt x="1462" y="1967"/>
                  </a:lnTo>
                  <a:lnTo>
                    <a:pt x="1458" y="1967"/>
                  </a:lnTo>
                  <a:lnTo>
                    <a:pt x="1458" y="1950"/>
                  </a:lnTo>
                  <a:lnTo>
                    <a:pt x="1462" y="1950"/>
                  </a:lnTo>
                  <a:close/>
                  <a:moveTo>
                    <a:pt x="1462" y="1980"/>
                  </a:moveTo>
                  <a:lnTo>
                    <a:pt x="1462" y="1998"/>
                  </a:lnTo>
                  <a:lnTo>
                    <a:pt x="1458" y="1998"/>
                  </a:lnTo>
                  <a:lnTo>
                    <a:pt x="1458" y="1980"/>
                  </a:lnTo>
                  <a:lnTo>
                    <a:pt x="1462" y="1980"/>
                  </a:lnTo>
                  <a:close/>
                  <a:moveTo>
                    <a:pt x="1462" y="2011"/>
                  </a:moveTo>
                  <a:lnTo>
                    <a:pt x="1462" y="2029"/>
                  </a:lnTo>
                  <a:lnTo>
                    <a:pt x="1458" y="2029"/>
                  </a:lnTo>
                  <a:lnTo>
                    <a:pt x="1458" y="2011"/>
                  </a:lnTo>
                  <a:lnTo>
                    <a:pt x="1462" y="2011"/>
                  </a:lnTo>
                  <a:close/>
                  <a:moveTo>
                    <a:pt x="1462" y="2042"/>
                  </a:moveTo>
                  <a:lnTo>
                    <a:pt x="1462" y="2059"/>
                  </a:lnTo>
                  <a:lnTo>
                    <a:pt x="1458" y="2059"/>
                  </a:lnTo>
                  <a:lnTo>
                    <a:pt x="1458" y="2042"/>
                  </a:lnTo>
                  <a:lnTo>
                    <a:pt x="1462" y="2042"/>
                  </a:lnTo>
                  <a:close/>
                  <a:moveTo>
                    <a:pt x="1462" y="2072"/>
                  </a:moveTo>
                  <a:lnTo>
                    <a:pt x="1462" y="2090"/>
                  </a:lnTo>
                  <a:lnTo>
                    <a:pt x="1458" y="2090"/>
                  </a:lnTo>
                  <a:lnTo>
                    <a:pt x="1458" y="2072"/>
                  </a:lnTo>
                  <a:lnTo>
                    <a:pt x="1462" y="2072"/>
                  </a:lnTo>
                  <a:close/>
                  <a:moveTo>
                    <a:pt x="1462" y="2103"/>
                  </a:moveTo>
                  <a:lnTo>
                    <a:pt x="1462" y="2121"/>
                  </a:lnTo>
                  <a:lnTo>
                    <a:pt x="1458" y="2121"/>
                  </a:lnTo>
                  <a:lnTo>
                    <a:pt x="1458" y="2103"/>
                  </a:lnTo>
                  <a:lnTo>
                    <a:pt x="1462" y="2103"/>
                  </a:lnTo>
                  <a:close/>
                  <a:moveTo>
                    <a:pt x="1462" y="2134"/>
                  </a:moveTo>
                  <a:lnTo>
                    <a:pt x="1462" y="2151"/>
                  </a:lnTo>
                  <a:lnTo>
                    <a:pt x="1458" y="2151"/>
                  </a:lnTo>
                  <a:lnTo>
                    <a:pt x="1458" y="2134"/>
                  </a:lnTo>
                  <a:lnTo>
                    <a:pt x="1462" y="2134"/>
                  </a:lnTo>
                  <a:close/>
                  <a:moveTo>
                    <a:pt x="1462" y="2164"/>
                  </a:moveTo>
                  <a:lnTo>
                    <a:pt x="1462" y="2182"/>
                  </a:lnTo>
                  <a:lnTo>
                    <a:pt x="1458" y="2182"/>
                  </a:lnTo>
                  <a:lnTo>
                    <a:pt x="1458" y="2164"/>
                  </a:lnTo>
                  <a:lnTo>
                    <a:pt x="1462" y="2164"/>
                  </a:lnTo>
                  <a:close/>
                  <a:moveTo>
                    <a:pt x="1462" y="2195"/>
                  </a:moveTo>
                  <a:lnTo>
                    <a:pt x="1462" y="2213"/>
                  </a:lnTo>
                  <a:lnTo>
                    <a:pt x="1458" y="2213"/>
                  </a:lnTo>
                  <a:lnTo>
                    <a:pt x="1458" y="2195"/>
                  </a:lnTo>
                  <a:lnTo>
                    <a:pt x="1462" y="2195"/>
                  </a:lnTo>
                  <a:close/>
                  <a:moveTo>
                    <a:pt x="1462" y="2226"/>
                  </a:moveTo>
                  <a:lnTo>
                    <a:pt x="1462" y="2243"/>
                  </a:lnTo>
                  <a:lnTo>
                    <a:pt x="1458" y="2243"/>
                  </a:lnTo>
                  <a:lnTo>
                    <a:pt x="1458" y="2226"/>
                  </a:lnTo>
                  <a:lnTo>
                    <a:pt x="1462" y="2226"/>
                  </a:lnTo>
                  <a:close/>
                  <a:moveTo>
                    <a:pt x="1462" y="2257"/>
                  </a:moveTo>
                  <a:lnTo>
                    <a:pt x="1462" y="2274"/>
                  </a:lnTo>
                  <a:lnTo>
                    <a:pt x="1458" y="2274"/>
                  </a:lnTo>
                  <a:lnTo>
                    <a:pt x="1458" y="2257"/>
                  </a:lnTo>
                  <a:lnTo>
                    <a:pt x="1462" y="2257"/>
                  </a:lnTo>
                  <a:close/>
                  <a:moveTo>
                    <a:pt x="1462" y="2287"/>
                  </a:moveTo>
                  <a:lnTo>
                    <a:pt x="1462" y="2305"/>
                  </a:lnTo>
                  <a:lnTo>
                    <a:pt x="1458" y="2305"/>
                  </a:lnTo>
                  <a:lnTo>
                    <a:pt x="1458" y="2287"/>
                  </a:lnTo>
                  <a:lnTo>
                    <a:pt x="1462" y="2287"/>
                  </a:lnTo>
                  <a:close/>
                  <a:moveTo>
                    <a:pt x="1462" y="2318"/>
                  </a:moveTo>
                  <a:lnTo>
                    <a:pt x="1462" y="2335"/>
                  </a:lnTo>
                  <a:lnTo>
                    <a:pt x="1458" y="2335"/>
                  </a:lnTo>
                  <a:lnTo>
                    <a:pt x="1458" y="2318"/>
                  </a:lnTo>
                  <a:lnTo>
                    <a:pt x="1462" y="2318"/>
                  </a:lnTo>
                  <a:close/>
                  <a:moveTo>
                    <a:pt x="1493" y="1340"/>
                  </a:moveTo>
                  <a:lnTo>
                    <a:pt x="1493" y="1358"/>
                  </a:lnTo>
                  <a:lnTo>
                    <a:pt x="1489" y="1358"/>
                  </a:lnTo>
                  <a:lnTo>
                    <a:pt x="1489" y="1340"/>
                  </a:lnTo>
                  <a:lnTo>
                    <a:pt x="1493" y="1340"/>
                  </a:lnTo>
                  <a:close/>
                  <a:moveTo>
                    <a:pt x="1493" y="1371"/>
                  </a:moveTo>
                  <a:lnTo>
                    <a:pt x="1493" y="1389"/>
                  </a:lnTo>
                  <a:lnTo>
                    <a:pt x="1489" y="1389"/>
                  </a:lnTo>
                  <a:lnTo>
                    <a:pt x="1489" y="1371"/>
                  </a:lnTo>
                  <a:lnTo>
                    <a:pt x="1493" y="1371"/>
                  </a:lnTo>
                  <a:close/>
                  <a:moveTo>
                    <a:pt x="1493" y="1402"/>
                  </a:moveTo>
                  <a:lnTo>
                    <a:pt x="1493" y="1419"/>
                  </a:lnTo>
                  <a:lnTo>
                    <a:pt x="1489" y="1419"/>
                  </a:lnTo>
                  <a:lnTo>
                    <a:pt x="1489" y="1402"/>
                  </a:lnTo>
                  <a:lnTo>
                    <a:pt x="1493" y="1402"/>
                  </a:lnTo>
                  <a:close/>
                  <a:moveTo>
                    <a:pt x="1493" y="1433"/>
                  </a:moveTo>
                  <a:lnTo>
                    <a:pt x="1493" y="1450"/>
                  </a:lnTo>
                  <a:lnTo>
                    <a:pt x="1489" y="1450"/>
                  </a:lnTo>
                  <a:lnTo>
                    <a:pt x="1489" y="1433"/>
                  </a:lnTo>
                  <a:lnTo>
                    <a:pt x="1493" y="1433"/>
                  </a:lnTo>
                  <a:close/>
                  <a:moveTo>
                    <a:pt x="1493" y="1463"/>
                  </a:moveTo>
                  <a:lnTo>
                    <a:pt x="1493" y="1481"/>
                  </a:lnTo>
                  <a:lnTo>
                    <a:pt x="1489" y="1481"/>
                  </a:lnTo>
                  <a:lnTo>
                    <a:pt x="1489" y="1463"/>
                  </a:lnTo>
                  <a:lnTo>
                    <a:pt x="1493" y="1463"/>
                  </a:lnTo>
                  <a:close/>
                  <a:moveTo>
                    <a:pt x="1493" y="1494"/>
                  </a:moveTo>
                  <a:lnTo>
                    <a:pt x="1493" y="1511"/>
                  </a:lnTo>
                  <a:lnTo>
                    <a:pt x="1489" y="1511"/>
                  </a:lnTo>
                  <a:lnTo>
                    <a:pt x="1489" y="1494"/>
                  </a:lnTo>
                  <a:lnTo>
                    <a:pt x="1493" y="1494"/>
                  </a:lnTo>
                  <a:close/>
                  <a:moveTo>
                    <a:pt x="1493" y="1525"/>
                  </a:moveTo>
                  <a:lnTo>
                    <a:pt x="1493" y="1542"/>
                  </a:lnTo>
                  <a:lnTo>
                    <a:pt x="1489" y="1542"/>
                  </a:lnTo>
                  <a:lnTo>
                    <a:pt x="1489" y="1525"/>
                  </a:lnTo>
                  <a:lnTo>
                    <a:pt x="1493" y="1525"/>
                  </a:lnTo>
                  <a:close/>
                  <a:moveTo>
                    <a:pt x="1493" y="1555"/>
                  </a:moveTo>
                  <a:lnTo>
                    <a:pt x="1493" y="1573"/>
                  </a:lnTo>
                  <a:lnTo>
                    <a:pt x="1489" y="1573"/>
                  </a:lnTo>
                  <a:lnTo>
                    <a:pt x="1489" y="1555"/>
                  </a:lnTo>
                  <a:lnTo>
                    <a:pt x="1493" y="1555"/>
                  </a:lnTo>
                  <a:close/>
                  <a:moveTo>
                    <a:pt x="1493" y="1586"/>
                  </a:moveTo>
                  <a:lnTo>
                    <a:pt x="1493" y="1603"/>
                  </a:lnTo>
                  <a:lnTo>
                    <a:pt x="1489" y="1603"/>
                  </a:lnTo>
                  <a:lnTo>
                    <a:pt x="1489" y="1586"/>
                  </a:lnTo>
                  <a:lnTo>
                    <a:pt x="1493" y="1586"/>
                  </a:lnTo>
                  <a:close/>
                  <a:moveTo>
                    <a:pt x="1493" y="1616"/>
                  </a:moveTo>
                  <a:lnTo>
                    <a:pt x="1493" y="1634"/>
                  </a:lnTo>
                  <a:lnTo>
                    <a:pt x="1489" y="1634"/>
                  </a:lnTo>
                  <a:lnTo>
                    <a:pt x="1489" y="1616"/>
                  </a:lnTo>
                  <a:lnTo>
                    <a:pt x="1493" y="1616"/>
                  </a:lnTo>
                  <a:close/>
                  <a:moveTo>
                    <a:pt x="1493" y="1647"/>
                  </a:moveTo>
                  <a:lnTo>
                    <a:pt x="1493" y="1665"/>
                  </a:lnTo>
                  <a:lnTo>
                    <a:pt x="1489" y="1665"/>
                  </a:lnTo>
                  <a:lnTo>
                    <a:pt x="1489" y="1647"/>
                  </a:lnTo>
                  <a:lnTo>
                    <a:pt x="1493" y="1647"/>
                  </a:lnTo>
                  <a:close/>
                  <a:moveTo>
                    <a:pt x="1493" y="1678"/>
                  </a:moveTo>
                  <a:lnTo>
                    <a:pt x="1493" y="1696"/>
                  </a:lnTo>
                  <a:lnTo>
                    <a:pt x="1489" y="1696"/>
                  </a:lnTo>
                  <a:lnTo>
                    <a:pt x="1489" y="1678"/>
                  </a:lnTo>
                  <a:lnTo>
                    <a:pt x="1493" y="1678"/>
                  </a:lnTo>
                  <a:close/>
                  <a:moveTo>
                    <a:pt x="1493" y="1709"/>
                  </a:moveTo>
                  <a:lnTo>
                    <a:pt x="1493" y="1726"/>
                  </a:lnTo>
                  <a:lnTo>
                    <a:pt x="1489" y="1726"/>
                  </a:lnTo>
                  <a:lnTo>
                    <a:pt x="1489" y="1709"/>
                  </a:lnTo>
                  <a:lnTo>
                    <a:pt x="1493" y="1709"/>
                  </a:lnTo>
                  <a:close/>
                  <a:moveTo>
                    <a:pt x="1493" y="1739"/>
                  </a:moveTo>
                  <a:lnTo>
                    <a:pt x="1493" y="1757"/>
                  </a:lnTo>
                  <a:lnTo>
                    <a:pt x="1489" y="1757"/>
                  </a:lnTo>
                  <a:lnTo>
                    <a:pt x="1489" y="1739"/>
                  </a:lnTo>
                  <a:lnTo>
                    <a:pt x="1493" y="1739"/>
                  </a:lnTo>
                  <a:close/>
                  <a:moveTo>
                    <a:pt x="1493" y="1770"/>
                  </a:moveTo>
                  <a:lnTo>
                    <a:pt x="1493" y="1788"/>
                  </a:lnTo>
                  <a:lnTo>
                    <a:pt x="1489" y="1788"/>
                  </a:lnTo>
                  <a:lnTo>
                    <a:pt x="1489" y="1770"/>
                  </a:lnTo>
                  <a:lnTo>
                    <a:pt x="1493" y="1770"/>
                  </a:lnTo>
                  <a:close/>
                  <a:moveTo>
                    <a:pt x="1493" y="1801"/>
                  </a:moveTo>
                  <a:lnTo>
                    <a:pt x="1493" y="1818"/>
                  </a:lnTo>
                  <a:lnTo>
                    <a:pt x="1489" y="1818"/>
                  </a:lnTo>
                  <a:lnTo>
                    <a:pt x="1489" y="1801"/>
                  </a:lnTo>
                  <a:lnTo>
                    <a:pt x="1493" y="1801"/>
                  </a:lnTo>
                  <a:close/>
                  <a:moveTo>
                    <a:pt x="1493" y="1831"/>
                  </a:moveTo>
                  <a:lnTo>
                    <a:pt x="1493" y="1849"/>
                  </a:lnTo>
                  <a:lnTo>
                    <a:pt x="1489" y="1849"/>
                  </a:lnTo>
                  <a:lnTo>
                    <a:pt x="1489" y="1831"/>
                  </a:lnTo>
                  <a:lnTo>
                    <a:pt x="1493" y="1831"/>
                  </a:lnTo>
                  <a:close/>
                  <a:moveTo>
                    <a:pt x="1493" y="1862"/>
                  </a:moveTo>
                  <a:lnTo>
                    <a:pt x="1493" y="1879"/>
                  </a:lnTo>
                  <a:lnTo>
                    <a:pt x="1489" y="1879"/>
                  </a:lnTo>
                  <a:lnTo>
                    <a:pt x="1489" y="1862"/>
                  </a:lnTo>
                  <a:lnTo>
                    <a:pt x="1493" y="1862"/>
                  </a:lnTo>
                  <a:close/>
                  <a:moveTo>
                    <a:pt x="1493" y="1893"/>
                  </a:moveTo>
                  <a:lnTo>
                    <a:pt x="1493" y="1910"/>
                  </a:lnTo>
                  <a:lnTo>
                    <a:pt x="1489" y="1910"/>
                  </a:lnTo>
                  <a:lnTo>
                    <a:pt x="1489" y="1893"/>
                  </a:lnTo>
                  <a:lnTo>
                    <a:pt x="1493" y="1893"/>
                  </a:lnTo>
                  <a:close/>
                  <a:moveTo>
                    <a:pt x="1493" y="1924"/>
                  </a:moveTo>
                  <a:lnTo>
                    <a:pt x="1493" y="1941"/>
                  </a:lnTo>
                  <a:lnTo>
                    <a:pt x="1489" y="1941"/>
                  </a:lnTo>
                  <a:lnTo>
                    <a:pt x="1489" y="1924"/>
                  </a:lnTo>
                  <a:lnTo>
                    <a:pt x="1493" y="1924"/>
                  </a:lnTo>
                  <a:close/>
                  <a:moveTo>
                    <a:pt x="1493" y="1954"/>
                  </a:moveTo>
                  <a:lnTo>
                    <a:pt x="1493" y="1972"/>
                  </a:lnTo>
                  <a:lnTo>
                    <a:pt x="1489" y="1972"/>
                  </a:lnTo>
                  <a:lnTo>
                    <a:pt x="1489" y="1954"/>
                  </a:lnTo>
                  <a:lnTo>
                    <a:pt x="1493" y="1954"/>
                  </a:lnTo>
                  <a:close/>
                  <a:moveTo>
                    <a:pt x="1493" y="1985"/>
                  </a:moveTo>
                  <a:lnTo>
                    <a:pt x="1493" y="2002"/>
                  </a:lnTo>
                  <a:lnTo>
                    <a:pt x="1489" y="2002"/>
                  </a:lnTo>
                  <a:lnTo>
                    <a:pt x="1489" y="1985"/>
                  </a:lnTo>
                  <a:lnTo>
                    <a:pt x="1493" y="1985"/>
                  </a:lnTo>
                  <a:close/>
                  <a:moveTo>
                    <a:pt x="1493" y="2015"/>
                  </a:moveTo>
                  <a:lnTo>
                    <a:pt x="1493" y="2033"/>
                  </a:lnTo>
                  <a:lnTo>
                    <a:pt x="1489" y="2033"/>
                  </a:lnTo>
                  <a:lnTo>
                    <a:pt x="1489" y="2015"/>
                  </a:lnTo>
                  <a:lnTo>
                    <a:pt x="1493" y="2015"/>
                  </a:lnTo>
                  <a:close/>
                  <a:moveTo>
                    <a:pt x="1493" y="2046"/>
                  </a:moveTo>
                  <a:lnTo>
                    <a:pt x="1493" y="2064"/>
                  </a:lnTo>
                  <a:lnTo>
                    <a:pt x="1489" y="2064"/>
                  </a:lnTo>
                  <a:lnTo>
                    <a:pt x="1489" y="2046"/>
                  </a:lnTo>
                  <a:lnTo>
                    <a:pt x="1493" y="2046"/>
                  </a:lnTo>
                  <a:close/>
                  <a:moveTo>
                    <a:pt x="1493" y="2077"/>
                  </a:moveTo>
                  <a:lnTo>
                    <a:pt x="1493" y="2094"/>
                  </a:lnTo>
                  <a:lnTo>
                    <a:pt x="1489" y="2094"/>
                  </a:lnTo>
                  <a:lnTo>
                    <a:pt x="1489" y="2077"/>
                  </a:lnTo>
                  <a:lnTo>
                    <a:pt x="1493" y="2077"/>
                  </a:lnTo>
                  <a:close/>
                  <a:moveTo>
                    <a:pt x="1493" y="2107"/>
                  </a:moveTo>
                  <a:lnTo>
                    <a:pt x="1493" y="2125"/>
                  </a:lnTo>
                  <a:lnTo>
                    <a:pt x="1489" y="2125"/>
                  </a:lnTo>
                  <a:lnTo>
                    <a:pt x="1489" y="2107"/>
                  </a:lnTo>
                  <a:lnTo>
                    <a:pt x="1493" y="2107"/>
                  </a:lnTo>
                  <a:close/>
                  <a:moveTo>
                    <a:pt x="1493" y="2138"/>
                  </a:moveTo>
                  <a:lnTo>
                    <a:pt x="1493" y="2156"/>
                  </a:lnTo>
                  <a:lnTo>
                    <a:pt x="1489" y="2156"/>
                  </a:lnTo>
                  <a:lnTo>
                    <a:pt x="1489" y="2138"/>
                  </a:lnTo>
                  <a:lnTo>
                    <a:pt x="1493" y="2138"/>
                  </a:lnTo>
                  <a:close/>
                  <a:moveTo>
                    <a:pt x="1493" y="2169"/>
                  </a:moveTo>
                  <a:lnTo>
                    <a:pt x="1493" y="2187"/>
                  </a:lnTo>
                  <a:lnTo>
                    <a:pt x="1489" y="2187"/>
                  </a:lnTo>
                  <a:lnTo>
                    <a:pt x="1489" y="2169"/>
                  </a:lnTo>
                  <a:lnTo>
                    <a:pt x="1493" y="2169"/>
                  </a:lnTo>
                  <a:close/>
                  <a:moveTo>
                    <a:pt x="1493" y="2200"/>
                  </a:moveTo>
                  <a:lnTo>
                    <a:pt x="1493" y="2217"/>
                  </a:lnTo>
                  <a:lnTo>
                    <a:pt x="1489" y="2217"/>
                  </a:lnTo>
                  <a:lnTo>
                    <a:pt x="1489" y="2200"/>
                  </a:lnTo>
                  <a:lnTo>
                    <a:pt x="1493" y="2200"/>
                  </a:lnTo>
                  <a:close/>
                  <a:moveTo>
                    <a:pt x="1493" y="2230"/>
                  </a:moveTo>
                  <a:lnTo>
                    <a:pt x="1493" y="2248"/>
                  </a:lnTo>
                  <a:lnTo>
                    <a:pt x="1489" y="2248"/>
                  </a:lnTo>
                  <a:lnTo>
                    <a:pt x="1489" y="2230"/>
                  </a:lnTo>
                  <a:lnTo>
                    <a:pt x="1493" y="2230"/>
                  </a:lnTo>
                  <a:close/>
                  <a:moveTo>
                    <a:pt x="1493" y="2261"/>
                  </a:moveTo>
                  <a:lnTo>
                    <a:pt x="1493" y="2278"/>
                  </a:lnTo>
                  <a:lnTo>
                    <a:pt x="1489" y="2278"/>
                  </a:lnTo>
                  <a:lnTo>
                    <a:pt x="1489" y="2261"/>
                  </a:lnTo>
                  <a:lnTo>
                    <a:pt x="1493" y="2261"/>
                  </a:lnTo>
                  <a:close/>
                  <a:moveTo>
                    <a:pt x="1493" y="2292"/>
                  </a:moveTo>
                  <a:lnTo>
                    <a:pt x="1493" y="2309"/>
                  </a:lnTo>
                  <a:lnTo>
                    <a:pt x="1489" y="2309"/>
                  </a:lnTo>
                  <a:lnTo>
                    <a:pt x="1489" y="2292"/>
                  </a:lnTo>
                  <a:lnTo>
                    <a:pt x="1493" y="2292"/>
                  </a:lnTo>
                  <a:close/>
                  <a:moveTo>
                    <a:pt x="1493" y="2322"/>
                  </a:moveTo>
                  <a:lnTo>
                    <a:pt x="1493" y="2339"/>
                  </a:lnTo>
                  <a:lnTo>
                    <a:pt x="1489" y="2339"/>
                  </a:lnTo>
                  <a:lnTo>
                    <a:pt x="1489" y="2322"/>
                  </a:lnTo>
                  <a:lnTo>
                    <a:pt x="1493" y="2322"/>
                  </a:lnTo>
                  <a:close/>
                  <a:moveTo>
                    <a:pt x="1519" y="1318"/>
                  </a:moveTo>
                  <a:lnTo>
                    <a:pt x="1519" y="1336"/>
                  </a:lnTo>
                  <a:lnTo>
                    <a:pt x="1515" y="1336"/>
                  </a:lnTo>
                  <a:lnTo>
                    <a:pt x="1515" y="1318"/>
                  </a:lnTo>
                  <a:lnTo>
                    <a:pt x="1519" y="1318"/>
                  </a:lnTo>
                  <a:close/>
                  <a:moveTo>
                    <a:pt x="1519" y="1349"/>
                  </a:moveTo>
                  <a:lnTo>
                    <a:pt x="1519" y="1367"/>
                  </a:lnTo>
                  <a:lnTo>
                    <a:pt x="1515" y="1367"/>
                  </a:lnTo>
                  <a:lnTo>
                    <a:pt x="1515" y="1349"/>
                  </a:lnTo>
                  <a:lnTo>
                    <a:pt x="1519" y="1349"/>
                  </a:lnTo>
                  <a:close/>
                  <a:moveTo>
                    <a:pt x="1519" y="1380"/>
                  </a:moveTo>
                  <a:lnTo>
                    <a:pt x="1519" y="1398"/>
                  </a:lnTo>
                  <a:lnTo>
                    <a:pt x="1515" y="1398"/>
                  </a:lnTo>
                  <a:lnTo>
                    <a:pt x="1515" y="1380"/>
                  </a:lnTo>
                  <a:lnTo>
                    <a:pt x="1519" y="1380"/>
                  </a:lnTo>
                  <a:close/>
                  <a:moveTo>
                    <a:pt x="1519" y="1411"/>
                  </a:moveTo>
                  <a:lnTo>
                    <a:pt x="1519" y="1428"/>
                  </a:lnTo>
                  <a:lnTo>
                    <a:pt x="1515" y="1428"/>
                  </a:lnTo>
                  <a:lnTo>
                    <a:pt x="1515" y="1411"/>
                  </a:lnTo>
                  <a:lnTo>
                    <a:pt x="1519" y="1411"/>
                  </a:lnTo>
                  <a:close/>
                  <a:moveTo>
                    <a:pt x="1519" y="1441"/>
                  </a:moveTo>
                  <a:lnTo>
                    <a:pt x="1519" y="1459"/>
                  </a:lnTo>
                  <a:lnTo>
                    <a:pt x="1515" y="1459"/>
                  </a:lnTo>
                  <a:lnTo>
                    <a:pt x="1515" y="1441"/>
                  </a:lnTo>
                  <a:lnTo>
                    <a:pt x="1519" y="1441"/>
                  </a:lnTo>
                  <a:close/>
                  <a:moveTo>
                    <a:pt x="1519" y="1472"/>
                  </a:moveTo>
                  <a:lnTo>
                    <a:pt x="1519" y="1489"/>
                  </a:lnTo>
                  <a:lnTo>
                    <a:pt x="1515" y="1489"/>
                  </a:lnTo>
                  <a:lnTo>
                    <a:pt x="1515" y="1472"/>
                  </a:lnTo>
                  <a:lnTo>
                    <a:pt x="1519" y="1472"/>
                  </a:lnTo>
                  <a:close/>
                  <a:moveTo>
                    <a:pt x="1519" y="1503"/>
                  </a:moveTo>
                  <a:lnTo>
                    <a:pt x="1519" y="1520"/>
                  </a:lnTo>
                  <a:lnTo>
                    <a:pt x="1515" y="1520"/>
                  </a:lnTo>
                  <a:lnTo>
                    <a:pt x="1515" y="1503"/>
                  </a:lnTo>
                  <a:lnTo>
                    <a:pt x="1519" y="1503"/>
                  </a:lnTo>
                  <a:close/>
                  <a:moveTo>
                    <a:pt x="1519" y="1533"/>
                  </a:moveTo>
                  <a:lnTo>
                    <a:pt x="1519" y="1551"/>
                  </a:lnTo>
                  <a:lnTo>
                    <a:pt x="1515" y="1551"/>
                  </a:lnTo>
                  <a:lnTo>
                    <a:pt x="1515" y="1533"/>
                  </a:lnTo>
                  <a:lnTo>
                    <a:pt x="1519" y="1533"/>
                  </a:lnTo>
                  <a:close/>
                  <a:moveTo>
                    <a:pt x="1519" y="1564"/>
                  </a:moveTo>
                  <a:lnTo>
                    <a:pt x="1519" y="1581"/>
                  </a:lnTo>
                  <a:lnTo>
                    <a:pt x="1515" y="1581"/>
                  </a:lnTo>
                  <a:lnTo>
                    <a:pt x="1515" y="1564"/>
                  </a:lnTo>
                  <a:lnTo>
                    <a:pt x="1519" y="1564"/>
                  </a:lnTo>
                  <a:close/>
                  <a:moveTo>
                    <a:pt x="1519" y="1595"/>
                  </a:moveTo>
                  <a:lnTo>
                    <a:pt x="1519" y="1612"/>
                  </a:lnTo>
                  <a:lnTo>
                    <a:pt x="1515" y="1612"/>
                  </a:lnTo>
                  <a:lnTo>
                    <a:pt x="1515" y="1595"/>
                  </a:lnTo>
                  <a:lnTo>
                    <a:pt x="1519" y="1595"/>
                  </a:lnTo>
                  <a:close/>
                  <a:moveTo>
                    <a:pt x="1519" y="1626"/>
                  </a:moveTo>
                  <a:lnTo>
                    <a:pt x="1519" y="1643"/>
                  </a:lnTo>
                  <a:lnTo>
                    <a:pt x="1515" y="1643"/>
                  </a:lnTo>
                  <a:lnTo>
                    <a:pt x="1515" y="1626"/>
                  </a:lnTo>
                  <a:lnTo>
                    <a:pt x="1519" y="1626"/>
                  </a:lnTo>
                  <a:close/>
                  <a:moveTo>
                    <a:pt x="1519" y="1656"/>
                  </a:moveTo>
                  <a:lnTo>
                    <a:pt x="1519" y="1674"/>
                  </a:lnTo>
                  <a:lnTo>
                    <a:pt x="1515" y="1674"/>
                  </a:lnTo>
                  <a:lnTo>
                    <a:pt x="1515" y="1656"/>
                  </a:lnTo>
                  <a:lnTo>
                    <a:pt x="1519" y="1656"/>
                  </a:lnTo>
                  <a:close/>
                  <a:moveTo>
                    <a:pt x="1519" y="1687"/>
                  </a:moveTo>
                  <a:lnTo>
                    <a:pt x="1519" y="1704"/>
                  </a:lnTo>
                  <a:lnTo>
                    <a:pt x="1515" y="1704"/>
                  </a:lnTo>
                  <a:lnTo>
                    <a:pt x="1515" y="1687"/>
                  </a:lnTo>
                  <a:lnTo>
                    <a:pt x="1519" y="1687"/>
                  </a:lnTo>
                  <a:close/>
                  <a:moveTo>
                    <a:pt x="1519" y="1717"/>
                  </a:moveTo>
                  <a:lnTo>
                    <a:pt x="1519" y="1735"/>
                  </a:lnTo>
                  <a:lnTo>
                    <a:pt x="1515" y="1735"/>
                  </a:lnTo>
                  <a:lnTo>
                    <a:pt x="1515" y="1717"/>
                  </a:lnTo>
                  <a:lnTo>
                    <a:pt x="1519" y="1717"/>
                  </a:lnTo>
                  <a:close/>
                  <a:moveTo>
                    <a:pt x="1519" y="1748"/>
                  </a:moveTo>
                  <a:lnTo>
                    <a:pt x="1519" y="1766"/>
                  </a:lnTo>
                  <a:lnTo>
                    <a:pt x="1515" y="1766"/>
                  </a:lnTo>
                  <a:lnTo>
                    <a:pt x="1515" y="1748"/>
                  </a:lnTo>
                  <a:lnTo>
                    <a:pt x="1519" y="1748"/>
                  </a:lnTo>
                  <a:close/>
                  <a:moveTo>
                    <a:pt x="1519" y="1779"/>
                  </a:moveTo>
                  <a:lnTo>
                    <a:pt x="1519" y="1796"/>
                  </a:lnTo>
                  <a:lnTo>
                    <a:pt x="1515" y="1796"/>
                  </a:lnTo>
                  <a:lnTo>
                    <a:pt x="1515" y="1779"/>
                  </a:lnTo>
                  <a:lnTo>
                    <a:pt x="1519" y="1779"/>
                  </a:lnTo>
                  <a:close/>
                  <a:moveTo>
                    <a:pt x="1519" y="1809"/>
                  </a:moveTo>
                  <a:lnTo>
                    <a:pt x="1519" y="1827"/>
                  </a:lnTo>
                  <a:lnTo>
                    <a:pt x="1515" y="1827"/>
                  </a:lnTo>
                  <a:lnTo>
                    <a:pt x="1515" y="1809"/>
                  </a:lnTo>
                  <a:lnTo>
                    <a:pt x="1519" y="1809"/>
                  </a:lnTo>
                  <a:close/>
                  <a:moveTo>
                    <a:pt x="1519" y="1840"/>
                  </a:moveTo>
                  <a:lnTo>
                    <a:pt x="1519" y="1858"/>
                  </a:lnTo>
                  <a:lnTo>
                    <a:pt x="1515" y="1858"/>
                  </a:lnTo>
                  <a:lnTo>
                    <a:pt x="1515" y="1840"/>
                  </a:lnTo>
                  <a:lnTo>
                    <a:pt x="1519" y="1840"/>
                  </a:lnTo>
                  <a:close/>
                  <a:moveTo>
                    <a:pt x="1519" y="1871"/>
                  </a:moveTo>
                  <a:lnTo>
                    <a:pt x="1519" y="1889"/>
                  </a:lnTo>
                  <a:lnTo>
                    <a:pt x="1515" y="1889"/>
                  </a:lnTo>
                  <a:lnTo>
                    <a:pt x="1515" y="1871"/>
                  </a:lnTo>
                  <a:lnTo>
                    <a:pt x="1519" y="1871"/>
                  </a:lnTo>
                  <a:close/>
                  <a:moveTo>
                    <a:pt x="1519" y="1902"/>
                  </a:moveTo>
                  <a:lnTo>
                    <a:pt x="1519" y="1919"/>
                  </a:lnTo>
                  <a:lnTo>
                    <a:pt x="1515" y="1919"/>
                  </a:lnTo>
                  <a:lnTo>
                    <a:pt x="1515" y="1902"/>
                  </a:lnTo>
                  <a:lnTo>
                    <a:pt x="1519" y="1902"/>
                  </a:lnTo>
                  <a:close/>
                  <a:moveTo>
                    <a:pt x="1519" y="1932"/>
                  </a:moveTo>
                  <a:lnTo>
                    <a:pt x="1519" y="1950"/>
                  </a:lnTo>
                  <a:lnTo>
                    <a:pt x="1515" y="1950"/>
                  </a:lnTo>
                  <a:lnTo>
                    <a:pt x="1515" y="1932"/>
                  </a:lnTo>
                  <a:lnTo>
                    <a:pt x="1519" y="1932"/>
                  </a:lnTo>
                  <a:close/>
                  <a:moveTo>
                    <a:pt x="1519" y="1963"/>
                  </a:moveTo>
                  <a:lnTo>
                    <a:pt x="1519" y="1980"/>
                  </a:lnTo>
                  <a:lnTo>
                    <a:pt x="1515" y="1980"/>
                  </a:lnTo>
                  <a:lnTo>
                    <a:pt x="1515" y="1963"/>
                  </a:lnTo>
                  <a:lnTo>
                    <a:pt x="1519" y="1963"/>
                  </a:lnTo>
                  <a:close/>
                  <a:moveTo>
                    <a:pt x="1519" y="1994"/>
                  </a:moveTo>
                  <a:lnTo>
                    <a:pt x="1519" y="2011"/>
                  </a:lnTo>
                  <a:lnTo>
                    <a:pt x="1515" y="2011"/>
                  </a:lnTo>
                  <a:lnTo>
                    <a:pt x="1515" y="1994"/>
                  </a:lnTo>
                  <a:lnTo>
                    <a:pt x="1519" y="1994"/>
                  </a:lnTo>
                  <a:close/>
                  <a:moveTo>
                    <a:pt x="1519" y="2024"/>
                  </a:moveTo>
                  <a:lnTo>
                    <a:pt x="1519" y="2042"/>
                  </a:lnTo>
                  <a:lnTo>
                    <a:pt x="1515" y="2042"/>
                  </a:lnTo>
                  <a:lnTo>
                    <a:pt x="1515" y="2024"/>
                  </a:lnTo>
                  <a:lnTo>
                    <a:pt x="1519" y="2024"/>
                  </a:lnTo>
                  <a:close/>
                  <a:moveTo>
                    <a:pt x="1519" y="2055"/>
                  </a:moveTo>
                  <a:lnTo>
                    <a:pt x="1519" y="2072"/>
                  </a:lnTo>
                  <a:lnTo>
                    <a:pt x="1515" y="2072"/>
                  </a:lnTo>
                  <a:lnTo>
                    <a:pt x="1515" y="2055"/>
                  </a:lnTo>
                  <a:lnTo>
                    <a:pt x="1519" y="2055"/>
                  </a:lnTo>
                  <a:close/>
                  <a:moveTo>
                    <a:pt x="1519" y="2086"/>
                  </a:moveTo>
                  <a:lnTo>
                    <a:pt x="1519" y="2103"/>
                  </a:lnTo>
                  <a:lnTo>
                    <a:pt x="1515" y="2103"/>
                  </a:lnTo>
                  <a:lnTo>
                    <a:pt x="1515" y="2086"/>
                  </a:lnTo>
                  <a:lnTo>
                    <a:pt x="1519" y="2086"/>
                  </a:lnTo>
                  <a:close/>
                  <a:moveTo>
                    <a:pt x="1519" y="2116"/>
                  </a:moveTo>
                  <a:lnTo>
                    <a:pt x="1519" y="2134"/>
                  </a:lnTo>
                  <a:lnTo>
                    <a:pt x="1515" y="2134"/>
                  </a:lnTo>
                  <a:lnTo>
                    <a:pt x="1515" y="2116"/>
                  </a:lnTo>
                  <a:lnTo>
                    <a:pt x="1519" y="2116"/>
                  </a:lnTo>
                  <a:close/>
                  <a:moveTo>
                    <a:pt x="1519" y="2147"/>
                  </a:moveTo>
                  <a:lnTo>
                    <a:pt x="1519" y="2165"/>
                  </a:lnTo>
                  <a:lnTo>
                    <a:pt x="1515" y="2165"/>
                  </a:lnTo>
                  <a:lnTo>
                    <a:pt x="1515" y="2147"/>
                  </a:lnTo>
                  <a:lnTo>
                    <a:pt x="1519" y="2147"/>
                  </a:lnTo>
                  <a:close/>
                  <a:moveTo>
                    <a:pt x="1519" y="2178"/>
                  </a:moveTo>
                  <a:lnTo>
                    <a:pt x="1519" y="2195"/>
                  </a:lnTo>
                  <a:lnTo>
                    <a:pt x="1515" y="2195"/>
                  </a:lnTo>
                  <a:lnTo>
                    <a:pt x="1515" y="2178"/>
                  </a:lnTo>
                  <a:lnTo>
                    <a:pt x="1519" y="2178"/>
                  </a:lnTo>
                  <a:close/>
                  <a:moveTo>
                    <a:pt x="1519" y="2208"/>
                  </a:moveTo>
                  <a:lnTo>
                    <a:pt x="1519" y="2226"/>
                  </a:lnTo>
                  <a:lnTo>
                    <a:pt x="1515" y="2226"/>
                  </a:lnTo>
                  <a:lnTo>
                    <a:pt x="1515" y="2208"/>
                  </a:lnTo>
                  <a:lnTo>
                    <a:pt x="1519" y="2208"/>
                  </a:lnTo>
                  <a:close/>
                  <a:moveTo>
                    <a:pt x="1519" y="2239"/>
                  </a:moveTo>
                  <a:lnTo>
                    <a:pt x="1519" y="2257"/>
                  </a:lnTo>
                  <a:lnTo>
                    <a:pt x="1515" y="2257"/>
                  </a:lnTo>
                  <a:lnTo>
                    <a:pt x="1515" y="2239"/>
                  </a:lnTo>
                  <a:lnTo>
                    <a:pt x="1519" y="2239"/>
                  </a:lnTo>
                  <a:close/>
                  <a:moveTo>
                    <a:pt x="1519" y="2270"/>
                  </a:moveTo>
                  <a:lnTo>
                    <a:pt x="1519" y="2287"/>
                  </a:lnTo>
                  <a:lnTo>
                    <a:pt x="1515" y="2287"/>
                  </a:lnTo>
                  <a:lnTo>
                    <a:pt x="1515" y="2270"/>
                  </a:lnTo>
                  <a:lnTo>
                    <a:pt x="1519" y="2270"/>
                  </a:lnTo>
                  <a:close/>
                  <a:moveTo>
                    <a:pt x="1519" y="2300"/>
                  </a:moveTo>
                  <a:lnTo>
                    <a:pt x="1519" y="2318"/>
                  </a:lnTo>
                  <a:lnTo>
                    <a:pt x="1515" y="2318"/>
                  </a:lnTo>
                  <a:lnTo>
                    <a:pt x="1515" y="2300"/>
                  </a:lnTo>
                  <a:lnTo>
                    <a:pt x="1519" y="2300"/>
                  </a:lnTo>
                  <a:close/>
                  <a:moveTo>
                    <a:pt x="1519" y="2331"/>
                  </a:moveTo>
                  <a:lnTo>
                    <a:pt x="1519" y="2339"/>
                  </a:lnTo>
                  <a:lnTo>
                    <a:pt x="1515" y="2339"/>
                  </a:lnTo>
                  <a:lnTo>
                    <a:pt x="1515" y="2331"/>
                  </a:lnTo>
                  <a:lnTo>
                    <a:pt x="1519" y="2331"/>
                  </a:lnTo>
                  <a:close/>
                  <a:moveTo>
                    <a:pt x="1545" y="1292"/>
                  </a:moveTo>
                  <a:lnTo>
                    <a:pt x="1545" y="1310"/>
                  </a:lnTo>
                  <a:lnTo>
                    <a:pt x="1541" y="1310"/>
                  </a:lnTo>
                  <a:lnTo>
                    <a:pt x="1541" y="1292"/>
                  </a:lnTo>
                  <a:lnTo>
                    <a:pt x="1545" y="1292"/>
                  </a:lnTo>
                  <a:close/>
                  <a:moveTo>
                    <a:pt x="1545" y="1323"/>
                  </a:moveTo>
                  <a:lnTo>
                    <a:pt x="1545" y="1341"/>
                  </a:lnTo>
                  <a:lnTo>
                    <a:pt x="1541" y="1341"/>
                  </a:lnTo>
                  <a:lnTo>
                    <a:pt x="1541" y="1323"/>
                  </a:lnTo>
                  <a:lnTo>
                    <a:pt x="1545" y="1323"/>
                  </a:lnTo>
                  <a:close/>
                  <a:moveTo>
                    <a:pt x="1545" y="1354"/>
                  </a:moveTo>
                  <a:lnTo>
                    <a:pt x="1545" y="1371"/>
                  </a:lnTo>
                  <a:lnTo>
                    <a:pt x="1541" y="1371"/>
                  </a:lnTo>
                  <a:lnTo>
                    <a:pt x="1541" y="1354"/>
                  </a:lnTo>
                  <a:lnTo>
                    <a:pt x="1545" y="1354"/>
                  </a:lnTo>
                  <a:close/>
                  <a:moveTo>
                    <a:pt x="1545" y="1384"/>
                  </a:moveTo>
                  <a:lnTo>
                    <a:pt x="1545" y="1402"/>
                  </a:lnTo>
                  <a:lnTo>
                    <a:pt x="1541" y="1402"/>
                  </a:lnTo>
                  <a:lnTo>
                    <a:pt x="1541" y="1384"/>
                  </a:lnTo>
                  <a:lnTo>
                    <a:pt x="1545" y="1384"/>
                  </a:lnTo>
                  <a:close/>
                  <a:moveTo>
                    <a:pt x="1545" y="1415"/>
                  </a:moveTo>
                  <a:lnTo>
                    <a:pt x="1545" y="1433"/>
                  </a:lnTo>
                  <a:lnTo>
                    <a:pt x="1541" y="1433"/>
                  </a:lnTo>
                  <a:lnTo>
                    <a:pt x="1541" y="1415"/>
                  </a:lnTo>
                  <a:lnTo>
                    <a:pt x="1545" y="1415"/>
                  </a:lnTo>
                  <a:close/>
                  <a:moveTo>
                    <a:pt x="1545" y="1446"/>
                  </a:moveTo>
                  <a:lnTo>
                    <a:pt x="1545" y="1463"/>
                  </a:lnTo>
                  <a:lnTo>
                    <a:pt x="1541" y="1463"/>
                  </a:lnTo>
                  <a:lnTo>
                    <a:pt x="1541" y="1446"/>
                  </a:lnTo>
                  <a:lnTo>
                    <a:pt x="1545" y="1446"/>
                  </a:lnTo>
                  <a:close/>
                  <a:moveTo>
                    <a:pt x="1545" y="1476"/>
                  </a:moveTo>
                  <a:lnTo>
                    <a:pt x="1545" y="1494"/>
                  </a:lnTo>
                  <a:lnTo>
                    <a:pt x="1541" y="1494"/>
                  </a:lnTo>
                  <a:lnTo>
                    <a:pt x="1541" y="1476"/>
                  </a:lnTo>
                  <a:lnTo>
                    <a:pt x="1545" y="1476"/>
                  </a:lnTo>
                  <a:close/>
                  <a:moveTo>
                    <a:pt x="1545" y="1507"/>
                  </a:moveTo>
                  <a:lnTo>
                    <a:pt x="1545" y="1525"/>
                  </a:lnTo>
                  <a:lnTo>
                    <a:pt x="1541" y="1525"/>
                  </a:lnTo>
                  <a:lnTo>
                    <a:pt x="1541" y="1507"/>
                  </a:lnTo>
                  <a:lnTo>
                    <a:pt x="1545" y="1507"/>
                  </a:lnTo>
                  <a:close/>
                  <a:moveTo>
                    <a:pt x="1545" y="1538"/>
                  </a:moveTo>
                  <a:lnTo>
                    <a:pt x="1545" y="1555"/>
                  </a:lnTo>
                  <a:lnTo>
                    <a:pt x="1541" y="1555"/>
                  </a:lnTo>
                  <a:lnTo>
                    <a:pt x="1541" y="1538"/>
                  </a:lnTo>
                  <a:lnTo>
                    <a:pt x="1545" y="1538"/>
                  </a:lnTo>
                  <a:close/>
                  <a:moveTo>
                    <a:pt x="1545" y="1568"/>
                  </a:moveTo>
                  <a:lnTo>
                    <a:pt x="1545" y="1586"/>
                  </a:lnTo>
                  <a:lnTo>
                    <a:pt x="1541" y="1586"/>
                  </a:lnTo>
                  <a:lnTo>
                    <a:pt x="1541" y="1568"/>
                  </a:lnTo>
                  <a:lnTo>
                    <a:pt x="1545" y="1568"/>
                  </a:lnTo>
                  <a:close/>
                  <a:moveTo>
                    <a:pt x="1545" y="1599"/>
                  </a:moveTo>
                  <a:lnTo>
                    <a:pt x="1545" y="1617"/>
                  </a:lnTo>
                  <a:lnTo>
                    <a:pt x="1541" y="1617"/>
                  </a:lnTo>
                  <a:lnTo>
                    <a:pt x="1541" y="1599"/>
                  </a:lnTo>
                  <a:lnTo>
                    <a:pt x="1545" y="1599"/>
                  </a:lnTo>
                  <a:close/>
                  <a:moveTo>
                    <a:pt x="1545" y="1630"/>
                  </a:moveTo>
                  <a:lnTo>
                    <a:pt x="1545" y="1647"/>
                  </a:lnTo>
                  <a:lnTo>
                    <a:pt x="1541" y="1647"/>
                  </a:lnTo>
                  <a:lnTo>
                    <a:pt x="1541" y="1630"/>
                  </a:lnTo>
                  <a:lnTo>
                    <a:pt x="1545" y="1630"/>
                  </a:lnTo>
                  <a:close/>
                  <a:moveTo>
                    <a:pt x="1545" y="1661"/>
                  </a:moveTo>
                  <a:lnTo>
                    <a:pt x="1545" y="1678"/>
                  </a:lnTo>
                  <a:lnTo>
                    <a:pt x="1541" y="1678"/>
                  </a:lnTo>
                  <a:lnTo>
                    <a:pt x="1541" y="1661"/>
                  </a:lnTo>
                  <a:lnTo>
                    <a:pt x="1545" y="1661"/>
                  </a:lnTo>
                  <a:close/>
                  <a:moveTo>
                    <a:pt x="1545" y="1691"/>
                  </a:moveTo>
                  <a:lnTo>
                    <a:pt x="1545" y="1709"/>
                  </a:lnTo>
                  <a:lnTo>
                    <a:pt x="1541" y="1709"/>
                  </a:lnTo>
                  <a:lnTo>
                    <a:pt x="1541" y="1691"/>
                  </a:lnTo>
                  <a:lnTo>
                    <a:pt x="1545" y="1691"/>
                  </a:lnTo>
                  <a:close/>
                  <a:moveTo>
                    <a:pt x="1545" y="1722"/>
                  </a:moveTo>
                  <a:lnTo>
                    <a:pt x="1545" y="1739"/>
                  </a:lnTo>
                  <a:lnTo>
                    <a:pt x="1541" y="1739"/>
                  </a:lnTo>
                  <a:lnTo>
                    <a:pt x="1541" y="1722"/>
                  </a:lnTo>
                  <a:lnTo>
                    <a:pt x="1545" y="1722"/>
                  </a:lnTo>
                  <a:close/>
                  <a:moveTo>
                    <a:pt x="1545" y="1752"/>
                  </a:moveTo>
                  <a:lnTo>
                    <a:pt x="1545" y="1770"/>
                  </a:lnTo>
                  <a:lnTo>
                    <a:pt x="1541" y="1770"/>
                  </a:lnTo>
                  <a:lnTo>
                    <a:pt x="1541" y="1752"/>
                  </a:lnTo>
                  <a:lnTo>
                    <a:pt x="1545" y="1752"/>
                  </a:lnTo>
                  <a:close/>
                  <a:moveTo>
                    <a:pt x="1545" y="1783"/>
                  </a:moveTo>
                  <a:lnTo>
                    <a:pt x="1545" y="1801"/>
                  </a:lnTo>
                  <a:lnTo>
                    <a:pt x="1541" y="1801"/>
                  </a:lnTo>
                  <a:lnTo>
                    <a:pt x="1541" y="1783"/>
                  </a:lnTo>
                  <a:lnTo>
                    <a:pt x="1545" y="1783"/>
                  </a:lnTo>
                  <a:close/>
                  <a:moveTo>
                    <a:pt x="1545" y="1814"/>
                  </a:moveTo>
                  <a:lnTo>
                    <a:pt x="1545" y="1831"/>
                  </a:lnTo>
                  <a:lnTo>
                    <a:pt x="1541" y="1831"/>
                  </a:lnTo>
                  <a:lnTo>
                    <a:pt x="1541" y="1814"/>
                  </a:lnTo>
                  <a:lnTo>
                    <a:pt x="1545" y="1814"/>
                  </a:lnTo>
                  <a:close/>
                  <a:moveTo>
                    <a:pt x="1545" y="1844"/>
                  </a:moveTo>
                  <a:lnTo>
                    <a:pt x="1545" y="1862"/>
                  </a:lnTo>
                  <a:lnTo>
                    <a:pt x="1541" y="1862"/>
                  </a:lnTo>
                  <a:lnTo>
                    <a:pt x="1541" y="1844"/>
                  </a:lnTo>
                  <a:lnTo>
                    <a:pt x="1545" y="1844"/>
                  </a:lnTo>
                  <a:close/>
                  <a:moveTo>
                    <a:pt x="1545" y="1875"/>
                  </a:moveTo>
                  <a:lnTo>
                    <a:pt x="1545" y="1893"/>
                  </a:lnTo>
                  <a:lnTo>
                    <a:pt x="1541" y="1893"/>
                  </a:lnTo>
                  <a:lnTo>
                    <a:pt x="1541" y="1875"/>
                  </a:lnTo>
                  <a:lnTo>
                    <a:pt x="1545" y="1875"/>
                  </a:lnTo>
                  <a:close/>
                  <a:moveTo>
                    <a:pt x="1545" y="1906"/>
                  </a:moveTo>
                  <a:lnTo>
                    <a:pt x="1545" y="1924"/>
                  </a:lnTo>
                  <a:lnTo>
                    <a:pt x="1541" y="1924"/>
                  </a:lnTo>
                  <a:lnTo>
                    <a:pt x="1541" y="1906"/>
                  </a:lnTo>
                  <a:lnTo>
                    <a:pt x="1545" y="1906"/>
                  </a:lnTo>
                  <a:close/>
                  <a:moveTo>
                    <a:pt x="1545" y="1937"/>
                  </a:moveTo>
                  <a:lnTo>
                    <a:pt x="1545" y="1954"/>
                  </a:lnTo>
                  <a:lnTo>
                    <a:pt x="1541" y="1954"/>
                  </a:lnTo>
                  <a:lnTo>
                    <a:pt x="1541" y="1937"/>
                  </a:lnTo>
                  <a:lnTo>
                    <a:pt x="1545" y="1937"/>
                  </a:lnTo>
                  <a:close/>
                  <a:moveTo>
                    <a:pt x="1545" y="1967"/>
                  </a:moveTo>
                  <a:lnTo>
                    <a:pt x="1545" y="1985"/>
                  </a:lnTo>
                  <a:lnTo>
                    <a:pt x="1541" y="1985"/>
                  </a:lnTo>
                  <a:lnTo>
                    <a:pt x="1541" y="1967"/>
                  </a:lnTo>
                  <a:lnTo>
                    <a:pt x="1545" y="1967"/>
                  </a:lnTo>
                  <a:close/>
                  <a:moveTo>
                    <a:pt x="1545" y="1998"/>
                  </a:moveTo>
                  <a:lnTo>
                    <a:pt x="1545" y="2015"/>
                  </a:lnTo>
                  <a:lnTo>
                    <a:pt x="1541" y="2015"/>
                  </a:lnTo>
                  <a:lnTo>
                    <a:pt x="1541" y="1998"/>
                  </a:lnTo>
                  <a:lnTo>
                    <a:pt x="1545" y="1998"/>
                  </a:lnTo>
                  <a:close/>
                  <a:moveTo>
                    <a:pt x="1545" y="2029"/>
                  </a:moveTo>
                  <a:lnTo>
                    <a:pt x="1545" y="2046"/>
                  </a:lnTo>
                  <a:lnTo>
                    <a:pt x="1541" y="2046"/>
                  </a:lnTo>
                  <a:lnTo>
                    <a:pt x="1541" y="2029"/>
                  </a:lnTo>
                  <a:lnTo>
                    <a:pt x="1545" y="2029"/>
                  </a:lnTo>
                  <a:close/>
                  <a:moveTo>
                    <a:pt x="1545" y="2059"/>
                  </a:moveTo>
                  <a:lnTo>
                    <a:pt x="1545" y="2077"/>
                  </a:lnTo>
                  <a:lnTo>
                    <a:pt x="1541" y="2077"/>
                  </a:lnTo>
                  <a:lnTo>
                    <a:pt x="1541" y="2059"/>
                  </a:lnTo>
                  <a:lnTo>
                    <a:pt x="1545" y="2059"/>
                  </a:lnTo>
                  <a:close/>
                  <a:moveTo>
                    <a:pt x="1545" y="2090"/>
                  </a:moveTo>
                  <a:lnTo>
                    <a:pt x="1545" y="2107"/>
                  </a:lnTo>
                  <a:lnTo>
                    <a:pt x="1541" y="2107"/>
                  </a:lnTo>
                  <a:lnTo>
                    <a:pt x="1541" y="2090"/>
                  </a:lnTo>
                  <a:lnTo>
                    <a:pt x="1545" y="2090"/>
                  </a:lnTo>
                  <a:close/>
                  <a:moveTo>
                    <a:pt x="1545" y="2121"/>
                  </a:moveTo>
                  <a:lnTo>
                    <a:pt x="1545" y="2138"/>
                  </a:lnTo>
                  <a:lnTo>
                    <a:pt x="1541" y="2138"/>
                  </a:lnTo>
                  <a:lnTo>
                    <a:pt x="1541" y="2121"/>
                  </a:lnTo>
                  <a:lnTo>
                    <a:pt x="1545" y="2121"/>
                  </a:lnTo>
                  <a:close/>
                  <a:moveTo>
                    <a:pt x="1545" y="2152"/>
                  </a:moveTo>
                  <a:lnTo>
                    <a:pt x="1545" y="2169"/>
                  </a:lnTo>
                  <a:lnTo>
                    <a:pt x="1541" y="2169"/>
                  </a:lnTo>
                  <a:lnTo>
                    <a:pt x="1541" y="2152"/>
                  </a:lnTo>
                  <a:lnTo>
                    <a:pt x="1545" y="2152"/>
                  </a:lnTo>
                  <a:close/>
                  <a:moveTo>
                    <a:pt x="1545" y="2182"/>
                  </a:moveTo>
                  <a:lnTo>
                    <a:pt x="1545" y="2200"/>
                  </a:lnTo>
                  <a:lnTo>
                    <a:pt x="1541" y="2200"/>
                  </a:lnTo>
                  <a:lnTo>
                    <a:pt x="1541" y="2182"/>
                  </a:lnTo>
                  <a:lnTo>
                    <a:pt x="1545" y="2182"/>
                  </a:lnTo>
                  <a:close/>
                  <a:moveTo>
                    <a:pt x="1545" y="2213"/>
                  </a:moveTo>
                  <a:lnTo>
                    <a:pt x="1545" y="2230"/>
                  </a:lnTo>
                  <a:lnTo>
                    <a:pt x="1541" y="2230"/>
                  </a:lnTo>
                  <a:lnTo>
                    <a:pt x="1541" y="2213"/>
                  </a:lnTo>
                  <a:lnTo>
                    <a:pt x="1545" y="2213"/>
                  </a:lnTo>
                  <a:close/>
                  <a:moveTo>
                    <a:pt x="1545" y="2243"/>
                  </a:moveTo>
                  <a:lnTo>
                    <a:pt x="1545" y="2261"/>
                  </a:lnTo>
                  <a:lnTo>
                    <a:pt x="1541" y="2261"/>
                  </a:lnTo>
                  <a:lnTo>
                    <a:pt x="1541" y="2243"/>
                  </a:lnTo>
                  <a:lnTo>
                    <a:pt x="1545" y="2243"/>
                  </a:lnTo>
                  <a:close/>
                  <a:moveTo>
                    <a:pt x="1545" y="2274"/>
                  </a:moveTo>
                  <a:lnTo>
                    <a:pt x="1545" y="2292"/>
                  </a:lnTo>
                  <a:lnTo>
                    <a:pt x="1541" y="2292"/>
                  </a:lnTo>
                  <a:lnTo>
                    <a:pt x="1541" y="2274"/>
                  </a:lnTo>
                  <a:lnTo>
                    <a:pt x="1545" y="2274"/>
                  </a:lnTo>
                  <a:close/>
                  <a:moveTo>
                    <a:pt x="1545" y="2305"/>
                  </a:moveTo>
                  <a:lnTo>
                    <a:pt x="1545" y="2322"/>
                  </a:lnTo>
                  <a:lnTo>
                    <a:pt x="1541" y="2322"/>
                  </a:lnTo>
                  <a:lnTo>
                    <a:pt x="1541" y="2305"/>
                  </a:lnTo>
                  <a:lnTo>
                    <a:pt x="1545" y="2305"/>
                  </a:lnTo>
                  <a:close/>
                  <a:moveTo>
                    <a:pt x="1545" y="2335"/>
                  </a:moveTo>
                  <a:lnTo>
                    <a:pt x="1545" y="2339"/>
                  </a:lnTo>
                  <a:lnTo>
                    <a:pt x="1541" y="2339"/>
                  </a:lnTo>
                  <a:lnTo>
                    <a:pt x="1541" y="2335"/>
                  </a:lnTo>
                  <a:lnTo>
                    <a:pt x="1545" y="2335"/>
                  </a:lnTo>
                  <a:close/>
                  <a:moveTo>
                    <a:pt x="1576" y="1266"/>
                  </a:moveTo>
                  <a:lnTo>
                    <a:pt x="1576" y="1284"/>
                  </a:lnTo>
                  <a:lnTo>
                    <a:pt x="1572" y="1284"/>
                  </a:lnTo>
                  <a:lnTo>
                    <a:pt x="1572" y="1266"/>
                  </a:lnTo>
                  <a:lnTo>
                    <a:pt x="1576" y="1266"/>
                  </a:lnTo>
                  <a:close/>
                  <a:moveTo>
                    <a:pt x="1576" y="1297"/>
                  </a:moveTo>
                  <a:lnTo>
                    <a:pt x="1576" y="1314"/>
                  </a:lnTo>
                  <a:lnTo>
                    <a:pt x="1572" y="1314"/>
                  </a:lnTo>
                  <a:lnTo>
                    <a:pt x="1572" y="1297"/>
                  </a:lnTo>
                  <a:lnTo>
                    <a:pt x="1576" y="1297"/>
                  </a:lnTo>
                  <a:close/>
                  <a:moveTo>
                    <a:pt x="1576" y="1327"/>
                  </a:moveTo>
                  <a:lnTo>
                    <a:pt x="1576" y="1345"/>
                  </a:lnTo>
                  <a:lnTo>
                    <a:pt x="1572" y="1345"/>
                  </a:lnTo>
                  <a:lnTo>
                    <a:pt x="1572" y="1327"/>
                  </a:lnTo>
                  <a:lnTo>
                    <a:pt x="1576" y="1327"/>
                  </a:lnTo>
                  <a:close/>
                  <a:moveTo>
                    <a:pt x="1576" y="1358"/>
                  </a:moveTo>
                  <a:lnTo>
                    <a:pt x="1576" y="1376"/>
                  </a:lnTo>
                  <a:lnTo>
                    <a:pt x="1572" y="1376"/>
                  </a:lnTo>
                  <a:lnTo>
                    <a:pt x="1572" y="1358"/>
                  </a:lnTo>
                  <a:lnTo>
                    <a:pt x="1576" y="1358"/>
                  </a:lnTo>
                  <a:close/>
                  <a:moveTo>
                    <a:pt x="1576" y="1389"/>
                  </a:moveTo>
                  <a:lnTo>
                    <a:pt x="1576" y="1406"/>
                  </a:lnTo>
                  <a:lnTo>
                    <a:pt x="1572" y="1406"/>
                  </a:lnTo>
                  <a:lnTo>
                    <a:pt x="1572" y="1389"/>
                  </a:lnTo>
                  <a:lnTo>
                    <a:pt x="1576" y="1389"/>
                  </a:lnTo>
                  <a:close/>
                  <a:moveTo>
                    <a:pt x="1576" y="1419"/>
                  </a:moveTo>
                  <a:lnTo>
                    <a:pt x="1576" y="1437"/>
                  </a:lnTo>
                  <a:lnTo>
                    <a:pt x="1572" y="1437"/>
                  </a:lnTo>
                  <a:lnTo>
                    <a:pt x="1572" y="1419"/>
                  </a:lnTo>
                  <a:lnTo>
                    <a:pt x="1576" y="1419"/>
                  </a:lnTo>
                  <a:close/>
                  <a:moveTo>
                    <a:pt x="1576" y="1450"/>
                  </a:moveTo>
                  <a:lnTo>
                    <a:pt x="1576" y="1468"/>
                  </a:lnTo>
                  <a:lnTo>
                    <a:pt x="1572" y="1468"/>
                  </a:lnTo>
                  <a:lnTo>
                    <a:pt x="1572" y="1450"/>
                  </a:lnTo>
                  <a:lnTo>
                    <a:pt x="1576" y="1450"/>
                  </a:lnTo>
                  <a:close/>
                  <a:moveTo>
                    <a:pt x="1576" y="1481"/>
                  </a:moveTo>
                  <a:lnTo>
                    <a:pt x="1576" y="1498"/>
                  </a:lnTo>
                  <a:lnTo>
                    <a:pt x="1572" y="1498"/>
                  </a:lnTo>
                  <a:lnTo>
                    <a:pt x="1572" y="1481"/>
                  </a:lnTo>
                  <a:lnTo>
                    <a:pt x="1576" y="1481"/>
                  </a:lnTo>
                  <a:close/>
                  <a:moveTo>
                    <a:pt x="1576" y="1511"/>
                  </a:moveTo>
                  <a:lnTo>
                    <a:pt x="1576" y="1529"/>
                  </a:lnTo>
                  <a:lnTo>
                    <a:pt x="1572" y="1529"/>
                  </a:lnTo>
                  <a:lnTo>
                    <a:pt x="1572" y="1511"/>
                  </a:lnTo>
                  <a:lnTo>
                    <a:pt x="1576" y="1511"/>
                  </a:lnTo>
                  <a:close/>
                  <a:moveTo>
                    <a:pt x="1576" y="1542"/>
                  </a:moveTo>
                  <a:lnTo>
                    <a:pt x="1576" y="1560"/>
                  </a:lnTo>
                  <a:lnTo>
                    <a:pt x="1572" y="1560"/>
                  </a:lnTo>
                  <a:lnTo>
                    <a:pt x="1572" y="1542"/>
                  </a:lnTo>
                  <a:lnTo>
                    <a:pt x="1576" y="1542"/>
                  </a:lnTo>
                  <a:close/>
                  <a:moveTo>
                    <a:pt x="1576" y="1573"/>
                  </a:moveTo>
                  <a:lnTo>
                    <a:pt x="1576" y="1590"/>
                  </a:lnTo>
                  <a:lnTo>
                    <a:pt x="1572" y="1590"/>
                  </a:lnTo>
                  <a:lnTo>
                    <a:pt x="1572" y="1573"/>
                  </a:lnTo>
                  <a:lnTo>
                    <a:pt x="1576" y="1573"/>
                  </a:lnTo>
                  <a:close/>
                  <a:moveTo>
                    <a:pt x="1576" y="1604"/>
                  </a:moveTo>
                  <a:lnTo>
                    <a:pt x="1576" y="1621"/>
                  </a:lnTo>
                  <a:lnTo>
                    <a:pt x="1572" y="1621"/>
                  </a:lnTo>
                  <a:lnTo>
                    <a:pt x="1572" y="1604"/>
                  </a:lnTo>
                  <a:lnTo>
                    <a:pt x="1576" y="1604"/>
                  </a:lnTo>
                  <a:close/>
                  <a:moveTo>
                    <a:pt x="1576" y="1634"/>
                  </a:moveTo>
                  <a:lnTo>
                    <a:pt x="1576" y="1652"/>
                  </a:lnTo>
                  <a:lnTo>
                    <a:pt x="1572" y="1652"/>
                  </a:lnTo>
                  <a:lnTo>
                    <a:pt x="1572" y="1634"/>
                  </a:lnTo>
                  <a:lnTo>
                    <a:pt x="1576" y="1634"/>
                  </a:lnTo>
                  <a:close/>
                  <a:moveTo>
                    <a:pt x="1576" y="1665"/>
                  </a:moveTo>
                  <a:lnTo>
                    <a:pt x="1576" y="1682"/>
                  </a:lnTo>
                  <a:lnTo>
                    <a:pt x="1572" y="1682"/>
                  </a:lnTo>
                  <a:lnTo>
                    <a:pt x="1572" y="1665"/>
                  </a:lnTo>
                  <a:lnTo>
                    <a:pt x="1576" y="1665"/>
                  </a:lnTo>
                  <a:close/>
                  <a:moveTo>
                    <a:pt x="1576" y="1696"/>
                  </a:moveTo>
                  <a:lnTo>
                    <a:pt x="1576" y="1713"/>
                  </a:lnTo>
                  <a:lnTo>
                    <a:pt x="1572" y="1713"/>
                  </a:lnTo>
                  <a:lnTo>
                    <a:pt x="1572" y="1696"/>
                  </a:lnTo>
                  <a:lnTo>
                    <a:pt x="1576" y="1696"/>
                  </a:lnTo>
                  <a:close/>
                  <a:moveTo>
                    <a:pt x="1576" y="1726"/>
                  </a:moveTo>
                  <a:lnTo>
                    <a:pt x="1576" y="1744"/>
                  </a:lnTo>
                  <a:lnTo>
                    <a:pt x="1572" y="1744"/>
                  </a:lnTo>
                  <a:lnTo>
                    <a:pt x="1572" y="1726"/>
                  </a:lnTo>
                  <a:lnTo>
                    <a:pt x="1576" y="1726"/>
                  </a:lnTo>
                  <a:close/>
                  <a:moveTo>
                    <a:pt x="1576" y="1757"/>
                  </a:moveTo>
                  <a:lnTo>
                    <a:pt x="1576" y="1774"/>
                  </a:lnTo>
                  <a:lnTo>
                    <a:pt x="1572" y="1774"/>
                  </a:lnTo>
                  <a:lnTo>
                    <a:pt x="1572" y="1757"/>
                  </a:lnTo>
                  <a:lnTo>
                    <a:pt x="1576" y="1757"/>
                  </a:lnTo>
                  <a:close/>
                  <a:moveTo>
                    <a:pt x="1576" y="1788"/>
                  </a:moveTo>
                  <a:lnTo>
                    <a:pt x="1576" y="1805"/>
                  </a:lnTo>
                  <a:lnTo>
                    <a:pt x="1572" y="1805"/>
                  </a:lnTo>
                  <a:lnTo>
                    <a:pt x="1572" y="1788"/>
                  </a:lnTo>
                  <a:lnTo>
                    <a:pt x="1576" y="1788"/>
                  </a:lnTo>
                  <a:close/>
                  <a:moveTo>
                    <a:pt x="1576" y="1818"/>
                  </a:moveTo>
                  <a:lnTo>
                    <a:pt x="1576" y="1836"/>
                  </a:lnTo>
                  <a:lnTo>
                    <a:pt x="1572" y="1836"/>
                  </a:lnTo>
                  <a:lnTo>
                    <a:pt x="1572" y="1818"/>
                  </a:lnTo>
                  <a:lnTo>
                    <a:pt x="1576" y="1818"/>
                  </a:lnTo>
                  <a:close/>
                  <a:moveTo>
                    <a:pt x="1576" y="1849"/>
                  </a:moveTo>
                  <a:lnTo>
                    <a:pt x="1576" y="1867"/>
                  </a:lnTo>
                  <a:lnTo>
                    <a:pt x="1572" y="1867"/>
                  </a:lnTo>
                  <a:lnTo>
                    <a:pt x="1572" y="1849"/>
                  </a:lnTo>
                  <a:lnTo>
                    <a:pt x="1576" y="1849"/>
                  </a:lnTo>
                  <a:close/>
                  <a:moveTo>
                    <a:pt x="1576" y="1880"/>
                  </a:moveTo>
                  <a:lnTo>
                    <a:pt x="1576" y="1897"/>
                  </a:lnTo>
                  <a:lnTo>
                    <a:pt x="1572" y="1897"/>
                  </a:lnTo>
                  <a:lnTo>
                    <a:pt x="1572" y="1880"/>
                  </a:lnTo>
                  <a:lnTo>
                    <a:pt x="1576" y="1880"/>
                  </a:lnTo>
                  <a:close/>
                  <a:moveTo>
                    <a:pt x="1576" y="1910"/>
                  </a:moveTo>
                  <a:lnTo>
                    <a:pt x="1576" y="1928"/>
                  </a:lnTo>
                  <a:lnTo>
                    <a:pt x="1572" y="1928"/>
                  </a:lnTo>
                  <a:lnTo>
                    <a:pt x="1572" y="1910"/>
                  </a:lnTo>
                  <a:lnTo>
                    <a:pt x="1576" y="1910"/>
                  </a:lnTo>
                  <a:close/>
                  <a:moveTo>
                    <a:pt x="1576" y="1941"/>
                  </a:moveTo>
                  <a:lnTo>
                    <a:pt x="1576" y="1959"/>
                  </a:lnTo>
                  <a:lnTo>
                    <a:pt x="1572" y="1959"/>
                  </a:lnTo>
                  <a:lnTo>
                    <a:pt x="1572" y="1941"/>
                  </a:lnTo>
                  <a:lnTo>
                    <a:pt x="1576" y="1941"/>
                  </a:lnTo>
                  <a:close/>
                  <a:moveTo>
                    <a:pt x="1576" y="1972"/>
                  </a:moveTo>
                  <a:lnTo>
                    <a:pt x="1576" y="1989"/>
                  </a:lnTo>
                  <a:lnTo>
                    <a:pt x="1572" y="1989"/>
                  </a:lnTo>
                  <a:lnTo>
                    <a:pt x="1572" y="1972"/>
                  </a:lnTo>
                  <a:lnTo>
                    <a:pt x="1576" y="1972"/>
                  </a:lnTo>
                  <a:close/>
                  <a:moveTo>
                    <a:pt x="1576" y="2002"/>
                  </a:moveTo>
                  <a:lnTo>
                    <a:pt x="1576" y="2020"/>
                  </a:lnTo>
                  <a:lnTo>
                    <a:pt x="1572" y="2020"/>
                  </a:lnTo>
                  <a:lnTo>
                    <a:pt x="1572" y="2002"/>
                  </a:lnTo>
                  <a:lnTo>
                    <a:pt x="1576" y="2002"/>
                  </a:lnTo>
                  <a:close/>
                  <a:moveTo>
                    <a:pt x="1576" y="2033"/>
                  </a:moveTo>
                  <a:lnTo>
                    <a:pt x="1576" y="2051"/>
                  </a:lnTo>
                  <a:lnTo>
                    <a:pt x="1572" y="2051"/>
                  </a:lnTo>
                  <a:lnTo>
                    <a:pt x="1572" y="2033"/>
                  </a:lnTo>
                  <a:lnTo>
                    <a:pt x="1576" y="2033"/>
                  </a:lnTo>
                  <a:close/>
                  <a:moveTo>
                    <a:pt x="1576" y="2064"/>
                  </a:moveTo>
                  <a:lnTo>
                    <a:pt x="1576" y="2081"/>
                  </a:lnTo>
                  <a:lnTo>
                    <a:pt x="1572" y="2081"/>
                  </a:lnTo>
                  <a:lnTo>
                    <a:pt x="1572" y="2064"/>
                  </a:lnTo>
                  <a:lnTo>
                    <a:pt x="1576" y="2064"/>
                  </a:lnTo>
                  <a:close/>
                  <a:moveTo>
                    <a:pt x="1576" y="2094"/>
                  </a:moveTo>
                  <a:lnTo>
                    <a:pt x="1576" y="2112"/>
                  </a:lnTo>
                  <a:lnTo>
                    <a:pt x="1572" y="2112"/>
                  </a:lnTo>
                  <a:lnTo>
                    <a:pt x="1572" y="2094"/>
                  </a:lnTo>
                  <a:lnTo>
                    <a:pt x="1576" y="2094"/>
                  </a:lnTo>
                  <a:close/>
                  <a:moveTo>
                    <a:pt x="1576" y="2125"/>
                  </a:moveTo>
                  <a:lnTo>
                    <a:pt x="1576" y="2143"/>
                  </a:lnTo>
                  <a:lnTo>
                    <a:pt x="1572" y="2143"/>
                  </a:lnTo>
                  <a:lnTo>
                    <a:pt x="1572" y="2125"/>
                  </a:lnTo>
                  <a:lnTo>
                    <a:pt x="1576" y="2125"/>
                  </a:lnTo>
                  <a:close/>
                  <a:moveTo>
                    <a:pt x="1576" y="2156"/>
                  </a:moveTo>
                  <a:lnTo>
                    <a:pt x="1576" y="2173"/>
                  </a:lnTo>
                  <a:lnTo>
                    <a:pt x="1572" y="2173"/>
                  </a:lnTo>
                  <a:lnTo>
                    <a:pt x="1572" y="2156"/>
                  </a:lnTo>
                  <a:lnTo>
                    <a:pt x="1576" y="2156"/>
                  </a:lnTo>
                  <a:close/>
                  <a:moveTo>
                    <a:pt x="1576" y="2187"/>
                  </a:moveTo>
                  <a:lnTo>
                    <a:pt x="1576" y="2204"/>
                  </a:lnTo>
                  <a:lnTo>
                    <a:pt x="1572" y="2204"/>
                  </a:lnTo>
                  <a:lnTo>
                    <a:pt x="1572" y="2187"/>
                  </a:lnTo>
                  <a:lnTo>
                    <a:pt x="1576" y="2187"/>
                  </a:lnTo>
                  <a:close/>
                  <a:moveTo>
                    <a:pt x="1576" y="2217"/>
                  </a:moveTo>
                  <a:lnTo>
                    <a:pt x="1576" y="2235"/>
                  </a:lnTo>
                  <a:lnTo>
                    <a:pt x="1572" y="2235"/>
                  </a:lnTo>
                  <a:lnTo>
                    <a:pt x="1572" y="2217"/>
                  </a:lnTo>
                  <a:lnTo>
                    <a:pt x="1576" y="2217"/>
                  </a:lnTo>
                  <a:close/>
                  <a:moveTo>
                    <a:pt x="1576" y="2248"/>
                  </a:moveTo>
                  <a:lnTo>
                    <a:pt x="1576" y="2265"/>
                  </a:lnTo>
                  <a:lnTo>
                    <a:pt x="1572" y="2265"/>
                  </a:lnTo>
                  <a:lnTo>
                    <a:pt x="1572" y="2248"/>
                  </a:lnTo>
                  <a:lnTo>
                    <a:pt x="1576" y="2248"/>
                  </a:lnTo>
                  <a:close/>
                  <a:moveTo>
                    <a:pt x="1576" y="2278"/>
                  </a:moveTo>
                  <a:lnTo>
                    <a:pt x="1576" y="2296"/>
                  </a:lnTo>
                  <a:lnTo>
                    <a:pt x="1572" y="2296"/>
                  </a:lnTo>
                  <a:lnTo>
                    <a:pt x="1572" y="2278"/>
                  </a:lnTo>
                  <a:lnTo>
                    <a:pt x="1576" y="2278"/>
                  </a:lnTo>
                  <a:close/>
                  <a:moveTo>
                    <a:pt x="1576" y="2309"/>
                  </a:moveTo>
                  <a:lnTo>
                    <a:pt x="1576" y="2327"/>
                  </a:lnTo>
                  <a:lnTo>
                    <a:pt x="1572" y="2327"/>
                  </a:lnTo>
                  <a:lnTo>
                    <a:pt x="1572" y="2309"/>
                  </a:lnTo>
                  <a:lnTo>
                    <a:pt x="1576" y="2309"/>
                  </a:lnTo>
                  <a:close/>
                  <a:moveTo>
                    <a:pt x="1602" y="1240"/>
                  </a:moveTo>
                  <a:lnTo>
                    <a:pt x="1602" y="1257"/>
                  </a:lnTo>
                  <a:lnTo>
                    <a:pt x="1598" y="1257"/>
                  </a:lnTo>
                  <a:lnTo>
                    <a:pt x="1598" y="1240"/>
                  </a:lnTo>
                  <a:lnTo>
                    <a:pt x="1602" y="1240"/>
                  </a:lnTo>
                  <a:close/>
                  <a:moveTo>
                    <a:pt x="1602" y="1271"/>
                  </a:moveTo>
                  <a:lnTo>
                    <a:pt x="1602" y="1288"/>
                  </a:lnTo>
                  <a:lnTo>
                    <a:pt x="1598" y="1288"/>
                  </a:lnTo>
                  <a:lnTo>
                    <a:pt x="1598" y="1271"/>
                  </a:lnTo>
                  <a:lnTo>
                    <a:pt x="1602" y="1271"/>
                  </a:lnTo>
                  <a:close/>
                  <a:moveTo>
                    <a:pt x="1602" y="1301"/>
                  </a:moveTo>
                  <a:lnTo>
                    <a:pt x="1602" y="1319"/>
                  </a:lnTo>
                  <a:lnTo>
                    <a:pt x="1598" y="1319"/>
                  </a:lnTo>
                  <a:lnTo>
                    <a:pt x="1598" y="1301"/>
                  </a:lnTo>
                  <a:lnTo>
                    <a:pt x="1602" y="1301"/>
                  </a:lnTo>
                  <a:close/>
                  <a:moveTo>
                    <a:pt x="1602" y="1332"/>
                  </a:moveTo>
                  <a:lnTo>
                    <a:pt x="1602" y="1349"/>
                  </a:lnTo>
                  <a:lnTo>
                    <a:pt x="1598" y="1349"/>
                  </a:lnTo>
                  <a:lnTo>
                    <a:pt x="1598" y="1332"/>
                  </a:lnTo>
                  <a:lnTo>
                    <a:pt x="1602" y="1332"/>
                  </a:lnTo>
                  <a:close/>
                  <a:moveTo>
                    <a:pt x="1602" y="1363"/>
                  </a:moveTo>
                  <a:lnTo>
                    <a:pt x="1602" y="1380"/>
                  </a:lnTo>
                  <a:lnTo>
                    <a:pt x="1598" y="1380"/>
                  </a:lnTo>
                  <a:lnTo>
                    <a:pt x="1598" y="1363"/>
                  </a:lnTo>
                  <a:lnTo>
                    <a:pt x="1602" y="1363"/>
                  </a:lnTo>
                  <a:close/>
                  <a:moveTo>
                    <a:pt x="1602" y="1393"/>
                  </a:moveTo>
                  <a:lnTo>
                    <a:pt x="1602" y="1411"/>
                  </a:lnTo>
                  <a:lnTo>
                    <a:pt x="1598" y="1411"/>
                  </a:lnTo>
                  <a:lnTo>
                    <a:pt x="1598" y="1393"/>
                  </a:lnTo>
                  <a:lnTo>
                    <a:pt x="1602" y="1393"/>
                  </a:lnTo>
                  <a:close/>
                  <a:moveTo>
                    <a:pt x="1602" y="1424"/>
                  </a:moveTo>
                  <a:lnTo>
                    <a:pt x="1602" y="1441"/>
                  </a:lnTo>
                  <a:lnTo>
                    <a:pt x="1598" y="1441"/>
                  </a:lnTo>
                  <a:lnTo>
                    <a:pt x="1598" y="1424"/>
                  </a:lnTo>
                  <a:lnTo>
                    <a:pt x="1602" y="1424"/>
                  </a:lnTo>
                  <a:close/>
                  <a:moveTo>
                    <a:pt x="1602" y="1454"/>
                  </a:moveTo>
                  <a:lnTo>
                    <a:pt x="1602" y="1472"/>
                  </a:lnTo>
                  <a:lnTo>
                    <a:pt x="1598" y="1472"/>
                  </a:lnTo>
                  <a:lnTo>
                    <a:pt x="1598" y="1454"/>
                  </a:lnTo>
                  <a:lnTo>
                    <a:pt x="1602" y="1454"/>
                  </a:lnTo>
                  <a:close/>
                  <a:moveTo>
                    <a:pt x="1602" y="1485"/>
                  </a:moveTo>
                  <a:lnTo>
                    <a:pt x="1602" y="1503"/>
                  </a:lnTo>
                  <a:lnTo>
                    <a:pt x="1598" y="1503"/>
                  </a:lnTo>
                  <a:lnTo>
                    <a:pt x="1598" y="1485"/>
                  </a:lnTo>
                  <a:lnTo>
                    <a:pt x="1602" y="1485"/>
                  </a:lnTo>
                  <a:close/>
                  <a:moveTo>
                    <a:pt x="1602" y="1516"/>
                  </a:moveTo>
                  <a:lnTo>
                    <a:pt x="1602" y="1534"/>
                  </a:lnTo>
                  <a:lnTo>
                    <a:pt x="1598" y="1534"/>
                  </a:lnTo>
                  <a:lnTo>
                    <a:pt x="1598" y="1516"/>
                  </a:lnTo>
                  <a:lnTo>
                    <a:pt x="1602" y="1516"/>
                  </a:lnTo>
                  <a:close/>
                  <a:moveTo>
                    <a:pt x="1602" y="1547"/>
                  </a:moveTo>
                  <a:lnTo>
                    <a:pt x="1602" y="1564"/>
                  </a:lnTo>
                  <a:lnTo>
                    <a:pt x="1598" y="1564"/>
                  </a:lnTo>
                  <a:lnTo>
                    <a:pt x="1598" y="1547"/>
                  </a:lnTo>
                  <a:lnTo>
                    <a:pt x="1602" y="1547"/>
                  </a:lnTo>
                  <a:close/>
                  <a:moveTo>
                    <a:pt x="1602" y="1577"/>
                  </a:moveTo>
                  <a:lnTo>
                    <a:pt x="1602" y="1595"/>
                  </a:lnTo>
                  <a:lnTo>
                    <a:pt x="1598" y="1595"/>
                  </a:lnTo>
                  <a:lnTo>
                    <a:pt x="1598" y="1577"/>
                  </a:lnTo>
                  <a:lnTo>
                    <a:pt x="1602" y="1577"/>
                  </a:lnTo>
                  <a:close/>
                  <a:moveTo>
                    <a:pt x="1602" y="1608"/>
                  </a:moveTo>
                  <a:lnTo>
                    <a:pt x="1602" y="1626"/>
                  </a:lnTo>
                  <a:lnTo>
                    <a:pt x="1598" y="1626"/>
                  </a:lnTo>
                  <a:lnTo>
                    <a:pt x="1598" y="1608"/>
                  </a:lnTo>
                  <a:lnTo>
                    <a:pt x="1602" y="1608"/>
                  </a:lnTo>
                  <a:close/>
                  <a:moveTo>
                    <a:pt x="1602" y="1639"/>
                  </a:moveTo>
                  <a:lnTo>
                    <a:pt x="1602" y="1656"/>
                  </a:lnTo>
                  <a:lnTo>
                    <a:pt x="1598" y="1656"/>
                  </a:lnTo>
                  <a:lnTo>
                    <a:pt x="1598" y="1639"/>
                  </a:lnTo>
                  <a:lnTo>
                    <a:pt x="1602" y="1639"/>
                  </a:lnTo>
                  <a:close/>
                  <a:moveTo>
                    <a:pt x="1602" y="1669"/>
                  </a:moveTo>
                  <a:lnTo>
                    <a:pt x="1602" y="1687"/>
                  </a:lnTo>
                  <a:lnTo>
                    <a:pt x="1598" y="1687"/>
                  </a:lnTo>
                  <a:lnTo>
                    <a:pt x="1598" y="1669"/>
                  </a:lnTo>
                  <a:lnTo>
                    <a:pt x="1602" y="1669"/>
                  </a:lnTo>
                  <a:close/>
                  <a:moveTo>
                    <a:pt x="1602" y="1700"/>
                  </a:moveTo>
                  <a:lnTo>
                    <a:pt x="1602" y="1717"/>
                  </a:lnTo>
                  <a:lnTo>
                    <a:pt x="1598" y="1717"/>
                  </a:lnTo>
                  <a:lnTo>
                    <a:pt x="1598" y="1700"/>
                  </a:lnTo>
                  <a:lnTo>
                    <a:pt x="1602" y="1700"/>
                  </a:lnTo>
                  <a:close/>
                  <a:moveTo>
                    <a:pt x="1602" y="1731"/>
                  </a:moveTo>
                  <a:lnTo>
                    <a:pt x="1602" y="1748"/>
                  </a:lnTo>
                  <a:lnTo>
                    <a:pt x="1598" y="1748"/>
                  </a:lnTo>
                  <a:lnTo>
                    <a:pt x="1598" y="1731"/>
                  </a:lnTo>
                  <a:lnTo>
                    <a:pt x="1602" y="1731"/>
                  </a:lnTo>
                  <a:close/>
                  <a:moveTo>
                    <a:pt x="1602" y="1761"/>
                  </a:moveTo>
                  <a:lnTo>
                    <a:pt x="1602" y="1779"/>
                  </a:lnTo>
                  <a:lnTo>
                    <a:pt x="1598" y="1779"/>
                  </a:lnTo>
                  <a:lnTo>
                    <a:pt x="1598" y="1761"/>
                  </a:lnTo>
                  <a:lnTo>
                    <a:pt x="1602" y="1761"/>
                  </a:lnTo>
                  <a:close/>
                  <a:moveTo>
                    <a:pt x="1602" y="1792"/>
                  </a:moveTo>
                  <a:lnTo>
                    <a:pt x="1602" y="1810"/>
                  </a:lnTo>
                  <a:lnTo>
                    <a:pt x="1598" y="1810"/>
                  </a:lnTo>
                  <a:lnTo>
                    <a:pt x="1598" y="1792"/>
                  </a:lnTo>
                  <a:lnTo>
                    <a:pt x="1602" y="1792"/>
                  </a:lnTo>
                  <a:close/>
                  <a:moveTo>
                    <a:pt x="1602" y="1823"/>
                  </a:moveTo>
                  <a:lnTo>
                    <a:pt x="1602" y="1840"/>
                  </a:lnTo>
                  <a:lnTo>
                    <a:pt x="1598" y="1840"/>
                  </a:lnTo>
                  <a:lnTo>
                    <a:pt x="1598" y="1823"/>
                  </a:lnTo>
                  <a:lnTo>
                    <a:pt x="1602" y="1823"/>
                  </a:lnTo>
                  <a:close/>
                  <a:moveTo>
                    <a:pt x="1602" y="1853"/>
                  </a:moveTo>
                  <a:lnTo>
                    <a:pt x="1602" y="1871"/>
                  </a:lnTo>
                  <a:lnTo>
                    <a:pt x="1598" y="1871"/>
                  </a:lnTo>
                  <a:lnTo>
                    <a:pt x="1598" y="1853"/>
                  </a:lnTo>
                  <a:lnTo>
                    <a:pt x="1602" y="1853"/>
                  </a:lnTo>
                  <a:close/>
                  <a:moveTo>
                    <a:pt x="1602" y="1884"/>
                  </a:moveTo>
                  <a:lnTo>
                    <a:pt x="1602" y="1902"/>
                  </a:lnTo>
                  <a:lnTo>
                    <a:pt x="1598" y="1902"/>
                  </a:lnTo>
                  <a:lnTo>
                    <a:pt x="1598" y="1884"/>
                  </a:lnTo>
                  <a:lnTo>
                    <a:pt x="1602" y="1884"/>
                  </a:lnTo>
                  <a:close/>
                  <a:moveTo>
                    <a:pt x="1602" y="1915"/>
                  </a:moveTo>
                  <a:lnTo>
                    <a:pt x="1602" y="1932"/>
                  </a:lnTo>
                  <a:lnTo>
                    <a:pt x="1598" y="1932"/>
                  </a:lnTo>
                  <a:lnTo>
                    <a:pt x="1598" y="1915"/>
                  </a:lnTo>
                  <a:lnTo>
                    <a:pt x="1602" y="1915"/>
                  </a:lnTo>
                  <a:close/>
                  <a:moveTo>
                    <a:pt x="1602" y="1945"/>
                  </a:moveTo>
                  <a:lnTo>
                    <a:pt x="1602" y="1963"/>
                  </a:lnTo>
                  <a:lnTo>
                    <a:pt x="1598" y="1963"/>
                  </a:lnTo>
                  <a:lnTo>
                    <a:pt x="1598" y="1945"/>
                  </a:lnTo>
                  <a:lnTo>
                    <a:pt x="1602" y="1945"/>
                  </a:lnTo>
                  <a:close/>
                  <a:moveTo>
                    <a:pt x="1602" y="1976"/>
                  </a:moveTo>
                  <a:lnTo>
                    <a:pt x="1602" y="1994"/>
                  </a:lnTo>
                  <a:lnTo>
                    <a:pt x="1598" y="1994"/>
                  </a:lnTo>
                  <a:lnTo>
                    <a:pt x="1598" y="1976"/>
                  </a:lnTo>
                  <a:lnTo>
                    <a:pt x="1602" y="1976"/>
                  </a:lnTo>
                  <a:close/>
                  <a:moveTo>
                    <a:pt x="1602" y="2007"/>
                  </a:moveTo>
                  <a:lnTo>
                    <a:pt x="1602" y="2024"/>
                  </a:lnTo>
                  <a:lnTo>
                    <a:pt x="1598" y="2024"/>
                  </a:lnTo>
                  <a:lnTo>
                    <a:pt x="1598" y="2007"/>
                  </a:lnTo>
                  <a:lnTo>
                    <a:pt x="1602" y="2007"/>
                  </a:lnTo>
                  <a:close/>
                  <a:moveTo>
                    <a:pt x="1602" y="2037"/>
                  </a:moveTo>
                  <a:lnTo>
                    <a:pt x="1602" y="2055"/>
                  </a:lnTo>
                  <a:lnTo>
                    <a:pt x="1598" y="2055"/>
                  </a:lnTo>
                  <a:lnTo>
                    <a:pt x="1598" y="2037"/>
                  </a:lnTo>
                  <a:lnTo>
                    <a:pt x="1602" y="2037"/>
                  </a:lnTo>
                  <a:close/>
                  <a:moveTo>
                    <a:pt x="1602" y="2068"/>
                  </a:moveTo>
                  <a:lnTo>
                    <a:pt x="1602" y="2086"/>
                  </a:lnTo>
                  <a:lnTo>
                    <a:pt x="1598" y="2086"/>
                  </a:lnTo>
                  <a:lnTo>
                    <a:pt x="1598" y="2068"/>
                  </a:lnTo>
                  <a:lnTo>
                    <a:pt x="1602" y="2068"/>
                  </a:lnTo>
                  <a:close/>
                  <a:moveTo>
                    <a:pt x="1602" y="2099"/>
                  </a:moveTo>
                  <a:lnTo>
                    <a:pt x="1602" y="2116"/>
                  </a:lnTo>
                  <a:lnTo>
                    <a:pt x="1598" y="2116"/>
                  </a:lnTo>
                  <a:lnTo>
                    <a:pt x="1598" y="2099"/>
                  </a:lnTo>
                  <a:lnTo>
                    <a:pt x="1602" y="2099"/>
                  </a:lnTo>
                  <a:close/>
                  <a:moveTo>
                    <a:pt x="1602" y="2130"/>
                  </a:moveTo>
                  <a:lnTo>
                    <a:pt x="1602" y="2147"/>
                  </a:lnTo>
                  <a:lnTo>
                    <a:pt x="1598" y="2147"/>
                  </a:lnTo>
                  <a:lnTo>
                    <a:pt x="1598" y="2130"/>
                  </a:lnTo>
                  <a:lnTo>
                    <a:pt x="1602" y="2130"/>
                  </a:lnTo>
                  <a:close/>
                  <a:moveTo>
                    <a:pt x="1602" y="2160"/>
                  </a:moveTo>
                  <a:lnTo>
                    <a:pt x="1602" y="2178"/>
                  </a:lnTo>
                  <a:lnTo>
                    <a:pt x="1598" y="2178"/>
                  </a:lnTo>
                  <a:lnTo>
                    <a:pt x="1598" y="2160"/>
                  </a:lnTo>
                  <a:lnTo>
                    <a:pt x="1602" y="2160"/>
                  </a:lnTo>
                  <a:close/>
                  <a:moveTo>
                    <a:pt x="1602" y="2191"/>
                  </a:moveTo>
                  <a:lnTo>
                    <a:pt x="1602" y="2208"/>
                  </a:lnTo>
                  <a:lnTo>
                    <a:pt x="1598" y="2208"/>
                  </a:lnTo>
                  <a:lnTo>
                    <a:pt x="1598" y="2191"/>
                  </a:lnTo>
                  <a:lnTo>
                    <a:pt x="1602" y="2191"/>
                  </a:lnTo>
                  <a:close/>
                  <a:moveTo>
                    <a:pt x="1602" y="2222"/>
                  </a:moveTo>
                  <a:lnTo>
                    <a:pt x="1602" y="2239"/>
                  </a:lnTo>
                  <a:lnTo>
                    <a:pt x="1598" y="2239"/>
                  </a:lnTo>
                  <a:lnTo>
                    <a:pt x="1598" y="2222"/>
                  </a:lnTo>
                  <a:lnTo>
                    <a:pt x="1602" y="2222"/>
                  </a:lnTo>
                  <a:close/>
                  <a:moveTo>
                    <a:pt x="1602" y="2252"/>
                  </a:moveTo>
                  <a:lnTo>
                    <a:pt x="1602" y="2270"/>
                  </a:lnTo>
                  <a:lnTo>
                    <a:pt x="1598" y="2270"/>
                  </a:lnTo>
                  <a:lnTo>
                    <a:pt x="1598" y="2252"/>
                  </a:lnTo>
                  <a:lnTo>
                    <a:pt x="1602" y="2252"/>
                  </a:lnTo>
                  <a:close/>
                  <a:moveTo>
                    <a:pt x="1602" y="2283"/>
                  </a:moveTo>
                  <a:lnTo>
                    <a:pt x="1602" y="2300"/>
                  </a:lnTo>
                  <a:lnTo>
                    <a:pt x="1598" y="2300"/>
                  </a:lnTo>
                  <a:lnTo>
                    <a:pt x="1598" y="2283"/>
                  </a:lnTo>
                  <a:lnTo>
                    <a:pt x="1602" y="2283"/>
                  </a:lnTo>
                  <a:close/>
                  <a:moveTo>
                    <a:pt x="1602" y="2314"/>
                  </a:moveTo>
                  <a:lnTo>
                    <a:pt x="1602" y="2331"/>
                  </a:lnTo>
                  <a:lnTo>
                    <a:pt x="1598" y="2331"/>
                  </a:lnTo>
                  <a:lnTo>
                    <a:pt x="1598" y="2314"/>
                  </a:lnTo>
                  <a:lnTo>
                    <a:pt x="1602" y="2314"/>
                  </a:lnTo>
                  <a:close/>
                  <a:moveTo>
                    <a:pt x="1633" y="1213"/>
                  </a:moveTo>
                  <a:lnTo>
                    <a:pt x="1633" y="1231"/>
                  </a:lnTo>
                  <a:lnTo>
                    <a:pt x="1629" y="1231"/>
                  </a:lnTo>
                  <a:lnTo>
                    <a:pt x="1629" y="1213"/>
                  </a:lnTo>
                  <a:lnTo>
                    <a:pt x="1633" y="1213"/>
                  </a:lnTo>
                  <a:close/>
                  <a:moveTo>
                    <a:pt x="1633" y="1244"/>
                  </a:moveTo>
                  <a:lnTo>
                    <a:pt x="1633" y="1262"/>
                  </a:lnTo>
                  <a:lnTo>
                    <a:pt x="1629" y="1262"/>
                  </a:lnTo>
                  <a:lnTo>
                    <a:pt x="1629" y="1244"/>
                  </a:lnTo>
                  <a:lnTo>
                    <a:pt x="1633" y="1244"/>
                  </a:lnTo>
                  <a:close/>
                  <a:moveTo>
                    <a:pt x="1633" y="1275"/>
                  </a:moveTo>
                  <a:lnTo>
                    <a:pt x="1633" y="1292"/>
                  </a:lnTo>
                  <a:lnTo>
                    <a:pt x="1629" y="1292"/>
                  </a:lnTo>
                  <a:lnTo>
                    <a:pt x="1629" y="1275"/>
                  </a:lnTo>
                  <a:lnTo>
                    <a:pt x="1633" y="1275"/>
                  </a:lnTo>
                  <a:close/>
                  <a:moveTo>
                    <a:pt x="1633" y="1306"/>
                  </a:moveTo>
                  <a:lnTo>
                    <a:pt x="1633" y="1323"/>
                  </a:lnTo>
                  <a:lnTo>
                    <a:pt x="1629" y="1323"/>
                  </a:lnTo>
                  <a:lnTo>
                    <a:pt x="1629" y="1306"/>
                  </a:lnTo>
                  <a:lnTo>
                    <a:pt x="1633" y="1306"/>
                  </a:lnTo>
                  <a:close/>
                  <a:moveTo>
                    <a:pt x="1633" y="1336"/>
                  </a:moveTo>
                  <a:lnTo>
                    <a:pt x="1633" y="1354"/>
                  </a:lnTo>
                  <a:lnTo>
                    <a:pt x="1629" y="1354"/>
                  </a:lnTo>
                  <a:lnTo>
                    <a:pt x="1629" y="1336"/>
                  </a:lnTo>
                  <a:lnTo>
                    <a:pt x="1633" y="1336"/>
                  </a:lnTo>
                  <a:close/>
                  <a:moveTo>
                    <a:pt x="1633" y="1367"/>
                  </a:moveTo>
                  <a:lnTo>
                    <a:pt x="1633" y="1384"/>
                  </a:lnTo>
                  <a:lnTo>
                    <a:pt x="1629" y="1384"/>
                  </a:lnTo>
                  <a:lnTo>
                    <a:pt x="1629" y="1367"/>
                  </a:lnTo>
                  <a:lnTo>
                    <a:pt x="1633" y="1367"/>
                  </a:lnTo>
                  <a:close/>
                  <a:moveTo>
                    <a:pt x="1633" y="1398"/>
                  </a:moveTo>
                  <a:lnTo>
                    <a:pt x="1633" y="1415"/>
                  </a:lnTo>
                  <a:lnTo>
                    <a:pt x="1629" y="1415"/>
                  </a:lnTo>
                  <a:lnTo>
                    <a:pt x="1629" y="1398"/>
                  </a:lnTo>
                  <a:lnTo>
                    <a:pt x="1633" y="1398"/>
                  </a:lnTo>
                  <a:close/>
                  <a:moveTo>
                    <a:pt x="1633" y="1428"/>
                  </a:moveTo>
                  <a:lnTo>
                    <a:pt x="1633" y="1446"/>
                  </a:lnTo>
                  <a:lnTo>
                    <a:pt x="1629" y="1446"/>
                  </a:lnTo>
                  <a:lnTo>
                    <a:pt x="1629" y="1428"/>
                  </a:lnTo>
                  <a:lnTo>
                    <a:pt x="1633" y="1428"/>
                  </a:lnTo>
                  <a:close/>
                  <a:moveTo>
                    <a:pt x="1633" y="1459"/>
                  </a:moveTo>
                  <a:lnTo>
                    <a:pt x="1633" y="1476"/>
                  </a:lnTo>
                  <a:lnTo>
                    <a:pt x="1629" y="1476"/>
                  </a:lnTo>
                  <a:lnTo>
                    <a:pt x="1629" y="1459"/>
                  </a:lnTo>
                  <a:lnTo>
                    <a:pt x="1633" y="1459"/>
                  </a:lnTo>
                  <a:close/>
                  <a:moveTo>
                    <a:pt x="1633" y="1489"/>
                  </a:moveTo>
                  <a:lnTo>
                    <a:pt x="1633" y="1507"/>
                  </a:lnTo>
                  <a:lnTo>
                    <a:pt x="1629" y="1507"/>
                  </a:lnTo>
                  <a:lnTo>
                    <a:pt x="1629" y="1489"/>
                  </a:lnTo>
                  <a:lnTo>
                    <a:pt x="1633" y="1489"/>
                  </a:lnTo>
                  <a:close/>
                  <a:moveTo>
                    <a:pt x="1633" y="1520"/>
                  </a:moveTo>
                  <a:lnTo>
                    <a:pt x="1633" y="1538"/>
                  </a:lnTo>
                  <a:lnTo>
                    <a:pt x="1629" y="1538"/>
                  </a:lnTo>
                  <a:lnTo>
                    <a:pt x="1629" y="1520"/>
                  </a:lnTo>
                  <a:lnTo>
                    <a:pt x="1633" y="1520"/>
                  </a:lnTo>
                  <a:close/>
                  <a:moveTo>
                    <a:pt x="1633" y="1551"/>
                  </a:moveTo>
                  <a:lnTo>
                    <a:pt x="1633" y="1569"/>
                  </a:lnTo>
                  <a:lnTo>
                    <a:pt x="1629" y="1569"/>
                  </a:lnTo>
                  <a:lnTo>
                    <a:pt x="1629" y="1551"/>
                  </a:lnTo>
                  <a:lnTo>
                    <a:pt x="1633" y="1551"/>
                  </a:lnTo>
                  <a:close/>
                  <a:moveTo>
                    <a:pt x="1633" y="1582"/>
                  </a:moveTo>
                  <a:lnTo>
                    <a:pt x="1633" y="1599"/>
                  </a:lnTo>
                  <a:lnTo>
                    <a:pt x="1629" y="1599"/>
                  </a:lnTo>
                  <a:lnTo>
                    <a:pt x="1629" y="1582"/>
                  </a:lnTo>
                  <a:lnTo>
                    <a:pt x="1633" y="1582"/>
                  </a:lnTo>
                  <a:close/>
                  <a:moveTo>
                    <a:pt x="1633" y="1612"/>
                  </a:moveTo>
                  <a:lnTo>
                    <a:pt x="1633" y="1630"/>
                  </a:lnTo>
                  <a:lnTo>
                    <a:pt x="1629" y="1630"/>
                  </a:lnTo>
                  <a:lnTo>
                    <a:pt x="1629" y="1612"/>
                  </a:lnTo>
                  <a:lnTo>
                    <a:pt x="1633" y="1612"/>
                  </a:lnTo>
                  <a:close/>
                  <a:moveTo>
                    <a:pt x="1633" y="1643"/>
                  </a:moveTo>
                  <a:lnTo>
                    <a:pt x="1633" y="1661"/>
                  </a:lnTo>
                  <a:lnTo>
                    <a:pt x="1629" y="1661"/>
                  </a:lnTo>
                  <a:lnTo>
                    <a:pt x="1629" y="1643"/>
                  </a:lnTo>
                  <a:lnTo>
                    <a:pt x="1633" y="1643"/>
                  </a:lnTo>
                  <a:close/>
                  <a:moveTo>
                    <a:pt x="1633" y="1674"/>
                  </a:moveTo>
                  <a:lnTo>
                    <a:pt x="1633" y="1691"/>
                  </a:lnTo>
                  <a:lnTo>
                    <a:pt x="1629" y="1691"/>
                  </a:lnTo>
                  <a:lnTo>
                    <a:pt x="1629" y="1674"/>
                  </a:lnTo>
                  <a:lnTo>
                    <a:pt x="1633" y="1674"/>
                  </a:lnTo>
                  <a:close/>
                  <a:moveTo>
                    <a:pt x="1633" y="1704"/>
                  </a:moveTo>
                  <a:lnTo>
                    <a:pt x="1633" y="1722"/>
                  </a:lnTo>
                  <a:lnTo>
                    <a:pt x="1629" y="1722"/>
                  </a:lnTo>
                  <a:lnTo>
                    <a:pt x="1629" y="1704"/>
                  </a:lnTo>
                  <a:lnTo>
                    <a:pt x="1633" y="1704"/>
                  </a:lnTo>
                  <a:close/>
                  <a:moveTo>
                    <a:pt x="1633" y="1735"/>
                  </a:moveTo>
                  <a:lnTo>
                    <a:pt x="1633" y="1752"/>
                  </a:lnTo>
                  <a:lnTo>
                    <a:pt x="1629" y="1752"/>
                  </a:lnTo>
                  <a:lnTo>
                    <a:pt x="1629" y="1735"/>
                  </a:lnTo>
                  <a:lnTo>
                    <a:pt x="1633" y="1735"/>
                  </a:lnTo>
                  <a:close/>
                  <a:moveTo>
                    <a:pt x="1633" y="1766"/>
                  </a:moveTo>
                  <a:lnTo>
                    <a:pt x="1633" y="1783"/>
                  </a:lnTo>
                  <a:lnTo>
                    <a:pt x="1629" y="1783"/>
                  </a:lnTo>
                  <a:lnTo>
                    <a:pt x="1629" y="1766"/>
                  </a:lnTo>
                  <a:lnTo>
                    <a:pt x="1633" y="1766"/>
                  </a:lnTo>
                  <a:close/>
                  <a:moveTo>
                    <a:pt x="1633" y="1797"/>
                  </a:moveTo>
                  <a:lnTo>
                    <a:pt x="1633" y="1814"/>
                  </a:lnTo>
                  <a:lnTo>
                    <a:pt x="1629" y="1814"/>
                  </a:lnTo>
                  <a:lnTo>
                    <a:pt x="1629" y="1797"/>
                  </a:lnTo>
                  <a:lnTo>
                    <a:pt x="1633" y="1797"/>
                  </a:lnTo>
                  <a:close/>
                  <a:moveTo>
                    <a:pt x="1633" y="1827"/>
                  </a:moveTo>
                  <a:lnTo>
                    <a:pt x="1633" y="1845"/>
                  </a:lnTo>
                  <a:lnTo>
                    <a:pt x="1629" y="1845"/>
                  </a:lnTo>
                  <a:lnTo>
                    <a:pt x="1629" y="1827"/>
                  </a:lnTo>
                  <a:lnTo>
                    <a:pt x="1633" y="1827"/>
                  </a:lnTo>
                  <a:close/>
                  <a:moveTo>
                    <a:pt x="1633" y="1858"/>
                  </a:moveTo>
                  <a:lnTo>
                    <a:pt x="1633" y="1875"/>
                  </a:lnTo>
                  <a:lnTo>
                    <a:pt x="1629" y="1875"/>
                  </a:lnTo>
                  <a:lnTo>
                    <a:pt x="1629" y="1858"/>
                  </a:lnTo>
                  <a:lnTo>
                    <a:pt x="1633" y="1858"/>
                  </a:lnTo>
                  <a:close/>
                  <a:moveTo>
                    <a:pt x="1633" y="1889"/>
                  </a:moveTo>
                  <a:lnTo>
                    <a:pt x="1633" y="1906"/>
                  </a:lnTo>
                  <a:lnTo>
                    <a:pt x="1629" y="1906"/>
                  </a:lnTo>
                  <a:lnTo>
                    <a:pt x="1629" y="1889"/>
                  </a:lnTo>
                  <a:lnTo>
                    <a:pt x="1633" y="1889"/>
                  </a:lnTo>
                  <a:close/>
                  <a:moveTo>
                    <a:pt x="1633" y="1919"/>
                  </a:moveTo>
                  <a:lnTo>
                    <a:pt x="1633" y="1937"/>
                  </a:lnTo>
                  <a:lnTo>
                    <a:pt x="1629" y="1937"/>
                  </a:lnTo>
                  <a:lnTo>
                    <a:pt x="1629" y="1919"/>
                  </a:lnTo>
                  <a:lnTo>
                    <a:pt x="1633" y="1919"/>
                  </a:lnTo>
                  <a:close/>
                  <a:moveTo>
                    <a:pt x="1633" y="1950"/>
                  </a:moveTo>
                  <a:lnTo>
                    <a:pt x="1633" y="1967"/>
                  </a:lnTo>
                  <a:lnTo>
                    <a:pt x="1629" y="1967"/>
                  </a:lnTo>
                  <a:lnTo>
                    <a:pt x="1629" y="1950"/>
                  </a:lnTo>
                  <a:lnTo>
                    <a:pt x="1633" y="1950"/>
                  </a:lnTo>
                  <a:close/>
                  <a:moveTo>
                    <a:pt x="1633" y="1980"/>
                  </a:moveTo>
                  <a:lnTo>
                    <a:pt x="1633" y="1998"/>
                  </a:lnTo>
                  <a:lnTo>
                    <a:pt x="1629" y="1998"/>
                  </a:lnTo>
                  <a:lnTo>
                    <a:pt x="1629" y="1980"/>
                  </a:lnTo>
                  <a:lnTo>
                    <a:pt x="1633" y="1980"/>
                  </a:lnTo>
                  <a:close/>
                  <a:moveTo>
                    <a:pt x="1633" y="2011"/>
                  </a:moveTo>
                  <a:lnTo>
                    <a:pt x="1633" y="2029"/>
                  </a:lnTo>
                  <a:lnTo>
                    <a:pt x="1629" y="2029"/>
                  </a:lnTo>
                  <a:lnTo>
                    <a:pt x="1629" y="2011"/>
                  </a:lnTo>
                  <a:lnTo>
                    <a:pt x="1633" y="2011"/>
                  </a:lnTo>
                  <a:close/>
                  <a:moveTo>
                    <a:pt x="1633" y="2042"/>
                  </a:moveTo>
                  <a:lnTo>
                    <a:pt x="1633" y="2060"/>
                  </a:lnTo>
                  <a:lnTo>
                    <a:pt x="1629" y="2060"/>
                  </a:lnTo>
                  <a:lnTo>
                    <a:pt x="1629" y="2042"/>
                  </a:lnTo>
                  <a:lnTo>
                    <a:pt x="1633" y="2042"/>
                  </a:lnTo>
                  <a:close/>
                  <a:moveTo>
                    <a:pt x="1633" y="2073"/>
                  </a:moveTo>
                  <a:lnTo>
                    <a:pt x="1633" y="2090"/>
                  </a:lnTo>
                  <a:lnTo>
                    <a:pt x="1629" y="2090"/>
                  </a:lnTo>
                  <a:lnTo>
                    <a:pt x="1629" y="2073"/>
                  </a:lnTo>
                  <a:lnTo>
                    <a:pt x="1633" y="2073"/>
                  </a:lnTo>
                  <a:close/>
                  <a:moveTo>
                    <a:pt x="1633" y="2103"/>
                  </a:moveTo>
                  <a:lnTo>
                    <a:pt x="1633" y="2121"/>
                  </a:lnTo>
                  <a:lnTo>
                    <a:pt x="1629" y="2121"/>
                  </a:lnTo>
                  <a:lnTo>
                    <a:pt x="1629" y="2103"/>
                  </a:lnTo>
                  <a:lnTo>
                    <a:pt x="1633" y="2103"/>
                  </a:lnTo>
                  <a:close/>
                  <a:moveTo>
                    <a:pt x="1633" y="2134"/>
                  </a:moveTo>
                  <a:lnTo>
                    <a:pt x="1633" y="2152"/>
                  </a:lnTo>
                  <a:lnTo>
                    <a:pt x="1629" y="2152"/>
                  </a:lnTo>
                  <a:lnTo>
                    <a:pt x="1629" y="2134"/>
                  </a:lnTo>
                  <a:lnTo>
                    <a:pt x="1633" y="2134"/>
                  </a:lnTo>
                  <a:close/>
                  <a:moveTo>
                    <a:pt x="1633" y="2165"/>
                  </a:moveTo>
                  <a:lnTo>
                    <a:pt x="1633" y="2182"/>
                  </a:lnTo>
                  <a:lnTo>
                    <a:pt x="1629" y="2182"/>
                  </a:lnTo>
                  <a:lnTo>
                    <a:pt x="1629" y="2165"/>
                  </a:lnTo>
                  <a:lnTo>
                    <a:pt x="1633" y="2165"/>
                  </a:lnTo>
                  <a:close/>
                  <a:moveTo>
                    <a:pt x="1633" y="2195"/>
                  </a:moveTo>
                  <a:lnTo>
                    <a:pt x="1633" y="2213"/>
                  </a:lnTo>
                  <a:lnTo>
                    <a:pt x="1629" y="2213"/>
                  </a:lnTo>
                  <a:lnTo>
                    <a:pt x="1629" y="2195"/>
                  </a:lnTo>
                  <a:lnTo>
                    <a:pt x="1633" y="2195"/>
                  </a:lnTo>
                  <a:close/>
                  <a:moveTo>
                    <a:pt x="1633" y="2226"/>
                  </a:moveTo>
                  <a:lnTo>
                    <a:pt x="1633" y="2243"/>
                  </a:lnTo>
                  <a:lnTo>
                    <a:pt x="1629" y="2243"/>
                  </a:lnTo>
                  <a:lnTo>
                    <a:pt x="1629" y="2226"/>
                  </a:lnTo>
                  <a:lnTo>
                    <a:pt x="1633" y="2226"/>
                  </a:lnTo>
                  <a:close/>
                  <a:moveTo>
                    <a:pt x="1633" y="2257"/>
                  </a:moveTo>
                  <a:lnTo>
                    <a:pt x="1633" y="2274"/>
                  </a:lnTo>
                  <a:lnTo>
                    <a:pt x="1629" y="2274"/>
                  </a:lnTo>
                  <a:lnTo>
                    <a:pt x="1629" y="2257"/>
                  </a:lnTo>
                  <a:lnTo>
                    <a:pt x="1633" y="2257"/>
                  </a:lnTo>
                  <a:close/>
                  <a:moveTo>
                    <a:pt x="1633" y="2287"/>
                  </a:moveTo>
                  <a:lnTo>
                    <a:pt x="1633" y="2305"/>
                  </a:lnTo>
                  <a:lnTo>
                    <a:pt x="1629" y="2305"/>
                  </a:lnTo>
                  <a:lnTo>
                    <a:pt x="1629" y="2287"/>
                  </a:lnTo>
                  <a:lnTo>
                    <a:pt x="1633" y="2287"/>
                  </a:lnTo>
                  <a:close/>
                  <a:moveTo>
                    <a:pt x="1633" y="2318"/>
                  </a:moveTo>
                  <a:lnTo>
                    <a:pt x="1633" y="2336"/>
                  </a:lnTo>
                  <a:lnTo>
                    <a:pt x="1629" y="2336"/>
                  </a:lnTo>
                  <a:lnTo>
                    <a:pt x="1629" y="2318"/>
                  </a:lnTo>
                  <a:lnTo>
                    <a:pt x="1633" y="2318"/>
                  </a:lnTo>
                  <a:close/>
                  <a:moveTo>
                    <a:pt x="1659" y="1187"/>
                  </a:moveTo>
                  <a:lnTo>
                    <a:pt x="1659" y="1205"/>
                  </a:lnTo>
                  <a:lnTo>
                    <a:pt x="1655" y="1205"/>
                  </a:lnTo>
                  <a:lnTo>
                    <a:pt x="1655" y="1187"/>
                  </a:lnTo>
                  <a:lnTo>
                    <a:pt x="1659" y="1187"/>
                  </a:lnTo>
                  <a:close/>
                  <a:moveTo>
                    <a:pt x="1659" y="1218"/>
                  </a:moveTo>
                  <a:lnTo>
                    <a:pt x="1659" y="1236"/>
                  </a:lnTo>
                  <a:lnTo>
                    <a:pt x="1655" y="1236"/>
                  </a:lnTo>
                  <a:lnTo>
                    <a:pt x="1655" y="1218"/>
                  </a:lnTo>
                  <a:lnTo>
                    <a:pt x="1659" y="1218"/>
                  </a:lnTo>
                  <a:close/>
                  <a:moveTo>
                    <a:pt x="1659" y="1249"/>
                  </a:moveTo>
                  <a:lnTo>
                    <a:pt x="1659" y="1266"/>
                  </a:lnTo>
                  <a:lnTo>
                    <a:pt x="1655" y="1266"/>
                  </a:lnTo>
                  <a:lnTo>
                    <a:pt x="1655" y="1249"/>
                  </a:lnTo>
                  <a:lnTo>
                    <a:pt x="1659" y="1249"/>
                  </a:lnTo>
                  <a:close/>
                  <a:moveTo>
                    <a:pt x="1659" y="1279"/>
                  </a:moveTo>
                  <a:lnTo>
                    <a:pt x="1659" y="1297"/>
                  </a:lnTo>
                  <a:lnTo>
                    <a:pt x="1655" y="1297"/>
                  </a:lnTo>
                  <a:lnTo>
                    <a:pt x="1655" y="1279"/>
                  </a:lnTo>
                  <a:lnTo>
                    <a:pt x="1659" y="1279"/>
                  </a:lnTo>
                  <a:close/>
                  <a:moveTo>
                    <a:pt x="1659" y="1310"/>
                  </a:moveTo>
                  <a:lnTo>
                    <a:pt x="1659" y="1327"/>
                  </a:lnTo>
                  <a:lnTo>
                    <a:pt x="1655" y="1327"/>
                  </a:lnTo>
                  <a:lnTo>
                    <a:pt x="1655" y="1310"/>
                  </a:lnTo>
                  <a:lnTo>
                    <a:pt x="1659" y="1310"/>
                  </a:lnTo>
                  <a:close/>
                  <a:moveTo>
                    <a:pt x="1659" y="1341"/>
                  </a:moveTo>
                  <a:lnTo>
                    <a:pt x="1659" y="1358"/>
                  </a:lnTo>
                  <a:lnTo>
                    <a:pt x="1655" y="1358"/>
                  </a:lnTo>
                  <a:lnTo>
                    <a:pt x="1655" y="1341"/>
                  </a:lnTo>
                  <a:lnTo>
                    <a:pt x="1659" y="1341"/>
                  </a:lnTo>
                  <a:close/>
                  <a:moveTo>
                    <a:pt x="1659" y="1371"/>
                  </a:moveTo>
                  <a:lnTo>
                    <a:pt x="1659" y="1389"/>
                  </a:lnTo>
                  <a:lnTo>
                    <a:pt x="1655" y="1389"/>
                  </a:lnTo>
                  <a:lnTo>
                    <a:pt x="1655" y="1371"/>
                  </a:lnTo>
                  <a:lnTo>
                    <a:pt x="1659" y="1371"/>
                  </a:lnTo>
                  <a:close/>
                  <a:moveTo>
                    <a:pt x="1659" y="1402"/>
                  </a:moveTo>
                  <a:lnTo>
                    <a:pt x="1659" y="1419"/>
                  </a:lnTo>
                  <a:lnTo>
                    <a:pt x="1655" y="1419"/>
                  </a:lnTo>
                  <a:lnTo>
                    <a:pt x="1655" y="1402"/>
                  </a:lnTo>
                  <a:lnTo>
                    <a:pt x="1659" y="1402"/>
                  </a:lnTo>
                  <a:close/>
                  <a:moveTo>
                    <a:pt x="1659" y="1433"/>
                  </a:moveTo>
                  <a:lnTo>
                    <a:pt x="1659" y="1450"/>
                  </a:lnTo>
                  <a:lnTo>
                    <a:pt x="1655" y="1450"/>
                  </a:lnTo>
                  <a:lnTo>
                    <a:pt x="1655" y="1433"/>
                  </a:lnTo>
                  <a:lnTo>
                    <a:pt x="1659" y="1433"/>
                  </a:lnTo>
                  <a:close/>
                  <a:moveTo>
                    <a:pt x="1659" y="1463"/>
                  </a:moveTo>
                  <a:lnTo>
                    <a:pt x="1659" y="1481"/>
                  </a:lnTo>
                  <a:lnTo>
                    <a:pt x="1655" y="1481"/>
                  </a:lnTo>
                  <a:lnTo>
                    <a:pt x="1655" y="1463"/>
                  </a:lnTo>
                  <a:lnTo>
                    <a:pt x="1659" y="1463"/>
                  </a:lnTo>
                  <a:close/>
                  <a:moveTo>
                    <a:pt x="1659" y="1494"/>
                  </a:moveTo>
                  <a:lnTo>
                    <a:pt x="1659" y="1512"/>
                  </a:lnTo>
                  <a:lnTo>
                    <a:pt x="1655" y="1512"/>
                  </a:lnTo>
                  <a:lnTo>
                    <a:pt x="1655" y="1494"/>
                  </a:lnTo>
                  <a:lnTo>
                    <a:pt x="1659" y="1494"/>
                  </a:lnTo>
                  <a:close/>
                  <a:moveTo>
                    <a:pt x="1659" y="1525"/>
                  </a:moveTo>
                  <a:lnTo>
                    <a:pt x="1659" y="1542"/>
                  </a:lnTo>
                  <a:lnTo>
                    <a:pt x="1655" y="1542"/>
                  </a:lnTo>
                  <a:lnTo>
                    <a:pt x="1655" y="1525"/>
                  </a:lnTo>
                  <a:lnTo>
                    <a:pt x="1659" y="1525"/>
                  </a:lnTo>
                  <a:close/>
                  <a:moveTo>
                    <a:pt x="1659" y="1555"/>
                  </a:moveTo>
                  <a:lnTo>
                    <a:pt x="1659" y="1573"/>
                  </a:lnTo>
                  <a:lnTo>
                    <a:pt x="1655" y="1573"/>
                  </a:lnTo>
                  <a:lnTo>
                    <a:pt x="1655" y="1555"/>
                  </a:lnTo>
                  <a:lnTo>
                    <a:pt x="1659" y="1555"/>
                  </a:lnTo>
                  <a:close/>
                  <a:moveTo>
                    <a:pt x="1659" y="1586"/>
                  </a:moveTo>
                  <a:lnTo>
                    <a:pt x="1659" y="1604"/>
                  </a:lnTo>
                  <a:lnTo>
                    <a:pt x="1655" y="1604"/>
                  </a:lnTo>
                  <a:lnTo>
                    <a:pt x="1655" y="1586"/>
                  </a:lnTo>
                  <a:lnTo>
                    <a:pt x="1659" y="1586"/>
                  </a:lnTo>
                  <a:close/>
                  <a:moveTo>
                    <a:pt x="1659" y="1617"/>
                  </a:moveTo>
                  <a:lnTo>
                    <a:pt x="1659" y="1634"/>
                  </a:lnTo>
                  <a:lnTo>
                    <a:pt x="1655" y="1634"/>
                  </a:lnTo>
                  <a:lnTo>
                    <a:pt x="1655" y="1617"/>
                  </a:lnTo>
                  <a:lnTo>
                    <a:pt x="1659" y="1617"/>
                  </a:lnTo>
                  <a:close/>
                  <a:moveTo>
                    <a:pt x="1659" y="1647"/>
                  </a:moveTo>
                  <a:lnTo>
                    <a:pt x="1659" y="1665"/>
                  </a:lnTo>
                  <a:lnTo>
                    <a:pt x="1655" y="1665"/>
                  </a:lnTo>
                  <a:lnTo>
                    <a:pt x="1655" y="1647"/>
                  </a:lnTo>
                  <a:lnTo>
                    <a:pt x="1659" y="1647"/>
                  </a:lnTo>
                  <a:close/>
                  <a:moveTo>
                    <a:pt x="1659" y="1678"/>
                  </a:moveTo>
                  <a:lnTo>
                    <a:pt x="1659" y="1696"/>
                  </a:lnTo>
                  <a:lnTo>
                    <a:pt x="1655" y="1696"/>
                  </a:lnTo>
                  <a:lnTo>
                    <a:pt x="1655" y="1678"/>
                  </a:lnTo>
                  <a:lnTo>
                    <a:pt x="1659" y="1678"/>
                  </a:lnTo>
                  <a:close/>
                  <a:moveTo>
                    <a:pt x="1659" y="1709"/>
                  </a:moveTo>
                  <a:lnTo>
                    <a:pt x="1659" y="1726"/>
                  </a:lnTo>
                  <a:lnTo>
                    <a:pt x="1655" y="1726"/>
                  </a:lnTo>
                  <a:lnTo>
                    <a:pt x="1655" y="1709"/>
                  </a:lnTo>
                  <a:lnTo>
                    <a:pt x="1659" y="1709"/>
                  </a:lnTo>
                  <a:close/>
                  <a:moveTo>
                    <a:pt x="1659" y="1739"/>
                  </a:moveTo>
                  <a:lnTo>
                    <a:pt x="1659" y="1757"/>
                  </a:lnTo>
                  <a:lnTo>
                    <a:pt x="1655" y="1757"/>
                  </a:lnTo>
                  <a:lnTo>
                    <a:pt x="1655" y="1739"/>
                  </a:lnTo>
                  <a:lnTo>
                    <a:pt x="1659" y="1739"/>
                  </a:lnTo>
                  <a:close/>
                  <a:moveTo>
                    <a:pt x="1659" y="1770"/>
                  </a:moveTo>
                  <a:lnTo>
                    <a:pt x="1659" y="1788"/>
                  </a:lnTo>
                  <a:lnTo>
                    <a:pt x="1655" y="1788"/>
                  </a:lnTo>
                  <a:lnTo>
                    <a:pt x="1655" y="1770"/>
                  </a:lnTo>
                  <a:lnTo>
                    <a:pt x="1659" y="1770"/>
                  </a:lnTo>
                  <a:close/>
                  <a:moveTo>
                    <a:pt x="1659" y="1801"/>
                  </a:moveTo>
                  <a:lnTo>
                    <a:pt x="1659" y="1818"/>
                  </a:lnTo>
                  <a:lnTo>
                    <a:pt x="1655" y="1818"/>
                  </a:lnTo>
                  <a:lnTo>
                    <a:pt x="1655" y="1801"/>
                  </a:lnTo>
                  <a:lnTo>
                    <a:pt x="1659" y="1801"/>
                  </a:lnTo>
                  <a:close/>
                  <a:moveTo>
                    <a:pt x="1659" y="1832"/>
                  </a:moveTo>
                  <a:lnTo>
                    <a:pt x="1659" y="1849"/>
                  </a:lnTo>
                  <a:lnTo>
                    <a:pt x="1655" y="1849"/>
                  </a:lnTo>
                  <a:lnTo>
                    <a:pt x="1655" y="1832"/>
                  </a:lnTo>
                  <a:lnTo>
                    <a:pt x="1659" y="1832"/>
                  </a:lnTo>
                  <a:close/>
                  <a:moveTo>
                    <a:pt x="1659" y="1862"/>
                  </a:moveTo>
                  <a:lnTo>
                    <a:pt x="1659" y="1880"/>
                  </a:lnTo>
                  <a:lnTo>
                    <a:pt x="1655" y="1880"/>
                  </a:lnTo>
                  <a:lnTo>
                    <a:pt x="1655" y="1862"/>
                  </a:lnTo>
                  <a:lnTo>
                    <a:pt x="1659" y="1862"/>
                  </a:lnTo>
                  <a:close/>
                  <a:moveTo>
                    <a:pt x="1659" y="1893"/>
                  </a:moveTo>
                  <a:lnTo>
                    <a:pt x="1659" y="1910"/>
                  </a:lnTo>
                  <a:lnTo>
                    <a:pt x="1655" y="1910"/>
                  </a:lnTo>
                  <a:lnTo>
                    <a:pt x="1655" y="1893"/>
                  </a:lnTo>
                  <a:lnTo>
                    <a:pt x="1659" y="1893"/>
                  </a:lnTo>
                  <a:close/>
                  <a:moveTo>
                    <a:pt x="1659" y="1924"/>
                  </a:moveTo>
                  <a:lnTo>
                    <a:pt x="1659" y="1941"/>
                  </a:lnTo>
                  <a:lnTo>
                    <a:pt x="1655" y="1941"/>
                  </a:lnTo>
                  <a:lnTo>
                    <a:pt x="1655" y="1924"/>
                  </a:lnTo>
                  <a:lnTo>
                    <a:pt x="1659" y="1924"/>
                  </a:lnTo>
                  <a:close/>
                  <a:moveTo>
                    <a:pt x="1659" y="1954"/>
                  </a:moveTo>
                  <a:lnTo>
                    <a:pt x="1659" y="1972"/>
                  </a:lnTo>
                  <a:lnTo>
                    <a:pt x="1655" y="1972"/>
                  </a:lnTo>
                  <a:lnTo>
                    <a:pt x="1655" y="1954"/>
                  </a:lnTo>
                  <a:lnTo>
                    <a:pt x="1659" y="1954"/>
                  </a:lnTo>
                  <a:close/>
                  <a:moveTo>
                    <a:pt x="1659" y="1985"/>
                  </a:moveTo>
                  <a:lnTo>
                    <a:pt x="1659" y="2002"/>
                  </a:lnTo>
                  <a:lnTo>
                    <a:pt x="1655" y="2002"/>
                  </a:lnTo>
                  <a:lnTo>
                    <a:pt x="1655" y="1985"/>
                  </a:lnTo>
                  <a:lnTo>
                    <a:pt x="1659" y="1985"/>
                  </a:lnTo>
                  <a:close/>
                  <a:moveTo>
                    <a:pt x="1659" y="2015"/>
                  </a:moveTo>
                  <a:lnTo>
                    <a:pt x="1659" y="2033"/>
                  </a:lnTo>
                  <a:lnTo>
                    <a:pt x="1655" y="2033"/>
                  </a:lnTo>
                  <a:lnTo>
                    <a:pt x="1655" y="2015"/>
                  </a:lnTo>
                  <a:lnTo>
                    <a:pt x="1659" y="2015"/>
                  </a:lnTo>
                  <a:close/>
                  <a:moveTo>
                    <a:pt x="1659" y="2046"/>
                  </a:moveTo>
                  <a:lnTo>
                    <a:pt x="1659" y="2064"/>
                  </a:lnTo>
                  <a:lnTo>
                    <a:pt x="1655" y="2064"/>
                  </a:lnTo>
                  <a:lnTo>
                    <a:pt x="1655" y="2046"/>
                  </a:lnTo>
                  <a:lnTo>
                    <a:pt x="1659" y="2046"/>
                  </a:lnTo>
                  <a:close/>
                  <a:moveTo>
                    <a:pt x="1659" y="2077"/>
                  </a:moveTo>
                  <a:lnTo>
                    <a:pt x="1659" y="2095"/>
                  </a:lnTo>
                  <a:lnTo>
                    <a:pt x="1655" y="2095"/>
                  </a:lnTo>
                  <a:lnTo>
                    <a:pt x="1655" y="2077"/>
                  </a:lnTo>
                  <a:lnTo>
                    <a:pt x="1659" y="2077"/>
                  </a:lnTo>
                  <a:close/>
                  <a:moveTo>
                    <a:pt x="1659" y="2108"/>
                  </a:moveTo>
                  <a:lnTo>
                    <a:pt x="1659" y="2125"/>
                  </a:lnTo>
                  <a:lnTo>
                    <a:pt x="1655" y="2125"/>
                  </a:lnTo>
                  <a:lnTo>
                    <a:pt x="1655" y="2108"/>
                  </a:lnTo>
                  <a:lnTo>
                    <a:pt x="1659" y="2108"/>
                  </a:lnTo>
                  <a:close/>
                  <a:moveTo>
                    <a:pt x="1659" y="2138"/>
                  </a:moveTo>
                  <a:lnTo>
                    <a:pt x="1659" y="2156"/>
                  </a:lnTo>
                  <a:lnTo>
                    <a:pt x="1655" y="2156"/>
                  </a:lnTo>
                  <a:lnTo>
                    <a:pt x="1655" y="2138"/>
                  </a:lnTo>
                  <a:lnTo>
                    <a:pt x="1659" y="2138"/>
                  </a:lnTo>
                  <a:close/>
                  <a:moveTo>
                    <a:pt x="1659" y="2169"/>
                  </a:moveTo>
                  <a:lnTo>
                    <a:pt x="1659" y="2187"/>
                  </a:lnTo>
                  <a:lnTo>
                    <a:pt x="1655" y="2187"/>
                  </a:lnTo>
                  <a:lnTo>
                    <a:pt x="1655" y="2169"/>
                  </a:lnTo>
                  <a:lnTo>
                    <a:pt x="1659" y="2169"/>
                  </a:lnTo>
                  <a:close/>
                  <a:moveTo>
                    <a:pt x="1659" y="2200"/>
                  </a:moveTo>
                  <a:lnTo>
                    <a:pt x="1659" y="2217"/>
                  </a:lnTo>
                  <a:lnTo>
                    <a:pt x="1655" y="2217"/>
                  </a:lnTo>
                  <a:lnTo>
                    <a:pt x="1655" y="2200"/>
                  </a:lnTo>
                  <a:lnTo>
                    <a:pt x="1659" y="2200"/>
                  </a:lnTo>
                  <a:close/>
                  <a:moveTo>
                    <a:pt x="1659" y="2230"/>
                  </a:moveTo>
                  <a:lnTo>
                    <a:pt x="1659" y="2248"/>
                  </a:lnTo>
                  <a:lnTo>
                    <a:pt x="1655" y="2248"/>
                  </a:lnTo>
                  <a:lnTo>
                    <a:pt x="1655" y="2230"/>
                  </a:lnTo>
                  <a:lnTo>
                    <a:pt x="1659" y="2230"/>
                  </a:lnTo>
                  <a:close/>
                  <a:moveTo>
                    <a:pt x="1659" y="2261"/>
                  </a:moveTo>
                  <a:lnTo>
                    <a:pt x="1659" y="2278"/>
                  </a:lnTo>
                  <a:lnTo>
                    <a:pt x="1655" y="2278"/>
                  </a:lnTo>
                  <a:lnTo>
                    <a:pt x="1655" y="2261"/>
                  </a:lnTo>
                  <a:lnTo>
                    <a:pt x="1659" y="2261"/>
                  </a:lnTo>
                  <a:close/>
                  <a:moveTo>
                    <a:pt x="1659" y="2292"/>
                  </a:moveTo>
                  <a:lnTo>
                    <a:pt x="1659" y="2309"/>
                  </a:lnTo>
                  <a:lnTo>
                    <a:pt x="1655" y="2309"/>
                  </a:lnTo>
                  <a:lnTo>
                    <a:pt x="1655" y="2292"/>
                  </a:lnTo>
                  <a:lnTo>
                    <a:pt x="1659" y="2292"/>
                  </a:lnTo>
                  <a:close/>
                  <a:moveTo>
                    <a:pt x="1659" y="2323"/>
                  </a:moveTo>
                  <a:lnTo>
                    <a:pt x="1659" y="2339"/>
                  </a:lnTo>
                  <a:lnTo>
                    <a:pt x="1655" y="2339"/>
                  </a:lnTo>
                  <a:lnTo>
                    <a:pt x="1655" y="2323"/>
                  </a:lnTo>
                  <a:lnTo>
                    <a:pt x="1659" y="2323"/>
                  </a:lnTo>
                  <a:close/>
                  <a:moveTo>
                    <a:pt x="1690" y="1161"/>
                  </a:moveTo>
                  <a:lnTo>
                    <a:pt x="1690" y="1179"/>
                  </a:lnTo>
                  <a:lnTo>
                    <a:pt x="1686" y="1179"/>
                  </a:lnTo>
                  <a:lnTo>
                    <a:pt x="1686" y="1161"/>
                  </a:lnTo>
                  <a:lnTo>
                    <a:pt x="1690" y="1161"/>
                  </a:lnTo>
                  <a:close/>
                  <a:moveTo>
                    <a:pt x="1690" y="1192"/>
                  </a:moveTo>
                  <a:lnTo>
                    <a:pt x="1690" y="1209"/>
                  </a:lnTo>
                  <a:lnTo>
                    <a:pt x="1686" y="1209"/>
                  </a:lnTo>
                  <a:lnTo>
                    <a:pt x="1686" y="1192"/>
                  </a:lnTo>
                  <a:lnTo>
                    <a:pt x="1690" y="1192"/>
                  </a:lnTo>
                  <a:close/>
                  <a:moveTo>
                    <a:pt x="1690" y="1222"/>
                  </a:moveTo>
                  <a:lnTo>
                    <a:pt x="1690" y="1240"/>
                  </a:lnTo>
                  <a:lnTo>
                    <a:pt x="1686" y="1240"/>
                  </a:lnTo>
                  <a:lnTo>
                    <a:pt x="1686" y="1222"/>
                  </a:lnTo>
                  <a:lnTo>
                    <a:pt x="1690" y="1222"/>
                  </a:lnTo>
                  <a:close/>
                  <a:moveTo>
                    <a:pt x="1690" y="1253"/>
                  </a:moveTo>
                  <a:lnTo>
                    <a:pt x="1690" y="1271"/>
                  </a:lnTo>
                  <a:lnTo>
                    <a:pt x="1686" y="1271"/>
                  </a:lnTo>
                  <a:lnTo>
                    <a:pt x="1686" y="1253"/>
                  </a:lnTo>
                  <a:lnTo>
                    <a:pt x="1690" y="1253"/>
                  </a:lnTo>
                  <a:close/>
                  <a:moveTo>
                    <a:pt x="1690" y="1284"/>
                  </a:moveTo>
                  <a:lnTo>
                    <a:pt x="1690" y="1301"/>
                  </a:lnTo>
                  <a:lnTo>
                    <a:pt x="1686" y="1301"/>
                  </a:lnTo>
                  <a:lnTo>
                    <a:pt x="1686" y="1284"/>
                  </a:lnTo>
                  <a:lnTo>
                    <a:pt x="1690" y="1284"/>
                  </a:lnTo>
                  <a:close/>
                  <a:moveTo>
                    <a:pt x="1690" y="1314"/>
                  </a:moveTo>
                  <a:lnTo>
                    <a:pt x="1690" y="1332"/>
                  </a:lnTo>
                  <a:lnTo>
                    <a:pt x="1686" y="1332"/>
                  </a:lnTo>
                  <a:lnTo>
                    <a:pt x="1686" y="1314"/>
                  </a:lnTo>
                  <a:lnTo>
                    <a:pt x="1690" y="1314"/>
                  </a:lnTo>
                  <a:close/>
                  <a:moveTo>
                    <a:pt x="1690" y="1345"/>
                  </a:moveTo>
                  <a:lnTo>
                    <a:pt x="1690" y="1363"/>
                  </a:lnTo>
                  <a:lnTo>
                    <a:pt x="1686" y="1363"/>
                  </a:lnTo>
                  <a:lnTo>
                    <a:pt x="1686" y="1345"/>
                  </a:lnTo>
                  <a:lnTo>
                    <a:pt x="1690" y="1345"/>
                  </a:lnTo>
                  <a:close/>
                  <a:moveTo>
                    <a:pt x="1690" y="1376"/>
                  </a:moveTo>
                  <a:lnTo>
                    <a:pt x="1690" y="1393"/>
                  </a:lnTo>
                  <a:lnTo>
                    <a:pt x="1686" y="1393"/>
                  </a:lnTo>
                  <a:lnTo>
                    <a:pt x="1686" y="1376"/>
                  </a:lnTo>
                  <a:lnTo>
                    <a:pt x="1690" y="1376"/>
                  </a:lnTo>
                  <a:close/>
                  <a:moveTo>
                    <a:pt x="1690" y="1406"/>
                  </a:moveTo>
                  <a:lnTo>
                    <a:pt x="1690" y="1424"/>
                  </a:lnTo>
                  <a:lnTo>
                    <a:pt x="1686" y="1424"/>
                  </a:lnTo>
                  <a:lnTo>
                    <a:pt x="1686" y="1406"/>
                  </a:lnTo>
                  <a:lnTo>
                    <a:pt x="1690" y="1406"/>
                  </a:lnTo>
                  <a:close/>
                  <a:moveTo>
                    <a:pt x="1690" y="1437"/>
                  </a:moveTo>
                  <a:lnTo>
                    <a:pt x="1690" y="1455"/>
                  </a:lnTo>
                  <a:lnTo>
                    <a:pt x="1686" y="1455"/>
                  </a:lnTo>
                  <a:lnTo>
                    <a:pt x="1686" y="1437"/>
                  </a:lnTo>
                  <a:lnTo>
                    <a:pt x="1690" y="1437"/>
                  </a:lnTo>
                  <a:close/>
                  <a:moveTo>
                    <a:pt x="1690" y="1468"/>
                  </a:moveTo>
                  <a:lnTo>
                    <a:pt x="1690" y="1485"/>
                  </a:lnTo>
                  <a:lnTo>
                    <a:pt x="1686" y="1485"/>
                  </a:lnTo>
                  <a:lnTo>
                    <a:pt x="1686" y="1468"/>
                  </a:lnTo>
                  <a:lnTo>
                    <a:pt x="1690" y="1468"/>
                  </a:lnTo>
                  <a:close/>
                  <a:moveTo>
                    <a:pt x="1690" y="1499"/>
                  </a:moveTo>
                  <a:lnTo>
                    <a:pt x="1690" y="1516"/>
                  </a:lnTo>
                  <a:lnTo>
                    <a:pt x="1686" y="1516"/>
                  </a:lnTo>
                  <a:lnTo>
                    <a:pt x="1686" y="1499"/>
                  </a:lnTo>
                  <a:lnTo>
                    <a:pt x="1690" y="1499"/>
                  </a:lnTo>
                  <a:close/>
                  <a:moveTo>
                    <a:pt x="1690" y="1529"/>
                  </a:moveTo>
                  <a:lnTo>
                    <a:pt x="1690" y="1547"/>
                  </a:lnTo>
                  <a:lnTo>
                    <a:pt x="1686" y="1547"/>
                  </a:lnTo>
                  <a:lnTo>
                    <a:pt x="1686" y="1529"/>
                  </a:lnTo>
                  <a:lnTo>
                    <a:pt x="1690" y="1529"/>
                  </a:lnTo>
                  <a:close/>
                  <a:moveTo>
                    <a:pt x="1690" y="1560"/>
                  </a:moveTo>
                  <a:lnTo>
                    <a:pt x="1690" y="1577"/>
                  </a:lnTo>
                  <a:lnTo>
                    <a:pt x="1686" y="1577"/>
                  </a:lnTo>
                  <a:lnTo>
                    <a:pt x="1686" y="1560"/>
                  </a:lnTo>
                  <a:lnTo>
                    <a:pt x="1690" y="1560"/>
                  </a:lnTo>
                  <a:close/>
                  <a:moveTo>
                    <a:pt x="1690" y="1590"/>
                  </a:moveTo>
                  <a:lnTo>
                    <a:pt x="1690" y="1608"/>
                  </a:lnTo>
                  <a:lnTo>
                    <a:pt x="1686" y="1608"/>
                  </a:lnTo>
                  <a:lnTo>
                    <a:pt x="1686" y="1590"/>
                  </a:lnTo>
                  <a:lnTo>
                    <a:pt x="1690" y="1590"/>
                  </a:lnTo>
                  <a:close/>
                  <a:moveTo>
                    <a:pt x="1690" y="1621"/>
                  </a:moveTo>
                  <a:lnTo>
                    <a:pt x="1690" y="1639"/>
                  </a:lnTo>
                  <a:lnTo>
                    <a:pt x="1686" y="1639"/>
                  </a:lnTo>
                  <a:lnTo>
                    <a:pt x="1686" y="1621"/>
                  </a:lnTo>
                  <a:lnTo>
                    <a:pt x="1690" y="1621"/>
                  </a:lnTo>
                  <a:close/>
                  <a:moveTo>
                    <a:pt x="1690" y="1652"/>
                  </a:moveTo>
                  <a:lnTo>
                    <a:pt x="1690" y="1669"/>
                  </a:lnTo>
                  <a:lnTo>
                    <a:pt x="1686" y="1669"/>
                  </a:lnTo>
                  <a:lnTo>
                    <a:pt x="1686" y="1652"/>
                  </a:lnTo>
                  <a:lnTo>
                    <a:pt x="1690" y="1652"/>
                  </a:lnTo>
                  <a:close/>
                  <a:moveTo>
                    <a:pt x="1690" y="1682"/>
                  </a:moveTo>
                  <a:lnTo>
                    <a:pt x="1690" y="1700"/>
                  </a:lnTo>
                  <a:lnTo>
                    <a:pt x="1686" y="1700"/>
                  </a:lnTo>
                  <a:lnTo>
                    <a:pt x="1686" y="1682"/>
                  </a:lnTo>
                  <a:lnTo>
                    <a:pt x="1690" y="1682"/>
                  </a:lnTo>
                  <a:close/>
                  <a:moveTo>
                    <a:pt x="1690" y="1713"/>
                  </a:moveTo>
                  <a:lnTo>
                    <a:pt x="1690" y="1731"/>
                  </a:lnTo>
                  <a:lnTo>
                    <a:pt x="1686" y="1731"/>
                  </a:lnTo>
                  <a:lnTo>
                    <a:pt x="1686" y="1713"/>
                  </a:lnTo>
                  <a:lnTo>
                    <a:pt x="1690" y="1713"/>
                  </a:lnTo>
                  <a:close/>
                  <a:moveTo>
                    <a:pt x="1690" y="1744"/>
                  </a:moveTo>
                  <a:lnTo>
                    <a:pt x="1690" y="1762"/>
                  </a:lnTo>
                  <a:lnTo>
                    <a:pt x="1686" y="1762"/>
                  </a:lnTo>
                  <a:lnTo>
                    <a:pt x="1686" y="1744"/>
                  </a:lnTo>
                  <a:lnTo>
                    <a:pt x="1690" y="1744"/>
                  </a:lnTo>
                  <a:close/>
                  <a:moveTo>
                    <a:pt x="1690" y="1775"/>
                  </a:moveTo>
                  <a:lnTo>
                    <a:pt x="1690" y="1792"/>
                  </a:lnTo>
                  <a:lnTo>
                    <a:pt x="1686" y="1792"/>
                  </a:lnTo>
                  <a:lnTo>
                    <a:pt x="1686" y="1775"/>
                  </a:lnTo>
                  <a:lnTo>
                    <a:pt x="1690" y="1775"/>
                  </a:lnTo>
                  <a:close/>
                  <a:moveTo>
                    <a:pt x="1690" y="1805"/>
                  </a:moveTo>
                  <a:lnTo>
                    <a:pt x="1690" y="1823"/>
                  </a:lnTo>
                  <a:lnTo>
                    <a:pt x="1686" y="1823"/>
                  </a:lnTo>
                  <a:lnTo>
                    <a:pt x="1686" y="1805"/>
                  </a:lnTo>
                  <a:lnTo>
                    <a:pt x="1690" y="1805"/>
                  </a:lnTo>
                  <a:close/>
                  <a:moveTo>
                    <a:pt x="1690" y="1836"/>
                  </a:moveTo>
                  <a:lnTo>
                    <a:pt x="1690" y="1853"/>
                  </a:lnTo>
                  <a:lnTo>
                    <a:pt x="1686" y="1853"/>
                  </a:lnTo>
                  <a:lnTo>
                    <a:pt x="1686" y="1836"/>
                  </a:lnTo>
                  <a:lnTo>
                    <a:pt x="1690" y="1836"/>
                  </a:lnTo>
                  <a:close/>
                  <a:moveTo>
                    <a:pt x="1690" y="1867"/>
                  </a:moveTo>
                  <a:lnTo>
                    <a:pt x="1690" y="1884"/>
                  </a:lnTo>
                  <a:lnTo>
                    <a:pt x="1686" y="1884"/>
                  </a:lnTo>
                  <a:lnTo>
                    <a:pt x="1686" y="1867"/>
                  </a:lnTo>
                  <a:lnTo>
                    <a:pt x="1690" y="1867"/>
                  </a:lnTo>
                  <a:close/>
                  <a:moveTo>
                    <a:pt x="1690" y="1897"/>
                  </a:moveTo>
                  <a:lnTo>
                    <a:pt x="1690" y="1915"/>
                  </a:lnTo>
                  <a:lnTo>
                    <a:pt x="1686" y="1915"/>
                  </a:lnTo>
                  <a:lnTo>
                    <a:pt x="1686" y="1897"/>
                  </a:lnTo>
                  <a:lnTo>
                    <a:pt x="1690" y="1897"/>
                  </a:lnTo>
                  <a:close/>
                  <a:moveTo>
                    <a:pt x="1690" y="1928"/>
                  </a:moveTo>
                  <a:lnTo>
                    <a:pt x="1690" y="1945"/>
                  </a:lnTo>
                  <a:lnTo>
                    <a:pt x="1686" y="1945"/>
                  </a:lnTo>
                  <a:lnTo>
                    <a:pt x="1686" y="1928"/>
                  </a:lnTo>
                  <a:lnTo>
                    <a:pt x="1690" y="1928"/>
                  </a:lnTo>
                  <a:close/>
                  <a:moveTo>
                    <a:pt x="1690" y="1959"/>
                  </a:moveTo>
                  <a:lnTo>
                    <a:pt x="1690" y="1976"/>
                  </a:lnTo>
                  <a:lnTo>
                    <a:pt x="1686" y="1976"/>
                  </a:lnTo>
                  <a:lnTo>
                    <a:pt x="1686" y="1959"/>
                  </a:lnTo>
                  <a:lnTo>
                    <a:pt x="1690" y="1959"/>
                  </a:lnTo>
                  <a:close/>
                  <a:moveTo>
                    <a:pt x="1690" y="1989"/>
                  </a:moveTo>
                  <a:lnTo>
                    <a:pt x="1690" y="2007"/>
                  </a:lnTo>
                  <a:lnTo>
                    <a:pt x="1686" y="2007"/>
                  </a:lnTo>
                  <a:lnTo>
                    <a:pt x="1686" y="1989"/>
                  </a:lnTo>
                  <a:lnTo>
                    <a:pt x="1690" y="1989"/>
                  </a:lnTo>
                  <a:close/>
                  <a:moveTo>
                    <a:pt x="1690" y="2020"/>
                  </a:moveTo>
                  <a:lnTo>
                    <a:pt x="1690" y="2038"/>
                  </a:lnTo>
                  <a:lnTo>
                    <a:pt x="1686" y="2038"/>
                  </a:lnTo>
                  <a:lnTo>
                    <a:pt x="1686" y="2020"/>
                  </a:lnTo>
                  <a:lnTo>
                    <a:pt x="1690" y="2020"/>
                  </a:lnTo>
                  <a:close/>
                  <a:moveTo>
                    <a:pt x="1690" y="2051"/>
                  </a:moveTo>
                  <a:lnTo>
                    <a:pt x="1690" y="2068"/>
                  </a:lnTo>
                  <a:lnTo>
                    <a:pt x="1686" y="2068"/>
                  </a:lnTo>
                  <a:lnTo>
                    <a:pt x="1686" y="2051"/>
                  </a:lnTo>
                  <a:lnTo>
                    <a:pt x="1690" y="2051"/>
                  </a:lnTo>
                  <a:close/>
                  <a:moveTo>
                    <a:pt x="1690" y="2081"/>
                  </a:moveTo>
                  <a:lnTo>
                    <a:pt x="1690" y="2099"/>
                  </a:lnTo>
                  <a:lnTo>
                    <a:pt x="1686" y="2099"/>
                  </a:lnTo>
                  <a:lnTo>
                    <a:pt x="1686" y="2081"/>
                  </a:lnTo>
                  <a:lnTo>
                    <a:pt x="1690" y="2081"/>
                  </a:lnTo>
                  <a:close/>
                  <a:moveTo>
                    <a:pt x="1690" y="2112"/>
                  </a:moveTo>
                  <a:lnTo>
                    <a:pt x="1690" y="2130"/>
                  </a:lnTo>
                  <a:lnTo>
                    <a:pt x="1686" y="2130"/>
                  </a:lnTo>
                  <a:lnTo>
                    <a:pt x="1686" y="2112"/>
                  </a:lnTo>
                  <a:lnTo>
                    <a:pt x="1690" y="2112"/>
                  </a:lnTo>
                  <a:close/>
                  <a:moveTo>
                    <a:pt x="1690" y="2143"/>
                  </a:moveTo>
                  <a:lnTo>
                    <a:pt x="1690" y="2160"/>
                  </a:lnTo>
                  <a:lnTo>
                    <a:pt x="1686" y="2160"/>
                  </a:lnTo>
                  <a:lnTo>
                    <a:pt x="1686" y="2143"/>
                  </a:lnTo>
                  <a:lnTo>
                    <a:pt x="1690" y="2143"/>
                  </a:lnTo>
                  <a:close/>
                  <a:moveTo>
                    <a:pt x="1690" y="2173"/>
                  </a:moveTo>
                  <a:lnTo>
                    <a:pt x="1690" y="2191"/>
                  </a:lnTo>
                  <a:lnTo>
                    <a:pt x="1686" y="2191"/>
                  </a:lnTo>
                  <a:lnTo>
                    <a:pt x="1686" y="2173"/>
                  </a:lnTo>
                  <a:lnTo>
                    <a:pt x="1690" y="2173"/>
                  </a:lnTo>
                  <a:close/>
                  <a:moveTo>
                    <a:pt x="1690" y="2204"/>
                  </a:moveTo>
                  <a:lnTo>
                    <a:pt x="1690" y="2222"/>
                  </a:lnTo>
                  <a:lnTo>
                    <a:pt x="1686" y="2222"/>
                  </a:lnTo>
                  <a:lnTo>
                    <a:pt x="1686" y="2204"/>
                  </a:lnTo>
                  <a:lnTo>
                    <a:pt x="1690" y="2204"/>
                  </a:lnTo>
                  <a:close/>
                  <a:moveTo>
                    <a:pt x="1690" y="2235"/>
                  </a:moveTo>
                  <a:lnTo>
                    <a:pt x="1690" y="2252"/>
                  </a:lnTo>
                  <a:lnTo>
                    <a:pt x="1686" y="2252"/>
                  </a:lnTo>
                  <a:lnTo>
                    <a:pt x="1686" y="2235"/>
                  </a:lnTo>
                  <a:lnTo>
                    <a:pt x="1690" y="2235"/>
                  </a:lnTo>
                  <a:close/>
                  <a:moveTo>
                    <a:pt x="1690" y="2265"/>
                  </a:moveTo>
                  <a:lnTo>
                    <a:pt x="1690" y="2283"/>
                  </a:lnTo>
                  <a:lnTo>
                    <a:pt x="1686" y="2283"/>
                  </a:lnTo>
                  <a:lnTo>
                    <a:pt x="1686" y="2265"/>
                  </a:lnTo>
                  <a:lnTo>
                    <a:pt x="1690" y="2265"/>
                  </a:lnTo>
                  <a:close/>
                  <a:moveTo>
                    <a:pt x="1690" y="2296"/>
                  </a:moveTo>
                  <a:lnTo>
                    <a:pt x="1690" y="2314"/>
                  </a:lnTo>
                  <a:lnTo>
                    <a:pt x="1686" y="2314"/>
                  </a:lnTo>
                  <a:lnTo>
                    <a:pt x="1686" y="2296"/>
                  </a:lnTo>
                  <a:lnTo>
                    <a:pt x="1690" y="2296"/>
                  </a:lnTo>
                  <a:close/>
                  <a:moveTo>
                    <a:pt x="1690" y="2327"/>
                  </a:moveTo>
                  <a:lnTo>
                    <a:pt x="1690" y="2339"/>
                  </a:lnTo>
                  <a:lnTo>
                    <a:pt x="1686" y="2339"/>
                  </a:lnTo>
                  <a:lnTo>
                    <a:pt x="1686" y="2327"/>
                  </a:lnTo>
                  <a:lnTo>
                    <a:pt x="1690" y="2327"/>
                  </a:lnTo>
                  <a:close/>
                  <a:moveTo>
                    <a:pt x="1716" y="1135"/>
                  </a:moveTo>
                  <a:lnTo>
                    <a:pt x="1716" y="1152"/>
                  </a:lnTo>
                  <a:lnTo>
                    <a:pt x="1712" y="1152"/>
                  </a:lnTo>
                  <a:lnTo>
                    <a:pt x="1712" y="1135"/>
                  </a:lnTo>
                  <a:lnTo>
                    <a:pt x="1716" y="1135"/>
                  </a:lnTo>
                  <a:close/>
                  <a:moveTo>
                    <a:pt x="1716" y="1165"/>
                  </a:moveTo>
                  <a:lnTo>
                    <a:pt x="1716" y="1183"/>
                  </a:lnTo>
                  <a:lnTo>
                    <a:pt x="1712" y="1183"/>
                  </a:lnTo>
                  <a:lnTo>
                    <a:pt x="1712" y="1165"/>
                  </a:lnTo>
                  <a:lnTo>
                    <a:pt x="1716" y="1165"/>
                  </a:lnTo>
                  <a:close/>
                  <a:moveTo>
                    <a:pt x="1716" y="1196"/>
                  </a:moveTo>
                  <a:lnTo>
                    <a:pt x="1716" y="1214"/>
                  </a:lnTo>
                  <a:lnTo>
                    <a:pt x="1712" y="1214"/>
                  </a:lnTo>
                  <a:lnTo>
                    <a:pt x="1712" y="1196"/>
                  </a:lnTo>
                  <a:lnTo>
                    <a:pt x="1716" y="1196"/>
                  </a:lnTo>
                  <a:close/>
                  <a:moveTo>
                    <a:pt x="1716" y="1227"/>
                  </a:moveTo>
                  <a:lnTo>
                    <a:pt x="1716" y="1244"/>
                  </a:lnTo>
                  <a:lnTo>
                    <a:pt x="1712" y="1244"/>
                  </a:lnTo>
                  <a:lnTo>
                    <a:pt x="1712" y="1227"/>
                  </a:lnTo>
                  <a:lnTo>
                    <a:pt x="1716" y="1227"/>
                  </a:lnTo>
                  <a:close/>
                  <a:moveTo>
                    <a:pt x="1716" y="1257"/>
                  </a:moveTo>
                  <a:lnTo>
                    <a:pt x="1716" y="1275"/>
                  </a:lnTo>
                  <a:lnTo>
                    <a:pt x="1712" y="1275"/>
                  </a:lnTo>
                  <a:lnTo>
                    <a:pt x="1712" y="1257"/>
                  </a:lnTo>
                  <a:lnTo>
                    <a:pt x="1716" y="1257"/>
                  </a:lnTo>
                  <a:close/>
                  <a:moveTo>
                    <a:pt x="1716" y="1288"/>
                  </a:moveTo>
                  <a:lnTo>
                    <a:pt x="1716" y="1306"/>
                  </a:lnTo>
                  <a:lnTo>
                    <a:pt x="1712" y="1306"/>
                  </a:lnTo>
                  <a:lnTo>
                    <a:pt x="1712" y="1288"/>
                  </a:lnTo>
                  <a:lnTo>
                    <a:pt x="1716" y="1288"/>
                  </a:lnTo>
                  <a:close/>
                  <a:moveTo>
                    <a:pt x="1716" y="1319"/>
                  </a:moveTo>
                  <a:lnTo>
                    <a:pt x="1716" y="1336"/>
                  </a:lnTo>
                  <a:lnTo>
                    <a:pt x="1712" y="1336"/>
                  </a:lnTo>
                  <a:lnTo>
                    <a:pt x="1712" y="1319"/>
                  </a:lnTo>
                  <a:lnTo>
                    <a:pt x="1716" y="1319"/>
                  </a:lnTo>
                  <a:close/>
                  <a:moveTo>
                    <a:pt x="1716" y="1349"/>
                  </a:moveTo>
                  <a:lnTo>
                    <a:pt x="1716" y="1367"/>
                  </a:lnTo>
                  <a:lnTo>
                    <a:pt x="1712" y="1367"/>
                  </a:lnTo>
                  <a:lnTo>
                    <a:pt x="1712" y="1349"/>
                  </a:lnTo>
                  <a:lnTo>
                    <a:pt x="1716" y="1349"/>
                  </a:lnTo>
                  <a:close/>
                  <a:moveTo>
                    <a:pt x="1716" y="1380"/>
                  </a:moveTo>
                  <a:lnTo>
                    <a:pt x="1716" y="1398"/>
                  </a:lnTo>
                  <a:lnTo>
                    <a:pt x="1712" y="1398"/>
                  </a:lnTo>
                  <a:lnTo>
                    <a:pt x="1712" y="1380"/>
                  </a:lnTo>
                  <a:lnTo>
                    <a:pt x="1716" y="1380"/>
                  </a:lnTo>
                  <a:close/>
                  <a:moveTo>
                    <a:pt x="1716" y="1411"/>
                  </a:moveTo>
                  <a:lnTo>
                    <a:pt x="1716" y="1428"/>
                  </a:lnTo>
                  <a:lnTo>
                    <a:pt x="1712" y="1428"/>
                  </a:lnTo>
                  <a:lnTo>
                    <a:pt x="1712" y="1411"/>
                  </a:lnTo>
                  <a:lnTo>
                    <a:pt x="1716" y="1411"/>
                  </a:lnTo>
                  <a:close/>
                  <a:moveTo>
                    <a:pt x="1716" y="1442"/>
                  </a:moveTo>
                  <a:lnTo>
                    <a:pt x="1716" y="1459"/>
                  </a:lnTo>
                  <a:lnTo>
                    <a:pt x="1712" y="1459"/>
                  </a:lnTo>
                  <a:lnTo>
                    <a:pt x="1712" y="1442"/>
                  </a:lnTo>
                  <a:lnTo>
                    <a:pt x="1716" y="1442"/>
                  </a:lnTo>
                  <a:close/>
                  <a:moveTo>
                    <a:pt x="1716" y="1472"/>
                  </a:moveTo>
                  <a:lnTo>
                    <a:pt x="1716" y="1490"/>
                  </a:lnTo>
                  <a:lnTo>
                    <a:pt x="1712" y="1490"/>
                  </a:lnTo>
                  <a:lnTo>
                    <a:pt x="1712" y="1472"/>
                  </a:lnTo>
                  <a:lnTo>
                    <a:pt x="1716" y="1472"/>
                  </a:lnTo>
                  <a:close/>
                  <a:moveTo>
                    <a:pt x="1716" y="1503"/>
                  </a:moveTo>
                  <a:lnTo>
                    <a:pt x="1716" y="1520"/>
                  </a:lnTo>
                  <a:lnTo>
                    <a:pt x="1712" y="1520"/>
                  </a:lnTo>
                  <a:lnTo>
                    <a:pt x="1712" y="1503"/>
                  </a:lnTo>
                  <a:lnTo>
                    <a:pt x="1716" y="1503"/>
                  </a:lnTo>
                  <a:close/>
                  <a:moveTo>
                    <a:pt x="1716" y="1534"/>
                  </a:moveTo>
                  <a:lnTo>
                    <a:pt x="1716" y="1551"/>
                  </a:lnTo>
                  <a:lnTo>
                    <a:pt x="1712" y="1551"/>
                  </a:lnTo>
                  <a:lnTo>
                    <a:pt x="1712" y="1534"/>
                  </a:lnTo>
                  <a:lnTo>
                    <a:pt x="1716" y="1534"/>
                  </a:lnTo>
                  <a:close/>
                  <a:moveTo>
                    <a:pt x="1716" y="1564"/>
                  </a:moveTo>
                  <a:lnTo>
                    <a:pt x="1716" y="1582"/>
                  </a:lnTo>
                  <a:lnTo>
                    <a:pt x="1712" y="1582"/>
                  </a:lnTo>
                  <a:lnTo>
                    <a:pt x="1712" y="1564"/>
                  </a:lnTo>
                  <a:lnTo>
                    <a:pt x="1716" y="1564"/>
                  </a:lnTo>
                  <a:close/>
                  <a:moveTo>
                    <a:pt x="1716" y="1595"/>
                  </a:moveTo>
                  <a:lnTo>
                    <a:pt x="1716" y="1612"/>
                  </a:lnTo>
                  <a:lnTo>
                    <a:pt x="1712" y="1612"/>
                  </a:lnTo>
                  <a:lnTo>
                    <a:pt x="1712" y="1595"/>
                  </a:lnTo>
                  <a:lnTo>
                    <a:pt x="1716" y="1595"/>
                  </a:lnTo>
                  <a:close/>
                  <a:moveTo>
                    <a:pt x="1716" y="1626"/>
                  </a:moveTo>
                  <a:lnTo>
                    <a:pt x="1716" y="1643"/>
                  </a:lnTo>
                  <a:lnTo>
                    <a:pt x="1712" y="1643"/>
                  </a:lnTo>
                  <a:lnTo>
                    <a:pt x="1712" y="1626"/>
                  </a:lnTo>
                  <a:lnTo>
                    <a:pt x="1716" y="1626"/>
                  </a:lnTo>
                  <a:close/>
                  <a:moveTo>
                    <a:pt x="1716" y="1656"/>
                  </a:moveTo>
                  <a:lnTo>
                    <a:pt x="1716" y="1674"/>
                  </a:lnTo>
                  <a:lnTo>
                    <a:pt x="1712" y="1674"/>
                  </a:lnTo>
                  <a:lnTo>
                    <a:pt x="1712" y="1656"/>
                  </a:lnTo>
                  <a:lnTo>
                    <a:pt x="1716" y="1656"/>
                  </a:lnTo>
                  <a:close/>
                  <a:moveTo>
                    <a:pt x="1716" y="1687"/>
                  </a:moveTo>
                  <a:lnTo>
                    <a:pt x="1716" y="1705"/>
                  </a:lnTo>
                  <a:lnTo>
                    <a:pt x="1712" y="1705"/>
                  </a:lnTo>
                  <a:lnTo>
                    <a:pt x="1712" y="1687"/>
                  </a:lnTo>
                  <a:lnTo>
                    <a:pt x="1716" y="1687"/>
                  </a:lnTo>
                  <a:close/>
                  <a:moveTo>
                    <a:pt x="1716" y="1718"/>
                  </a:moveTo>
                  <a:lnTo>
                    <a:pt x="1716" y="1735"/>
                  </a:lnTo>
                  <a:lnTo>
                    <a:pt x="1712" y="1735"/>
                  </a:lnTo>
                  <a:lnTo>
                    <a:pt x="1712" y="1718"/>
                  </a:lnTo>
                  <a:lnTo>
                    <a:pt x="1716" y="1718"/>
                  </a:lnTo>
                  <a:close/>
                  <a:moveTo>
                    <a:pt x="1716" y="1748"/>
                  </a:moveTo>
                  <a:lnTo>
                    <a:pt x="1716" y="1766"/>
                  </a:lnTo>
                  <a:lnTo>
                    <a:pt x="1712" y="1766"/>
                  </a:lnTo>
                  <a:lnTo>
                    <a:pt x="1712" y="1748"/>
                  </a:lnTo>
                  <a:lnTo>
                    <a:pt x="1716" y="1748"/>
                  </a:lnTo>
                  <a:close/>
                  <a:moveTo>
                    <a:pt x="1716" y="1779"/>
                  </a:moveTo>
                  <a:lnTo>
                    <a:pt x="1716" y="1797"/>
                  </a:lnTo>
                  <a:lnTo>
                    <a:pt x="1712" y="1797"/>
                  </a:lnTo>
                  <a:lnTo>
                    <a:pt x="1712" y="1779"/>
                  </a:lnTo>
                  <a:lnTo>
                    <a:pt x="1716" y="1779"/>
                  </a:lnTo>
                  <a:close/>
                  <a:moveTo>
                    <a:pt x="1716" y="1810"/>
                  </a:moveTo>
                  <a:lnTo>
                    <a:pt x="1716" y="1827"/>
                  </a:lnTo>
                  <a:lnTo>
                    <a:pt x="1712" y="1827"/>
                  </a:lnTo>
                  <a:lnTo>
                    <a:pt x="1712" y="1810"/>
                  </a:lnTo>
                  <a:lnTo>
                    <a:pt x="1716" y="1810"/>
                  </a:lnTo>
                  <a:close/>
                  <a:moveTo>
                    <a:pt x="1716" y="1840"/>
                  </a:moveTo>
                  <a:lnTo>
                    <a:pt x="1716" y="1858"/>
                  </a:lnTo>
                  <a:lnTo>
                    <a:pt x="1712" y="1858"/>
                  </a:lnTo>
                  <a:lnTo>
                    <a:pt x="1712" y="1840"/>
                  </a:lnTo>
                  <a:lnTo>
                    <a:pt x="1716" y="1840"/>
                  </a:lnTo>
                  <a:close/>
                  <a:moveTo>
                    <a:pt x="1716" y="1871"/>
                  </a:moveTo>
                  <a:lnTo>
                    <a:pt x="1716" y="1889"/>
                  </a:lnTo>
                  <a:lnTo>
                    <a:pt x="1712" y="1889"/>
                  </a:lnTo>
                  <a:lnTo>
                    <a:pt x="1712" y="1871"/>
                  </a:lnTo>
                  <a:lnTo>
                    <a:pt x="1716" y="1871"/>
                  </a:lnTo>
                  <a:close/>
                  <a:moveTo>
                    <a:pt x="1716" y="1902"/>
                  </a:moveTo>
                  <a:lnTo>
                    <a:pt x="1716" y="1919"/>
                  </a:lnTo>
                  <a:lnTo>
                    <a:pt x="1712" y="1919"/>
                  </a:lnTo>
                  <a:lnTo>
                    <a:pt x="1712" y="1902"/>
                  </a:lnTo>
                  <a:lnTo>
                    <a:pt x="1716" y="1902"/>
                  </a:lnTo>
                  <a:close/>
                  <a:moveTo>
                    <a:pt x="1716" y="1932"/>
                  </a:moveTo>
                  <a:lnTo>
                    <a:pt x="1716" y="1950"/>
                  </a:lnTo>
                  <a:lnTo>
                    <a:pt x="1712" y="1950"/>
                  </a:lnTo>
                  <a:lnTo>
                    <a:pt x="1712" y="1932"/>
                  </a:lnTo>
                  <a:lnTo>
                    <a:pt x="1716" y="1932"/>
                  </a:lnTo>
                  <a:close/>
                  <a:moveTo>
                    <a:pt x="1716" y="1963"/>
                  </a:moveTo>
                  <a:lnTo>
                    <a:pt x="1716" y="1981"/>
                  </a:lnTo>
                  <a:lnTo>
                    <a:pt x="1712" y="1981"/>
                  </a:lnTo>
                  <a:lnTo>
                    <a:pt x="1712" y="1963"/>
                  </a:lnTo>
                  <a:lnTo>
                    <a:pt x="1716" y="1963"/>
                  </a:lnTo>
                  <a:close/>
                  <a:moveTo>
                    <a:pt x="1716" y="1994"/>
                  </a:moveTo>
                  <a:lnTo>
                    <a:pt x="1716" y="2011"/>
                  </a:lnTo>
                  <a:lnTo>
                    <a:pt x="1712" y="2011"/>
                  </a:lnTo>
                  <a:lnTo>
                    <a:pt x="1712" y="1994"/>
                  </a:lnTo>
                  <a:lnTo>
                    <a:pt x="1716" y="1994"/>
                  </a:lnTo>
                  <a:close/>
                  <a:moveTo>
                    <a:pt x="1716" y="2025"/>
                  </a:moveTo>
                  <a:lnTo>
                    <a:pt x="1716" y="2042"/>
                  </a:lnTo>
                  <a:lnTo>
                    <a:pt x="1712" y="2042"/>
                  </a:lnTo>
                  <a:lnTo>
                    <a:pt x="1712" y="2025"/>
                  </a:lnTo>
                  <a:lnTo>
                    <a:pt x="1716" y="2025"/>
                  </a:lnTo>
                  <a:close/>
                  <a:moveTo>
                    <a:pt x="1716" y="2055"/>
                  </a:moveTo>
                  <a:lnTo>
                    <a:pt x="1716" y="2073"/>
                  </a:lnTo>
                  <a:lnTo>
                    <a:pt x="1712" y="2073"/>
                  </a:lnTo>
                  <a:lnTo>
                    <a:pt x="1712" y="2055"/>
                  </a:lnTo>
                  <a:lnTo>
                    <a:pt x="1716" y="2055"/>
                  </a:lnTo>
                  <a:close/>
                  <a:moveTo>
                    <a:pt x="1716" y="2086"/>
                  </a:moveTo>
                  <a:lnTo>
                    <a:pt x="1716" y="2103"/>
                  </a:lnTo>
                  <a:lnTo>
                    <a:pt x="1712" y="2103"/>
                  </a:lnTo>
                  <a:lnTo>
                    <a:pt x="1712" y="2086"/>
                  </a:lnTo>
                  <a:lnTo>
                    <a:pt x="1716" y="2086"/>
                  </a:lnTo>
                  <a:close/>
                  <a:moveTo>
                    <a:pt x="1716" y="2116"/>
                  </a:moveTo>
                  <a:lnTo>
                    <a:pt x="1716" y="2134"/>
                  </a:lnTo>
                  <a:lnTo>
                    <a:pt x="1712" y="2134"/>
                  </a:lnTo>
                  <a:lnTo>
                    <a:pt x="1712" y="2116"/>
                  </a:lnTo>
                  <a:lnTo>
                    <a:pt x="1716" y="2116"/>
                  </a:lnTo>
                  <a:close/>
                  <a:moveTo>
                    <a:pt x="1716" y="2147"/>
                  </a:moveTo>
                  <a:lnTo>
                    <a:pt x="1716" y="2165"/>
                  </a:lnTo>
                  <a:lnTo>
                    <a:pt x="1712" y="2165"/>
                  </a:lnTo>
                  <a:lnTo>
                    <a:pt x="1712" y="2147"/>
                  </a:lnTo>
                  <a:lnTo>
                    <a:pt x="1716" y="2147"/>
                  </a:lnTo>
                  <a:close/>
                  <a:moveTo>
                    <a:pt x="1716" y="2178"/>
                  </a:moveTo>
                  <a:lnTo>
                    <a:pt x="1716" y="2195"/>
                  </a:lnTo>
                  <a:lnTo>
                    <a:pt x="1712" y="2195"/>
                  </a:lnTo>
                  <a:lnTo>
                    <a:pt x="1712" y="2178"/>
                  </a:lnTo>
                  <a:lnTo>
                    <a:pt x="1716" y="2178"/>
                  </a:lnTo>
                  <a:close/>
                  <a:moveTo>
                    <a:pt x="1716" y="2208"/>
                  </a:moveTo>
                  <a:lnTo>
                    <a:pt x="1716" y="2226"/>
                  </a:lnTo>
                  <a:lnTo>
                    <a:pt x="1712" y="2226"/>
                  </a:lnTo>
                  <a:lnTo>
                    <a:pt x="1712" y="2208"/>
                  </a:lnTo>
                  <a:lnTo>
                    <a:pt x="1716" y="2208"/>
                  </a:lnTo>
                  <a:close/>
                  <a:moveTo>
                    <a:pt x="1716" y="2239"/>
                  </a:moveTo>
                  <a:lnTo>
                    <a:pt x="1716" y="2257"/>
                  </a:lnTo>
                  <a:lnTo>
                    <a:pt x="1712" y="2257"/>
                  </a:lnTo>
                  <a:lnTo>
                    <a:pt x="1712" y="2239"/>
                  </a:lnTo>
                  <a:lnTo>
                    <a:pt x="1716" y="2239"/>
                  </a:lnTo>
                  <a:close/>
                  <a:moveTo>
                    <a:pt x="1716" y="2270"/>
                  </a:moveTo>
                  <a:lnTo>
                    <a:pt x="1716" y="2288"/>
                  </a:lnTo>
                  <a:lnTo>
                    <a:pt x="1712" y="2288"/>
                  </a:lnTo>
                  <a:lnTo>
                    <a:pt x="1712" y="2270"/>
                  </a:lnTo>
                  <a:lnTo>
                    <a:pt x="1716" y="2270"/>
                  </a:lnTo>
                  <a:close/>
                  <a:moveTo>
                    <a:pt x="1716" y="2301"/>
                  </a:moveTo>
                  <a:lnTo>
                    <a:pt x="1716" y="2318"/>
                  </a:lnTo>
                  <a:lnTo>
                    <a:pt x="1712" y="2318"/>
                  </a:lnTo>
                  <a:lnTo>
                    <a:pt x="1712" y="2301"/>
                  </a:lnTo>
                  <a:lnTo>
                    <a:pt x="1716" y="2301"/>
                  </a:lnTo>
                  <a:close/>
                  <a:moveTo>
                    <a:pt x="1716" y="2331"/>
                  </a:moveTo>
                  <a:lnTo>
                    <a:pt x="1716" y="2339"/>
                  </a:lnTo>
                  <a:lnTo>
                    <a:pt x="1712" y="2339"/>
                  </a:lnTo>
                  <a:lnTo>
                    <a:pt x="1712" y="2331"/>
                  </a:lnTo>
                  <a:lnTo>
                    <a:pt x="1716" y="2331"/>
                  </a:lnTo>
                  <a:close/>
                  <a:moveTo>
                    <a:pt x="1742" y="1108"/>
                  </a:moveTo>
                  <a:lnTo>
                    <a:pt x="1742" y="1126"/>
                  </a:lnTo>
                  <a:lnTo>
                    <a:pt x="1738" y="1126"/>
                  </a:lnTo>
                  <a:lnTo>
                    <a:pt x="1738" y="1108"/>
                  </a:lnTo>
                  <a:lnTo>
                    <a:pt x="1742" y="1108"/>
                  </a:lnTo>
                  <a:close/>
                  <a:moveTo>
                    <a:pt x="1742" y="1139"/>
                  </a:moveTo>
                  <a:lnTo>
                    <a:pt x="1742" y="1157"/>
                  </a:lnTo>
                  <a:lnTo>
                    <a:pt x="1738" y="1157"/>
                  </a:lnTo>
                  <a:lnTo>
                    <a:pt x="1738" y="1139"/>
                  </a:lnTo>
                  <a:lnTo>
                    <a:pt x="1742" y="1139"/>
                  </a:lnTo>
                  <a:close/>
                  <a:moveTo>
                    <a:pt x="1742" y="1170"/>
                  </a:moveTo>
                  <a:lnTo>
                    <a:pt x="1742" y="1187"/>
                  </a:lnTo>
                  <a:lnTo>
                    <a:pt x="1738" y="1187"/>
                  </a:lnTo>
                  <a:lnTo>
                    <a:pt x="1738" y="1170"/>
                  </a:lnTo>
                  <a:lnTo>
                    <a:pt x="1742" y="1170"/>
                  </a:lnTo>
                  <a:close/>
                  <a:moveTo>
                    <a:pt x="1742" y="1200"/>
                  </a:moveTo>
                  <a:lnTo>
                    <a:pt x="1742" y="1218"/>
                  </a:lnTo>
                  <a:lnTo>
                    <a:pt x="1738" y="1218"/>
                  </a:lnTo>
                  <a:lnTo>
                    <a:pt x="1738" y="1200"/>
                  </a:lnTo>
                  <a:lnTo>
                    <a:pt x="1742" y="1200"/>
                  </a:lnTo>
                  <a:close/>
                  <a:moveTo>
                    <a:pt x="1742" y="1231"/>
                  </a:moveTo>
                  <a:lnTo>
                    <a:pt x="1742" y="1249"/>
                  </a:lnTo>
                  <a:lnTo>
                    <a:pt x="1738" y="1249"/>
                  </a:lnTo>
                  <a:lnTo>
                    <a:pt x="1738" y="1231"/>
                  </a:lnTo>
                  <a:lnTo>
                    <a:pt x="1742" y="1231"/>
                  </a:lnTo>
                  <a:close/>
                  <a:moveTo>
                    <a:pt x="1742" y="1262"/>
                  </a:moveTo>
                  <a:lnTo>
                    <a:pt x="1742" y="1279"/>
                  </a:lnTo>
                  <a:lnTo>
                    <a:pt x="1738" y="1279"/>
                  </a:lnTo>
                  <a:lnTo>
                    <a:pt x="1738" y="1262"/>
                  </a:lnTo>
                  <a:lnTo>
                    <a:pt x="1742" y="1262"/>
                  </a:lnTo>
                  <a:close/>
                  <a:moveTo>
                    <a:pt x="1742" y="1292"/>
                  </a:moveTo>
                  <a:lnTo>
                    <a:pt x="1742" y="1310"/>
                  </a:lnTo>
                  <a:lnTo>
                    <a:pt x="1738" y="1310"/>
                  </a:lnTo>
                  <a:lnTo>
                    <a:pt x="1738" y="1292"/>
                  </a:lnTo>
                  <a:lnTo>
                    <a:pt x="1742" y="1292"/>
                  </a:lnTo>
                  <a:close/>
                  <a:moveTo>
                    <a:pt x="1742" y="1323"/>
                  </a:moveTo>
                  <a:lnTo>
                    <a:pt x="1742" y="1341"/>
                  </a:lnTo>
                  <a:lnTo>
                    <a:pt x="1738" y="1341"/>
                  </a:lnTo>
                  <a:lnTo>
                    <a:pt x="1738" y="1323"/>
                  </a:lnTo>
                  <a:lnTo>
                    <a:pt x="1742" y="1323"/>
                  </a:lnTo>
                  <a:close/>
                  <a:moveTo>
                    <a:pt x="1742" y="1354"/>
                  </a:moveTo>
                  <a:lnTo>
                    <a:pt x="1742" y="1371"/>
                  </a:lnTo>
                  <a:lnTo>
                    <a:pt x="1738" y="1371"/>
                  </a:lnTo>
                  <a:lnTo>
                    <a:pt x="1738" y="1354"/>
                  </a:lnTo>
                  <a:lnTo>
                    <a:pt x="1742" y="1354"/>
                  </a:lnTo>
                  <a:close/>
                  <a:moveTo>
                    <a:pt x="1742" y="1384"/>
                  </a:moveTo>
                  <a:lnTo>
                    <a:pt x="1742" y="1402"/>
                  </a:lnTo>
                  <a:lnTo>
                    <a:pt x="1738" y="1402"/>
                  </a:lnTo>
                  <a:lnTo>
                    <a:pt x="1738" y="1384"/>
                  </a:lnTo>
                  <a:lnTo>
                    <a:pt x="1742" y="1384"/>
                  </a:lnTo>
                  <a:close/>
                  <a:moveTo>
                    <a:pt x="1742" y="1415"/>
                  </a:moveTo>
                  <a:lnTo>
                    <a:pt x="1742" y="1433"/>
                  </a:lnTo>
                  <a:lnTo>
                    <a:pt x="1738" y="1433"/>
                  </a:lnTo>
                  <a:lnTo>
                    <a:pt x="1738" y="1415"/>
                  </a:lnTo>
                  <a:lnTo>
                    <a:pt x="1742" y="1415"/>
                  </a:lnTo>
                  <a:close/>
                  <a:moveTo>
                    <a:pt x="1742" y="1446"/>
                  </a:moveTo>
                  <a:lnTo>
                    <a:pt x="1742" y="1463"/>
                  </a:lnTo>
                  <a:lnTo>
                    <a:pt x="1738" y="1463"/>
                  </a:lnTo>
                  <a:lnTo>
                    <a:pt x="1738" y="1446"/>
                  </a:lnTo>
                  <a:lnTo>
                    <a:pt x="1742" y="1446"/>
                  </a:lnTo>
                  <a:close/>
                  <a:moveTo>
                    <a:pt x="1742" y="1477"/>
                  </a:moveTo>
                  <a:lnTo>
                    <a:pt x="1742" y="1494"/>
                  </a:lnTo>
                  <a:lnTo>
                    <a:pt x="1738" y="1494"/>
                  </a:lnTo>
                  <a:lnTo>
                    <a:pt x="1738" y="1477"/>
                  </a:lnTo>
                  <a:lnTo>
                    <a:pt x="1742" y="1477"/>
                  </a:lnTo>
                  <a:close/>
                  <a:moveTo>
                    <a:pt x="1742" y="1507"/>
                  </a:moveTo>
                  <a:lnTo>
                    <a:pt x="1742" y="1525"/>
                  </a:lnTo>
                  <a:lnTo>
                    <a:pt x="1738" y="1525"/>
                  </a:lnTo>
                  <a:lnTo>
                    <a:pt x="1738" y="1507"/>
                  </a:lnTo>
                  <a:lnTo>
                    <a:pt x="1742" y="1507"/>
                  </a:lnTo>
                  <a:close/>
                  <a:moveTo>
                    <a:pt x="1742" y="1538"/>
                  </a:moveTo>
                  <a:lnTo>
                    <a:pt x="1742" y="1555"/>
                  </a:lnTo>
                  <a:lnTo>
                    <a:pt x="1738" y="1555"/>
                  </a:lnTo>
                  <a:lnTo>
                    <a:pt x="1738" y="1538"/>
                  </a:lnTo>
                  <a:lnTo>
                    <a:pt x="1742" y="1538"/>
                  </a:lnTo>
                  <a:close/>
                  <a:moveTo>
                    <a:pt x="1742" y="1569"/>
                  </a:moveTo>
                  <a:lnTo>
                    <a:pt x="1742" y="1586"/>
                  </a:lnTo>
                  <a:lnTo>
                    <a:pt x="1738" y="1586"/>
                  </a:lnTo>
                  <a:lnTo>
                    <a:pt x="1738" y="1569"/>
                  </a:lnTo>
                  <a:lnTo>
                    <a:pt x="1742" y="1569"/>
                  </a:lnTo>
                  <a:close/>
                  <a:moveTo>
                    <a:pt x="1742" y="1599"/>
                  </a:moveTo>
                  <a:lnTo>
                    <a:pt x="1742" y="1617"/>
                  </a:lnTo>
                  <a:lnTo>
                    <a:pt x="1738" y="1617"/>
                  </a:lnTo>
                  <a:lnTo>
                    <a:pt x="1738" y="1599"/>
                  </a:lnTo>
                  <a:lnTo>
                    <a:pt x="1742" y="1599"/>
                  </a:lnTo>
                  <a:close/>
                  <a:moveTo>
                    <a:pt x="1742" y="1630"/>
                  </a:moveTo>
                  <a:lnTo>
                    <a:pt x="1742" y="1647"/>
                  </a:lnTo>
                  <a:lnTo>
                    <a:pt x="1738" y="1647"/>
                  </a:lnTo>
                  <a:lnTo>
                    <a:pt x="1738" y="1630"/>
                  </a:lnTo>
                  <a:lnTo>
                    <a:pt x="1742" y="1630"/>
                  </a:lnTo>
                  <a:close/>
                  <a:moveTo>
                    <a:pt x="1742" y="1661"/>
                  </a:moveTo>
                  <a:lnTo>
                    <a:pt x="1742" y="1678"/>
                  </a:lnTo>
                  <a:lnTo>
                    <a:pt x="1738" y="1678"/>
                  </a:lnTo>
                  <a:lnTo>
                    <a:pt x="1738" y="1661"/>
                  </a:lnTo>
                  <a:lnTo>
                    <a:pt x="1742" y="1661"/>
                  </a:lnTo>
                  <a:close/>
                  <a:moveTo>
                    <a:pt x="1742" y="1691"/>
                  </a:moveTo>
                  <a:lnTo>
                    <a:pt x="1742" y="1709"/>
                  </a:lnTo>
                  <a:lnTo>
                    <a:pt x="1738" y="1709"/>
                  </a:lnTo>
                  <a:lnTo>
                    <a:pt x="1738" y="1691"/>
                  </a:lnTo>
                  <a:lnTo>
                    <a:pt x="1742" y="1691"/>
                  </a:lnTo>
                  <a:close/>
                  <a:moveTo>
                    <a:pt x="1742" y="1722"/>
                  </a:moveTo>
                  <a:lnTo>
                    <a:pt x="1742" y="1740"/>
                  </a:lnTo>
                  <a:lnTo>
                    <a:pt x="1738" y="1740"/>
                  </a:lnTo>
                  <a:lnTo>
                    <a:pt x="1738" y="1722"/>
                  </a:lnTo>
                  <a:lnTo>
                    <a:pt x="1742" y="1722"/>
                  </a:lnTo>
                  <a:close/>
                  <a:moveTo>
                    <a:pt x="1742" y="1753"/>
                  </a:moveTo>
                  <a:lnTo>
                    <a:pt x="1742" y="1770"/>
                  </a:lnTo>
                  <a:lnTo>
                    <a:pt x="1738" y="1770"/>
                  </a:lnTo>
                  <a:lnTo>
                    <a:pt x="1738" y="1753"/>
                  </a:lnTo>
                  <a:lnTo>
                    <a:pt x="1742" y="1753"/>
                  </a:lnTo>
                  <a:close/>
                  <a:moveTo>
                    <a:pt x="1742" y="1783"/>
                  </a:moveTo>
                  <a:lnTo>
                    <a:pt x="1742" y="1801"/>
                  </a:lnTo>
                  <a:lnTo>
                    <a:pt x="1738" y="1801"/>
                  </a:lnTo>
                  <a:lnTo>
                    <a:pt x="1738" y="1783"/>
                  </a:lnTo>
                  <a:lnTo>
                    <a:pt x="1742" y="1783"/>
                  </a:lnTo>
                  <a:close/>
                  <a:moveTo>
                    <a:pt x="1742" y="1814"/>
                  </a:moveTo>
                  <a:lnTo>
                    <a:pt x="1742" y="1832"/>
                  </a:lnTo>
                  <a:lnTo>
                    <a:pt x="1738" y="1832"/>
                  </a:lnTo>
                  <a:lnTo>
                    <a:pt x="1738" y="1814"/>
                  </a:lnTo>
                  <a:lnTo>
                    <a:pt x="1742" y="1814"/>
                  </a:lnTo>
                  <a:close/>
                  <a:moveTo>
                    <a:pt x="1742" y="1845"/>
                  </a:moveTo>
                  <a:lnTo>
                    <a:pt x="1742" y="1862"/>
                  </a:lnTo>
                  <a:lnTo>
                    <a:pt x="1738" y="1862"/>
                  </a:lnTo>
                  <a:lnTo>
                    <a:pt x="1738" y="1845"/>
                  </a:lnTo>
                  <a:lnTo>
                    <a:pt x="1742" y="1845"/>
                  </a:lnTo>
                  <a:close/>
                  <a:moveTo>
                    <a:pt x="1742" y="1875"/>
                  </a:moveTo>
                  <a:lnTo>
                    <a:pt x="1742" y="1893"/>
                  </a:lnTo>
                  <a:lnTo>
                    <a:pt x="1738" y="1893"/>
                  </a:lnTo>
                  <a:lnTo>
                    <a:pt x="1738" y="1875"/>
                  </a:lnTo>
                  <a:lnTo>
                    <a:pt x="1742" y="1875"/>
                  </a:lnTo>
                  <a:close/>
                  <a:moveTo>
                    <a:pt x="1742" y="1906"/>
                  </a:moveTo>
                  <a:lnTo>
                    <a:pt x="1742" y="1924"/>
                  </a:lnTo>
                  <a:lnTo>
                    <a:pt x="1738" y="1924"/>
                  </a:lnTo>
                  <a:lnTo>
                    <a:pt x="1738" y="1906"/>
                  </a:lnTo>
                  <a:lnTo>
                    <a:pt x="1742" y="1906"/>
                  </a:lnTo>
                  <a:close/>
                  <a:moveTo>
                    <a:pt x="1742" y="1937"/>
                  </a:moveTo>
                  <a:lnTo>
                    <a:pt x="1742" y="1954"/>
                  </a:lnTo>
                  <a:lnTo>
                    <a:pt x="1738" y="1954"/>
                  </a:lnTo>
                  <a:lnTo>
                    <a:pt x="1738" y="1937"/>
                  </a:lnTo>
                  <a:lnTo>
                    <a:pt x="1742" y="1937"/>
                  </a:lnTo>
                  <a:close/>
                  <a:moveTo>
                    <a:pt x="1742" y="1968"/>
                  </a:moveTo>
                  <a:lnTo>
                    <a:pt x="1742" y="1985"/>
                  </a:lnTo>
                  <a:lnTo>
                    <a:pt x="1738" y="1985"/>
                  </a:lnTo>
                  <a:lnTo>
                    <a:pt x="1738" y="1968"/>
                  </a:lnTo>
                  <a:lnTo>
                    <a:pt x="1742" y="1968"/>
                  </a:lnTo>
                  <a:close/>
                  <a:moveTo>
                    <a:pt x="1742" y="1998"/>
                  </a:moveTo>
                  <a:lnTo>
                    <a:pt x="1742" y="2016"/>
                  </a:lnTo>
                  <a:lnTo>
                    <a:pt x="1738" y="2016"/>
                  </a:lnTo>
                  <a:lnTo>
                    <a:pt x="1738" y="1998"/>
                  </a:lnTo>
                  <a:lnTo>
                    <a:pt x="1742" y="1998"/>
                  </a:lnTo>
                  <a:close/>
                  <a:moveTo>
                    <a:pt x="1742" y="2029"/>
                  </a:moveTo>
                  <a:lnTo>
                    <a:pt x="1742" y="2046"/>
                  </a:lnTo>
                  <a:lnTo>
                    <a:pt x="1738" y="2046"/>
                  </a:lnTo>
                  <a:lnTo>
                    <a:pt x="1738" y="2029"/>
                  </a:lnTo>
                  <a:lnTo>
                    <a:pt x="1742" y="2029"/>
                  </a:lnTo>
                  <a:close/>
                  <a:moveTo>
                    <a:pt x="1742" y="2060"/>
                  </a:moveTo>
                  <a:lnTo>
                    <a:pt x="1742" y="2077"/>
                  </a:lnTo>
                  <a:lnTo>
                    <a:pt x="1738" y="2077"/>
                  </a:lnTo>
                  <a:lnTo>
                    <a:pt x="1738" y="2060"/>
                  </a:lnTo>
                  <a:lnTo>
                    <a:pt x="1742" y="2060"/>
                  </a:lnTo>
                  <a:close/>
                  <a:moveTo>
                    <a:pt x="1742" y="2090"/>
                  </a:moveTo>
                  <a:lnTo>
                    <a:pt x="1742" y="2108"/>
                  </a:lnTo>
                  <a:lnTo>
                    <a:pt x="1738" y="2108"/>
                  </a:lnTo>
                  <a:lnTo>
                    <a:pt x="1738" y="2090"/>
                  </a:lnTo>
                  <a:lnTo>
                    <a:pt x="1742" y="2090"/>
                  </a:lnTo>
                  <a:close/>
                  <a:moveTo>
                    <a:pt x="1742" y="2121"/>
                  </a:moveTo>
                  <a:lnTo>
                    <a:pt x="1742" y="2138"/>
                  </a:lnTo>
                  <a:lnTo>
                    <a:pt x="1738" y="2138"/>
                  </a:lnTo>
                  <a:lnTo>
                    <a:pt x="1738" y="2121"/>
                  </a:lnTo>
                  <a:lnTo>
                    <a:pt x="1742" y="2121"/>
                  </a:lnTo>
                  <a:close/>
                  <a:moveTo>
                    <a:pt x="1742" y="2152"/>
                  </a:moveTo>
                  <a:lnTo>
                    <a:pt x="1742" y="2169"/>
                  </a:lnTo>
                  <a:lnTo>
                    <a:pt x="1738" y="2169"/>
                  </a:lnTo>
                  <a:lnTo>
                    <a:pt x="1738" y="2152"/>
                  </a:lnTo>
                  <a:lnTo>
                    <a:pt x="1742" y="2152"/>
                  </a:lnTo>
                  <a:close/>
                  <a:moveTo>
                    <a:pt x="1742" y="2182"/>
                  </a:moveTo>
                  <a:lnTo>
                    <a:pt x="1742" y="2200"/>
                  </a:lnTo>
                  <a:lnTo>
                    <a:pt x="1738" y="2200"/>
                  </a:lnTo>
                  <a:lnTo>
                    <a:pt x="1738" y="2182"/>
                  </a:lnTo>
                  <a:lnTo>
                    <a:pt x="1742" y="2182"/>
                  </a:lnTo>
                  <a:close/>
                  <a:moveTo>
                    <a:pt x="1742" y="2213"/>
                  </a:moveTo>
                  <a:lnTo>
                    <a:pt x="1742" y="2231"/>
                  </a:lnTo>
                  <a:lnTo>
                    <a:pt x="1738" y="2231"/>
                  </a:lnTo>
                  <a:lnTo>
                    <a:pt x="1738" y="2213"/>
                  </a:lnTo>
                  <a:lnTo>
                    <a:pt x="1742" y="2213"/>
                  </a:lnTo>
                  <a:close/>
                  <a:moveTo>
                    <a:pt x="1742" y="2244"/>
                  </a:moveTo>
                  <a:lnTo>
                    <a:pt x="1742" y="2261"/>
                  </a:lnTo>
                  <a:lnTo>
                    <a:pt x="1738" y="2261"/>
                  </a:lnTo>
                  <a:lnTo>
                    <a:pt x="1738" y="2244"/>
                  </a:lnTo>
                  <a:lnTo>
                    <a:pt x="1742" y="2244"/>
                  </a:lnTo>
                  <a:close/>
                  <a:moveTo>
                    <a:pt x="1742" y="2274"/>
                  </a:moveTo>
                  <a:lnTo>
                    <a:pt x="1742" y="2292"/>
                  </a:lnTo>
                  <a:lnTo>
                    <a:pt x="1738" y="2292"/>
                  </a:lnTo>
                  <a:lnTo>
                    <a:pt x="1738" y="2274"/>
                  </a:lnTo>
                  <a:lnTo>
                    <a:pt x="1742" y="2274"/>
                  </a:lnTo>
                  <a:close/>
                  <a:moveTo>
                    <a:pt x="1742" y="2305"/>
                  </a:moveTo>
                  <a:lnTo>
                    <a:pt x="1742" y="2323"/>
                  </a:lnTo>
                  <a:lnTo>
                    <a:pt x="1738" y="2323"/>
                  </a:lnTo>
                  <a:lnTo>
                    <a:pt x="1738" y="2305"/>
                  </a:lnTo>
                  <a:lnTo>
                    <a:pt x="1742" y="2305"/>
                  </a:lnTo>
                  <a:close/>
                  <a:moveTo>
                    <a:pt x="1742" y="2336"/>
                  </a:moveTo>
                  <a:lnTo>
                    <a:pt x="1742" y="2339"/>
                  </a:lnTo>
                  <a:lnTo>
                    <a:pt x="1738" y="2339"/>
                  </a:lnTo>
                  <a:lnTo>
                    <a:pt x="1738" y="2336"/>
                  </a:lnTo>
                  <a:lnTo>
                    <a:pt x="1742" y="2336"/>
                  </a:lnTo>
                  <a:close/>
                  <a:moveTo>
                    <a:pt x="1773" y="1082"/>
                  </a:moveTo>
                  <a:lnTo>
                    <a:pt x="1773" y="1100"/>
                  </a:lnTo>
                  <a:lnTo>
                    <a:pt x="1769" y="1100"/>
                  </a:lnTo>
                  <a:lnTo>
                    <a:pt x="1769" y="1082"/>
                  </a:lnTo>
                  <a:lnTo>
                    <a:pt x="1773" y="1082"/>
                  </a:lnTo>
                  <a:close/>
                  <a:moveTo>
                    <a:pt x="1773" y="1113"/>
                  </a:moveTo>
                  <a:lnTo>
                    <a:pt x="1773" y="1130"/>
                  </a:lnTo>
                  <a:lnTo>
                    <a:pt x="1769" y="1130"/>
                  </a:lnTo>
                  <a:lnTo>
                    <a:pt x="1769" y="1113"/>
                  </a:lnTo>
                  <a:lnTo>
                    <a:pt x="1773" y="1113"/>
                  </a:lnTo>
                  <a:close/>
                  <a:moveTo>
                    <a:pt x="1773" y="1144"/>
                  </a:moveTo>
                  <a:lnTo>
                    <a:pt x="1773" y="1161"/>
                  </a:lnTo>
                  <a:lnTo>
                    <a:pt x="1769" y="1161"/>
                  </a:lnTo>
                  <a:lnTo>
                    <a:pt x="1769" y="1144"/>
                  </a:lnTo>
                  <a:lnTo>
                    <a:pt x="1773" y="1144"/>
                  </a:lnTo>
                  <a:close/>
                  <a:moveTo>
                    <a:pt x="1773" y="1174"/>
                  </a:moveTo>
                  <a:lnTo>
                    <a:pt x="1773" y="1192"/>
                  </a:lnTo>
                  <a:lnTo>
                    <a:pt x="1769" y="1192"/>
                  </a:lnTo>
                  <a:lnTo>
                    <a:pt x="1769" y="1174"/>
                  </a:lnTo>
                  <a:lnTo>
                    <a:pt x="1773" y="1174"/>
                  </a:lnTo>
                  <a:close/>
                  <a:moveTo>
                    <a:pt x="1773" y="1205"/>
                  </a:moveTo>
                  <a:lnTo>
                    <a:pt x="1773" y="1222"/>
                  </a:lnTo>
                  <a:lnTo>
                    <a:pt x="1769" y="1222"/>
                  </a:lnTo>
                  <a:lnTo>
                    <a:pt x="1769" y="1205"/>
                  </a:lnTo>
                  <a:lnTo>
                    <a:pt x="1773" y="1205"/>
                  </a:lnTo>
                  <a:close/>
                  <a:moveTo>
                    <a:pt x="1773" y="1236"/>
                  </a:moveTo>
                  <a:lnTo>
                    <a:pt x="1773" y="1253"/>
                  </a:lnTo>
                  <a:lnTo>
                    <a:pt x="1769" y="1253"/>
                  </a:lnTo>
                  <a:lnTo>
                    <a:pt x="1769" y="1236"/>
                  </a:lnTo>
                  <a:lnTo>
                    <a:pt x="1773" y="1236"/>
                  </a:lnTo>
                  <a:close/>
                  <a:moveTo>
                    <a:pt x="1773" y="1266"/>
                  </a:moveTo>
                  <a:lnTo>
                    <a:pt x="1773" y="1284"/>
                  </a:lnTo>
                  <a:lnTo>
                    <a:pt x="1769" y="1284"/>
                  </a:lnTo>
                  <a:lnTo>
                    <a:pt x="1769" y="1266"/>
                  </a:lnTo>
                  <a:lnTo>
                    <a:pt x="1773" y="1266"/>
                  </a:lnTo>
                  <a:close/>
                  <a:moveTo>
                    <a:pt x="1773" y="1297"/>
                  </a:moveTo>
                  <a:lnTo>
                    <a:pt x="1773" y="1314"/>
                  </a:lnTo>
                  <a:lnTo>
                    <a:pt x="1769" y="1314"/>
                  </a:lnTo>
                  <a:lnTo>
                    <a:pt x="1769" y="1297"/>
                  </a:lnTo>
                  <a:lnTo>
                    <a:pt x="1773" y="1297"/>
                  </a:lnTo>
                  <a:close/>
                  <a:moveTo>
                    <a:pt x="1773" y="1327"/>
                  </a:moveTo>
                  <a:lnTo>
                    <a:pt x="1773" y="1345"/>
                  </a:lnTo>
                  <a:lnTo>
                    <a:pt x="1769" y="1345"/>
                  </a:lnTo>
                  <a:lnTo>
                    <a:pt x="1769" y="1327"/>
                  </a:lnTo>
                  <a:lnTo>
                    <a:pt x="1773" y="1327"/>
                  </a:lnTo>
                  <a:close/>
                  <a:moveTo>
                    <a:pt x="1773" y="1358"/>
                  </a:moveTo>
                  <a:lnTo>
                    <a:pt x="1773" y="1376"/>
                  </a:lnTo>
                  <a:lnTo>
                    <a:pt x="1769" y="1376"/>
                  </a:lnTo>
                  <a:lnTo>
                    <a:pt x="1769" y="1358"/>
                  </a:lnTo>
                  <a:lnTo>
                    <a:pt x="1773" y="1358"/>
                  </a:lnTo>
                  <a:close/>
                  <a:moveTo>
                    <a:pt x="1773" y="1389"/>
                  </a:moveTo>
                  <a:lnTo>
                    <a:pt x="1773" y="1407"/>
                  </a:lnTo>
                  <a:lnTo>
                    <a:pt x="1769" y="1407"/>
                  </a:lnTo>
                  <a:lnTo>
                    <a:pt x="1769" y="1389"/>
                  </a:lnTo>
                  <a:lnTo>
                    <a:pt x="1773" y="1389"/>
                  </a:lnTo>
                  <a:close/>
                  <a:moveTo>
                    <a:pt x="1773" y="1420"/>
                  </a:moveTo>
                  <a:lnTo>
                    <a:pt x="1773" y="1437"/>
                  </a:lnTo>
                  <a:lnTo>
                    <a:pt x="1769" y="1437"/>
                  </a:lnTo>
                  <a:lnTo>
                    <a:pt x="1769" y="1420"/>
                  </a:lnTo>
                  <a:lnTo>
                    <a:pt x="1773" y="1420"/>
                  </a:lnTo>
                  <a:close/>
                  <a:moveTo>
                    <a:pt x="1773" y="1450"/>
                  </a:moveTo>
                  <a:lnTo>
                    <a:pt x="1773" y="1468"/>
                  </a:lnTo>
                  <a:lnTo>
                    <a:pt x="1769" y="1468"/>
                  </a:lnTo>
                  <a:lnTo>
                    <a:pt x="1769" y="1450"/>
                  </a:lnTo>
                  <a:lnTo>
                    <a:pt x="1773" y="1450"/>
                  </a:lnTo>
                  <a:close/>
                  <a:moveTo>
                    <a:pt x="1773" y="1481"/>
                  </a:moveTo>
                  <a:lnTo>
                    <a:pt x="1773" y="1499"/>
                  </a:lnTo>
                  <a:lnTo>
                    <a:pt x="1769" y="1499"/>
                  </a:lnTo>
                  <a:lnTo>
                    <a:pt x="1769" y="1481"/>
                  </a:lnTo>
                  <a:lnTo>
                    <a:pt x="1773" y="1481"/>
                  </a:lnTo>
                  <a:close/>
                  <a:moveTo>
                    <a:pt x="1773" y="1512"/>
                  </a:moveTo>
                  <a:lnTo>
                    <a:pt x="1773" y="1529"/>
                  </a:lnTo>
                  <a:lnTo>
                    <a:pt x="1769" y="1529"/>
                  </a:lnTo>
                  <a:lnTo>
                    <a:pt x="1769" y="1512"/>
                  </a:lnTo>
                  <a:lnTo>
                    <a:pt x="1773" y="1512"/>
                  </a:lnTo>
                  <a:close/>
                  <a:moveTo>
                    <a:pt x="1773" y="1542"/>
                  </a:moveTo>
                  <a:lnTo>
                    <a:pt x="1773" y="1560"/>
                  </a:lnTo>
                  <a:lnTo>
                    <a:pt x="1769" y="1560"/>
                  </a:lnTo>
                  <a:lnTo>
                    <a:pt x="1769" y="1542"/>
                  </a:lnTo>
                  <a:lnTo>
                    <a:pt x="1773" y="1542"/>
                  </a:lnTo>
                  <a:close/>
                  <a:moveTo>
                    <a:pt x="1773" y="1573"/>
                  </a:moveTo>
                  <a:lnTo>
                    <a:pt x="1773" y="1590"/>
                  </a:lnTo>
                  <a:lnTo>
                    <a:pt x="1769" y="1590"/>
                  </a:lnTo>
                  <a:lnTo>
                    <a:pt x="1769" y="1573"/>
                  </a:lnTo>
                  <a:lnTo>
                    <a:pt x="1773" y="1573"/>
                  </a:lnTo>
                  <a:close/>
                  <a:moveTo>
                    <a:pt x="1773" y="1604"/>
                  </a:moveTo>
                  <a:lnTo>
                    <a:pt x="1773" y="1621"/>
                  </a:lnTo>
                  <a:lnTo>
                    <a:pt x="1769" y="1621"/>
                  </a:lnTo>
                  <a:lnTo>
                    <a:pt x="1769" y="1604"/>
                  </a:lnTo>
                  <a:lnTo>
                    <a:pt x="1773" y="1604"/>
                  </a:lnTo>
                  <a:close/>
                  <a:moveTo>
                    <a:pt x="1773" y="1634"/>
                  </a:moveTo>
                  <a:lnTo>
                    <a:pt x="1773" y="1652"/>
                  </a:lnTo>
                  <a:lnTo>
                    <a:pt x="1769" y="1652"/>
                  </a:lnTo>
                  <a:lnTo>
                    <a:pt x="1769" y="1634"/>
                  </a:lnTo>
                  <a:lnTo>
                    <a:pt x="1773" y="1634"/>
                  </a:lnTo>
                  <a:close/>
                  <a:moveTo>
                    <a:pt x="1773" y="1665"/>
                  </a:moveTo>
                  <a:lnTo>
                    <a:pt x="1773" y="1683"/>
                  </a:lnTo>
                  <a:lnTo>
                    <a:pt x="1769" y="1683"/>
                  </a:lnTo>
                  <a:lnTo>
                    <a:pt x="1769" y="1665"/>
                  </a:lnTo>
                  <a:lnTo>
                    <a:pt x="1773" y="1665"/>
                  </a:lnTo>
                  <a:close/>
                  <a:moveTo>
                    <a:pt x="1773" y="1696"/>
                  </a:moveTo>
                  <a:lnTo>
                    <a:pt x="1773" y="1713"/>
                  </a:lnTo>
                  <a:lnTo>
                    <a:pt x="1769" y="1713"/>
                  </a:lnTo>
                  <a:lnTo>
                    <a:pt x="1769" y="1696"/>
                  </a:lnTo>
                  <a:lnTo>
                    <a:pt x="1773" y="1696"/>
                  </a:lnTo>
                  <a:close/>
                  <a:moveTo>
                    <a:pt x="1773" y="1726"/>
                  </a:moveTo>
                  <a:lnTo>
                    <a:pt x="1773" y="1744"/>
                  </a:lnTo>
                  <a:lnTo>
                    <a:pt x="1769" y="1744"/>
                  </a:lnTo>
                  <a:lnTo>
                    <a:pt x="1769" y="1726"/>
                  </a:lnTo>
                  <a:lnTo>
                    <a:pt x="1773" y="1726"/>
                  </a:lnTo>
                  <a:close/>
                  <a:moveTo>
                    <a:pt x="1773" y="1757"/>
                  </a:moveTo>
                  <a:lnTo>
                    <a:pt x="1773" y="1775"/>
                  </a:lnTo>
                  <a:lnTo>
                    <a:pt x="1769" y="1775"/>
                  </a:lnTo>
                  <a:lnTo>
                    <a:pt x="1769" y="1757"/>
                  </a:lnTo>
                  <a:lnTo>
                    <a:pt x="1773" y="1757"/>
                  </a:lnTo>
                  <a:close/>
                  <a:moveTo>
                    <a:pt x="1773" y="1788"/>
                  </a:moveTo>
                  <a:lnTo>
                    <a:pt x="1773" y="1805"/>
                  </a:lnTo>
                  <a:lnTo>
                    <a:pt x="1769" y="1805"/>
                  </a:lnTo>
                  <a:lnTo>
                    <a:pt x="1769" y="1788"/>
                  </a:lnTo>
                  <a:lnTo>
                    <a:pt x="1773" y="1788"/>
                  </a:lnTo>
                  <a:close/>
                  <a:moveTo>
                    <a:pt x="1773" y="1818"/>
                  </a:moveTo>
                  <a:lnTo>
                    <a:pt x="1773" y="1836"/>
                  </a:lnTo>
                  <a:lnTo>
                    <a:pt x="1769" y="1836"/>
                  </a:lnTo>
                  <a:lnTo>
                    <a:pt x="1769" y="1818"/>
                  </a:lnTo>
                  <a:lnTo>
                    <a:pt x="1773" y="1818"/>
                  </a:lnTo>
                  <a:close/>
                  <a:moveTo>
                    <a:pt x="1773" y="1849"/>
                  </a:moveTo>
                  <a:lnTo>
                    <a:pt x="1773" y="1867"/>
                  </a:lnTo>
                  <a:lnTo>
                    <a:pt x="1769" y="1867"/>
                  </a:lnTo>
                  <a:lnTo>
                    <a:pt x="1769" y="1849"/>
                  </a:lnTo>
                  <a:lnTo>
                    <a:pt x="1773" y="1849"/>
                  </a:lnTo>
                  <a:close/>
                  <a:moveTo>
                    <a:pt x="1773" y="1880"/>
                  </a:moveTo>
                  <a:lnTo>
                    <a:pt x="1773" y="1897"/>
                  </a:lnTo>
                  <a:lnTo>
                    <a:pt x="1769" y="1897"/>
                  </a:lnTo>
                  <a:lnTo>
                    <a:pt x="1769" y="1880"/>
                  </a:lnTo>
                  <a:lnTo>
                    <a:pt x="1773" y="1880"/>
                  </a:lnTo>
                  <a:close/>
                  <a:moveTo>
                    <a:pt x="1773" y="1910"/>
                  </a:moveTo>
                  <a:lnTo>
                    <a:pt x="1773" y="1928"/>
                  </a:lnTo>
                  <a:lnTo>
                    <a:pt x="1769" y="1928"/>
                  </a:lnTo>
                  <a:lnTo>
                    <a:pt x="1769" y="1910"/>
                  </a:lnTo>
                  <a:lnTo>
                    <a:pt x="1773" y="1910"/>
                  </a:lnTo>
                  <a:close/>
                  <a:moveTo>
                    <a:pt x="1773" y="1941"/>
                  </a:moveTo>
                  <a:lnTo>
                    <a:pt x="1773" y="1959"/>
                  </a:lnTo>
                  <a:lnTo>
                    <a:pt x="1769" y="1959"/>
                  </a:lnTo>
                  <a:lnTo>
                    <a:pt x="1769" y="1941"/>
                  </a:lnTo>
                  <a:lnTo>
                    <a:pt x="1773" y="1941"/>
                  </a:lnTo>
                  <a:close/>
                  <a:moveTo>
                    <a:pt x="1773" y="1972"/>
                  </a:moveTo>
                  <a:lnTo>
                    <a:pt x="1773" y="1989"/>
                  </a:lnTo>
                  <a:lnTo>
                    <a:pt x="1769" y="1989"/>
                  </a:lnTo>
                  <a:lnTo>
                    <a:pt x="1769" y="1972"/>
                  </a:lnTo>
                  <a:lnTo>
                    <a:pt x="1773" y="1972"/>
                  </a:lnTo>
                  <a:close/>
                  <a:moveTo>
                    <a:pt x="1773" y="2003"/>
                  </a:moveTo>
                  <a:lnTo>
                    <a:pt x="1773" y="2020"/>
                  </a:lnTo>
                  <a:lnTo>
                    <a:pt x="1769" y="2020"/>
                  </a:lnTo>
                  <a:lnTo>
                    <a:pt x="1769" y="2003"/>
                  </a:lnTo>
                  <a:lnTo>
                    <a:pt x="1773" y="2003"/>
                  </a:lnTo>
                  <a:close/>
                  <a:moveTo>
                    <a:pt x="1773" y="2033"/>
                  </a:moveTo>
                  <a:lnTo>
                    <a:pt x="1773" y="2051"/>
                  </a:lnTo>
                  <a:lnTo>
                    <a:pt x="1769" y="2051"/>
                  </a:lnTo>
                  <a:lnTo>
                    <a:pt x="1769" y="2033"/>
                  </a:lnTo>
                  <a:lnTo>
                    <a:pt x="1773" y="2033"/>
                  </a:lnTo>
                  <a:close/>
                  <a:moveTo>
                    <a:pt x="1773" y="2064"/>
                  </a:moveTo>
                  <a:lnTo>
                    <a:pt x="1773" y="2081"/>
                  </a:lnTo>
                  <a:lnTo>
                    <a:pt x="1769" y="2081"/>
                  </a:lnTo>
                  <a:lnTo>
                    <a:pt x="1769" y="2064"/>
                  </a:lnTo>
                  <a:lnTo>
                    <a:pt x="1773" y="2064"/>
                  </a:lnTo>
                  <a:close/>
                  <a:moveTo>
                    <a:pt x="1773" y="2095"/>
                  </a:moveTo>
                  <a:lnTo>
                    <a:pt x="1773" y="2112"/>
                  </a:lnTo>
                  <a:lnTo>
                    <a:pt x="1769" y="2112"/>
                  </a:lnTo>
                  <a:lnTo>
                    <a:pt x="1769" y="2095"/>
                  </a:lnTo>
                  <a:lnTo>
                    <a:pt x="1773" y="2095"/>
                  </a:lnTo>
                  <a:close/>
                  <a:moveTo>
                    <a:pt x="1773" y="2125"/>
                  </a:moveTo>
                  <a:lnTo>
                    <a:pt x="1773" y="2143"/>
                  </a:lnTo>
                  <a:lnTo>
                    <a:pt x="1769" y="2143"/>
                  </a:lnTo>
                  <a:lnTo>
                    <a:pt x="1769" y="2125"/>
                  </a:lnTo>
                  <a:lnTo>
                    <a:pt x="1773" y="2125"/>
                  </a:lnTo>
                  <a:close/>
                  <a:moveTo>
                    <a:pt x="1773" y="2156"/>
                  </a:moveTo>
                  <a:lnTo>
                    <a:pt x="1773" y="2173"/>
                  </a:lnTo>
                  <a:lnTo>
                    <a:pt x="1769" y="2173"/>
                  </a:lnTo>
                  <a:lnTo>
                    <a:pt x="1769" y="2156"/>
                  </a:lnTo>
                  <a:lnTo>
                    <a:pt x="1773" y="2156"/>
                  </a:lnTo>
                  <a:close/>
                  <a:moveTo>
                    <a:pt x="1773" y="2187"/>
                  </a:moveTo>
                  <a:lnTo>
                    <a:pt x="1773" y="2204"/>
                  </a:lnTo>
                  <a:lnTo>
                    <a:pt x="1769" y="2204"/>
                  </a:lnTo>
                  <a:lnTo>
                    <a:pt x="1769" y="2187"/>
                  </a:lnTo>
                  <a:lnTo>
                    <a:pt x="1773" y="2187"/>
                  </a:lnTo>
                  <a:close/>
                  <a:moveTo>
                    <a:pt x="1773" y="2217"/>
                  </a:moveTo>
                  <a:lnTo>
                    <a:pt x="1773" y="2235"/>
                  </a:lnTo>
                  <a:lnTo>
                    <a:pt x="1769" y="2235"/>
                  </a:lnTo>
                  <a:lnTo>
                    <a:pt x="1769" y="2217"/>
                  </a:lnTo>
                  <a:lnTo>
                    <a:pt x="1773" y="2217"/>
                  </a:lnTo>
                  <a:close/>
                  <a:moveTo>
                    <a:pt x="1773" y="2248"/>
                  </a:moveTo>
                  <a:lnTo>
                    <a:pt x="1773" y="2266"/>
                  </a:lnTo>
                  <a:lnTo>
                    <a:pt x="1769" y="2266"/>
                  </a:lnTo>
                  <a:lnTo>
                    <a:pt x="1769" y="2248"/>
                  </a:lnTo>
                  <a:lnTo>
                    <a:pt x="1773" y="2248"/>
                  </a:lnTo>
                  <a:close/>
                  <a:moveTo>
                    <a:pt x="1773" y="2279"/>
                  </a:moveTo>
                  <a:lnTo>
                    <a:pt x="1773" y="2296"/>
                  </a:lnTo>
                  <a:lnTo>
                    <a:pt x="1769" y="2296"/>
                  </a:lnTo>
                  <a:lnTo>
                    <a:pt x="1769" y="2279"/>
                  </a:lnTo>
                  <a:lnTo>
                    <a:pt x="1773" y="2279"/>
                  </a:lnTo>
                  <a:close/>
                  <a:moveTo>
                    <a:pt x="1773" y="2309"/>
                  </a:moveTo>
                  <a:lnTo>
                    <a:pt x="1773" y="2327"/>
                  </a:lnTo>
                  <a:lnTo>
                    <a:pt x="1769" y="2327"/>
                  </a:lnTo>
                  <a:lnTo>
                    <a:pt x="1769" y="2309"/>
                  </a:lnTo>
                  <a:lnTo>
                    <a:pt x="1773" y="2309"/>
                  </a:lnTo>
                  <a:close/>
                  <a:moveTo>
                    <a:pt x="1799" y="1056"/>
                  </a:moveTo>
                  <a:lnTo>
                    <a:pt x="1799" y="1074"/>
                  </a:lnTo>
                  <a:lnTo>
                    <a:pt x="1795" y="1074"/>
                  </a:lnTo>
                  <a:lnTo>
                    <a:pt x="1795" y="1056"/>
                  </a:lnTo>
                  <a:lnTo>
                    <a:pt x="1799" y="1056"/>
                  </a:lnTo>
                  <a:close/>
                  <a:moveTo>
                    <a:pt x="1799" y="1087"/>
                  </a:moveTo>
                  <a:lnTo>
                    <a:pt x="1799" y="1104"/>
                  </a:lnTo>
                  <a:lnTo>
                    <a:pt x="1795" y="1104"/>
                  </a:lnTo>
                  <a:lnTo>
                    <a:pt x="1795" y="1087"/>
                  </a:lnTo>
                  <a:lnTo>
                    <a:pt x="1799" y="1087"/>
                  </a:lnTo>
                  <a:close/>
                  <a:moveTo>
                    <a:pt x="1799" y="1117"/>
                  </a:moveTo>
                  <a:lnTo>
                    <a:pt x="1799" y="1135"/>
                  </a:lnTo>
                  <a:lnTo>
                    <a:pt x="1795" y="1135"/>
                  </a:lnTo>
                  <a:lnTo>
                    <a:pt x="1795" y="1117"/>
                  </a:lnTo>
                  <a:lnTo>
                    <a:pt x="1799" y="1117"/>
                  </a:lnTo>
                  <a:close/>
                  <a:moveTo>
                    <a:pt x="1799" y="1148"/>
                  </a:moveTo>
                  <a:lnTo>
                    <a:pt x="1799" y="1165"/>
                  </a:lnTo>
                  <a:lnTo>
                    <a:pt x="1795" y="1165"/>
                  </a:lnTo>
                  <a:lnTo>
                    <a:pt x="1795" y="1148"/>
                  </a:lnTo>
                  <a:lnTo>
                    <a:pt x="1799" y="1148"/>
                  </a:lnTo>
                  <a:close/>
                  <a:moveTo>
                    <a:pt x="1799" y="1179"/>
                  </a:moveTo>
                  <a:lnTo>
                    <a:pt x="1799" y="1196"/>
                  </a:lnTo>
                  <a:lnTo>
                    <a:pt x="1795" y="1196"/>
                  </a:lnTo>
                  <a:lnTo>
                    <a:pt x="1795" y="1179"/>
                  </a:lnTo>
                  <a:lnTo>
                    <a:pt x="1799" y="1179"/>
                  </a:lnTo>
                  <a:close/>
                  <a:moveTo>
                    <a:pt x="1799" y="1209"/>
                  </a:moveTo>
                  <a:lnTo>
                    <a:pt x="1799" y="1227"/>
                  </a:lnTo>
                  <a:lnTo>
                    <a:pt x="1795" y="1227"/>
                  </a:lnTo>
                  <a:lnTo>
                    <a:pt x="1795" y="1209"/>
                  </a:lnTo>
                  <a:lnTo>
                    <a:pt x="1799" y="1209"/>
                  </a:lnTo>
                  <a:close/>
                  <a:moveTo>
                    <a:pt x="1799" y="1240"/>
                  </a:moveTo>
                  <a:lnTo>
                    <a:pt x="1799" y="1257"/>
                  </a:lnTo>
                  <a:lnTo>
                    <a:pt x="1795" y="1257"/>
                  </a:lnTo>
                  <a:lnTo>
                    <a:pt x="1795" y="1240"/>
                  </a:lnTo>
                  <a:lnTo>
                    <a:pt x="1799" y="1240"/>
                  </a:lnTo>
                  <a:close/>
                  <a:moveTo>
                    <a:pt x="1799" y="1271"/>
                  </a:moveTo>
                  <a:lnTo>
                    <a:pt x="1799" y="1288"/>
                  </a:lnTo>
                  <a:lnTo>
                    <a:pt x="1795" y="1288"/>
                  </a:lnTo>
                  <a:lnTo>
                    <a:pt x="1795" y="1271"/>
                  </a:lnTo>
                  <a:lnTo>
                    <a:pt x="1799" y="1271"/>
                  </a:lnTo>
                  <a:close/>
                  <a:moveTo>
                    <a:pt x="1799" y="1301"/>
                  </a:moveTo>
                  <a:lnTo>
                    <a:pt x="1799" y="1319"/>
                  </a:lnTo>
                  <a:lnTo>
                    <a:pt x="1795" y="1319"/>
                  </a:lnTo>
                  <a:lnTo>
                    <a:pt x="1795" y="1301"/>
                  </a:lnTo>
                  <a:lnTo>
                    <a:pt x="1799" y="1301"/>
                  </a:lnTo>
                  <a:close/>
                  <a:moveTo>
                    <a:pt x="1799" y="1332"/>
                  </a:moveTo>
                  <a:lnTo>
                    <a:pt x="1799" y="1350"/>
                  </a:lnTo>
                  <a:lnTo>
                    <a:pt x="1795" y="1350"/>
                  </a:lnTo>
                  <a:lnTo>
                    <a:pt x="1795" y="1332"/>
                  </a:lnTo>
                  <a:lnTo>
                    <a:pt x="1799" y="1332"/>
                  </a:lnTo>
                  <a:close/>
                  <a:moveTo>
                    <a:pt x="1799" y="1363"/>
                  </a:moveTo>
                  <a:lnTo>
                    <a:pt x="1799" y="1380"/>
                  </a:lnTo>
                  <a:lnTo>
                    <a:pt x="1795" y="1380"/>
                  </a:lnTo>
                  <a:lnTo>
                    <a:pt x="1795" y="1363"/>
                  </a:lnTo>
                  <a:lnTo>
                    <a:pt x="1799" y="1363"/>
                  </a:lnTo>
                  <a:close/>
                  <a:moveTo>
                    <a:pt x="1799" y="1393"/>
                  </a:moveTo>
                  <a:lnTo>
                    <a:pt x="1799" y="1411"/>
                  </a:lnTo>
                  <a:lnTo>
                    <a:pt x="1795" y="1411"/>
                  </a:lnTo>
                  <a:lnTo>
                    <a:pt x="1795" y="1393"/>
                  </a:lnTo>
                  <a:lnTo>
                    <a:pt x="1799" y="1393"/>
                  </a:lnTo>
                  <a:close/>
                  <a:moveTo>
                    <a:pt x="1799" y="1424"/>
                  </a:moveTo>
                  <a:lnTo>
                    <a:pt x="1799" y="1442"/>
                  </a:lnTo>
                  <a:lnTo>
                    <a:pt x="1795" y="1442"/>
                  </a:lnTo>
                  <a:lnTo>
                    <a:pt x="1795" y="1424"/>
                  </a:lnTo>
                  <a:lnTo>
                    <a:pt x="1799" y="1424"/>
                  </a:lnTo>
                  <a:close/>
                  <a:moveTo>
                    <a:pt x="1799" y="1455"/>
                  </a:moveTo>
                  <a:lnTo>
                    <a:pt x="1799" y="1472"/>
                  </a:lnTo>
                  <a:lnTo>
                    <a:pt x="1795" y="1472"/>
                  </a:lnTo>
                  <a:lnTo>
                    <a:pt x="1795" y="1455"/>
                  </a:lnTo>
                  <a:lnTo>
                    <a:pt x="1799" y="1455"/>
                  </a:lnTo>
                  <a:close/>
                  <a:moveTo>
                    <a:pt x="1799" y="1485"/>
                  </a:moveTo>
                  <a:lnTo>
                    <a:pt x="1799" y="1503"/>
                  </a:lnTo>
                  <a:lnTo>
                    <a:pt x="1795" y="1503"/>
                  </a:lnTo>
                  <a:lnTo>
                    <a:pt x="1795" y="1485"/>
                  </a:lnTo>
                  <a:lnTo>
                    <a:pt x="1799" y="1485"/>
                  </a:lnTo>
                  <a:close/>
                  <a:moveTo>
                    <a:pt x="1799" y="1516"/>
                  </a:moveTo>
                  <a:lnTo>
                    <a:pt x="1799" y="1534"/>
                  </a:lnTo>
                  <a:lnTo>
                    <a:pt x="1795" y="1534"/>
                  </a:lnTo>
                  <a:lnTo>
                    <a:pt x="1795" y="1516"/>
                  </a:lnTo>
                  <a:lnTo>
                    <a:pt x="1799" y="1516"/>
                  </a:lnTo>
                  <a:close/>
                  <a:moveTo>
                    <a:pt x="1799" y="1547"/>
                  </a:moveTo>
                  <a:lnTo>
                    <a:pt x="1799" y="1564"/>
                  </a:lnTo>
                  <a:lnTo>
                    <a:pt x="1795" y="1564"/>
                  </a:lnTo>
                  <a:lnTo>
                    <a:pt x="1795" y="1547"/>
                  </a:lnTo>
                  <a:lnTo>
                    <a:pt x="1799" y="1547"/>
                  </a:lnTo>
                  <a:close/>
                  <a:moveTo>
                    <a:pt x="1799" y="1577"/>
                  </a:moveTo>
                  <a:lnTo>
                    <a:pt x="1799" y="1595"/>
                  </a:lnTo>
                  <a:lnTo>
                    <a:pt x="1795" y="1595"/>
                  </a:lnTo>
                  <a:lnTo>
                    <a:pt x="1795" y="1577"/>
                  </a:lnTo>
                  <a:lnTo>
                    <a:pt x="1799" y="1577"/>
                  </a:lnTo>
                  <a:close/>
                  <a:moveTo>
                    <a:pt x="1799" y="1608"/>
                  </a:moveTo>
                  <a:lnTo>
                    <a:pt x="1799" y="1626"/>
                  </a:lnTo>
                  <a:lnTo>
                    <a:pt x="1795" y="1626"/>
                  </a:lnTo>
                  <a:lnTo>
                    <a:pt x="1795" y="1608"/>
                  </a:lnTo>
                  <a:lnTo>
                    <a:pt x="1799" y="1608"/>
                  </a:lnTo>
                  <a:close/>
                  <a:moveTo>
                    <a:pt x="1799" y="1639"/>
                  </a:moveTo>
                  <a:lnTo>
                    <a:pt x="1799" y="1656"/>
                  </a:lnTo>
                  <a:lnTo>
                    <a:pt x="1795" y="1656"/>
                  </a:lnTo>
                  <a:lnTo>
                    <a:pt x="1795" y="1639"/>
                  </a:lnTo>
                  <a:lnTo>
                    <a:pt x="1799" y="1639"/>
                  </a:lnTo>
                  <a:close/>
                  <a:moveTo>
                    <a:pt x="1799" y="1670"/>
                  </a:moveTo>
                  <a:lnTo>
                    <a:pt x="1799" y="1687"/>
                  </a:lnTo>
                  <a:lnTo>
                    <a:pt x="1795" y="1687"/>
                  </a:lnTo>
                  <a:lnTo>
                    <a:pt x="1795" y="1670"/>
                  </a:lnTo>
                  <a:lnTo>
                    <a:pt x="1799" y="1670"/>
                  </a:lnTo>
                  <a:close/>
                  <a:moveTo>
                    <a:pt x="1799" y="1700"/>
                  </a:moveTo>
                  <a:lnTo>
                    <a:pt x="1799" y="1718"/>
                  </a:lnTo>
                  <a:lnTo>
                    <a:pt x="1795" y="1718"/>
                  </a:lnTo>
                  <a:lnTo>
                    <a:pt x="1795" y="1700"/>
                  </a:lnTo>
                  <a:lnTo>
                    <a:pt x="1799" y="1700"/>
                  </a:lnTo>
                  <a:close/>
                  <a:moveTo>
                    <a:pt x="1799" y="1731"/>
                  </a:moveTo>
                  <a:lnTo>
                    <a:pt x="1799" y="1748"/>
                  </a:lnTo>
                  <a:lnTo>
                    <a:pt x="1795" y="1748"/>
                  </a:lnTo>
                  <a:lnTo>
                    <a:pt x="1795" y="1731"/>
                  </a:lnTo>
                  <a:lnTo>
                    <a:pt x="1799" y="1731"/>
                  </a:lnTo>
                  <a:close/>
                  <a:moveTo>
                    <a:pt x="1799" y="1762"/>
                  </a:moveTo>
                  <a:lnTo>
                    <a:pt x="1799" y="1779"/>
                  </a:lnTo>
                  <a:lnTo>
                    <a:pt x="1795" y="1779"/>
                  </a:lnTo>
                  <a:lnTo>
                    <a:pt x="1795" y="1762"/>
                  </a:lnTo>
                  <a:lnTo>
                    <a:pt x="1799" y="1762"/>
                  </a:lnTo>
                  <a:close/>
                  <a:moveTo>
                    <a:pt x="1799" y="1792"/>
                  </a:moveTo>
                  <a:lnTo>
                    <a:pt x="1799" y="1810"/>
                  </a:lnTo>
                  <a:lnTo>
                    <a:pt x="1795" y="1810"/>
                  </a:lnTo>
                  <a:lnTo>
                    <a:pt x="1795" y="1792"/>
                  </a:lnTo>
                  <a:lnTo>
                    <a:pt x="1799" y="1792"/>
                  </a:lnTo>
                  <a:close/>
                  <a:moveTo>
                    <a:pt x="1799" y="1823"/>
                  </a:moveTo>
                  <a:lnTo>
                    <a:pt x="1799" y="1840"/>
                  </a:lnTo>
                  <a:lnTo>
                    <a:pt x="1795" y="1840"/>
                  </a:lnTo>
                  <a:lnTo>
                    <a:pt x="1795" y="1823"/>
                  </a:lnTo>
                  <a:lnTo>
                    <a:pt x="1799" y="1823"/>
                  </a:lnTo>
                  <a:close/>
                  <a:moveTo>
                    <a:pt x="1799" y="1853"/>
                  </a:moveTo>
                  <a:lnTo>
                    <a:pt x="1799" y="1871"/>
                  </a:lnTo>
                  <a:lnTo>
                    <a:pt x="1795" y="1871"/>
                  </a:lnTo>
                  <a:lnTo>
                    <a:pt x="1795" y="1853"/>
                  </a:lnTo>
                  <a:lnTo>
                    <a:pt x="1799" y="1853"/>
                  </a:lnTo>
                  <a:close/>
                  <a:moveTo>
                    <a:pt x="1799" y="1884"/>
                  </a:moveTo>
                  <a:lnTo>
                    <a:pt x="1799" y="1902"/>
                  </a:lnTo>
                  <a:lnTo>
                    <a:pt x="1795" y="1902"/>
                  </a:lnTo>
                  <a:lnTo>
                    <a:pt x="1795" y="1884"/>
                  </a:lnTo>
                  <a:lnTo>
                    <a:pt x="1799" y="1884"/>
                  </a:lnTo>
                  <a:close/>
                  <a:moveTo>
                    <a:pt x="1799" y="1915"/>
                  </a:moveTo>
                  <a:lnTo>
                    <a:pt x="1799" y="1933"/>
                  </a:lnTo>
                  <a:lnTo>
                    <a:pt x="1795" y="1933"/>
                  </a:lnTo>
                  <a:lnTo>
                    <a:pt x="1795" y="1915"/>
                  </a:lnTo>
                  <a:lnTo>
                    <a:pt x="1799" y="1915"/>
                  </a:lnTo>
                  <a:close/>
                  <a:moveTo>
                    <a:pt x="1799" y="1946"/>
                  </a:moveTo>
                  <a:lnTo>
                    <a:pt x="1799" y="1963"/>
                  </a:lnTo>
                  <a:lnTo>
                    <a:pt x="1795" y="1963"/>
                  </a:lnTo>
                  <a:lnTo>
                    <a:pt x="1795" y="1946"/>
                  </a:lnTo>
                  <a:lnTo>
                    <a:pt x="1799" y="1946"/>
                  </a:lnTo>
                  <a:close/>
                  <a:moveTo>
                    <a:pt x="1799" y="1976"/>
                  </a:moveTo>
                  <a:lnTo>
                    <a:pt x="1799" y="1994"/>
                  </a:lnTo>
                  <a:lnTo>
                    <a:pt x="1795" y="1994"/>
                  </a:lnTo>
                  <a:lnTo>
                    <a:pt x="1795" y="1976"/>
                  </a:lnTo>
                  <a:lnTo>
                    <a:pt x="1799" y="1976"/>
                  </a:lnTo>
                  <a:close/>
                  <a:moveTo>
                    <a:pt x="1799" y="2007"/>
                  </a:moveTo>
                  <a:lnTo>
                    <a:pt x="1799" y="2025"/>
                  </a:lnTo>
                  <a:lnTo>
                    <a:pt x="1795" y="2025"/>
                  </a:lnTo>
                  <a:lnTo>
                    <a:pt x="1795" y="2007"/>
                  </a:lnTo>
                  <a:lnTo>
                    <a:pt x="1799" y="2007"/>
                  </a:lnTo>
                  <a:close/>
                  <a:moveTo>
                    <a:pt x="1799" y="2038"/>
                  </a:moveTo>
                  <a:lnTo>
                    <a:pt x="1799" y="2055"/>
                  </a:lnTo>
                  <a:lnTo>
                    <a:pt x="1795" y="2055"/>
                  </a:lnTo>
                  <a:lnTo>
                    <a:pt x="1795" y="2038"/>
                  </a:lnTo>
                  <a:lnTo>
                    <a:pt x="1799" y="2038"/>
                  </a:lnTo>
                  <a:close/>
                  <a:moveTo>
                    <a:pt x="1799" y="2068"/>
                  </a:moveTo>
                  <a:lnTo>
                    <a:pt x="1799" y="2086"/>
                  </a:lnTo>
                  <a:lnTo>
                    <a:pt x="1795" y="2086"/>
                  </a:lnTo>
                  <a:lnTo>
                    <a:pt x="1795" y="2068"/>
                  </a:lnTo>
                  <a:lnTo>
                    <a:pt x="1799" y="2068"/>
                  </a:lnTo>
                  <a:close/>
                  <a:moveTo>
                    <a:pt x="1799" y="2099"/>
                  </a:moveTo>
                  <a:lnTo>
                    <a:pt x="1799" y="2116"/>
                  </a:lnTo>
                  <a:lnTo>
                    <a:pt x="1795" y="2116"/>
                  </a:lnTo>
                  <a:lnTo>
                    <a:pt x="1795" y="2099"/>
                  </a:lnTo>
                  <a:lnTo>
                    <a:pt x="1799" y="2099"/>
                  </a:lnTo>
                  <a:close/>
                  <a:moveTo>
                    <a:pt x="1799" y="2130"/>
                  </a:moveTo>
                  <a:lnTo>
                    <a:pt x="1799" y="2147"/>
                  </a:lnTo>
                  <a:lnTo>
                    <a:pt x="1795" y="2147"/>
                  </a:lnTo>
                  <a:lnTo>
                    <a:pt x="1795" y="2130"/>
                  </a:lnTo>
                  <a:lnTo>
                    <a:pt x="1799" y="2130"/>
                  </a:lnTo>
                  <a:close/>
                  <a:moveTo>
                    <a:pt x="1799" y="2160"/>
                  </a:moveTo>
                  <a:lnTo>
                    <a:pt x="1799" y="2178"/>
                  </a:lnTo>
                  <a:lnTo>
                    <a:pt x="1795" y="2178"/>
                  </a:lnTo>
                  <a:lnTo>
                    <a:pt x="1795" y="2160"/>
                  </a:lnTo>
                  <a:lnTo>
                    <a:pt x="1799" y="2160"/>
                  </a:lnTo>
                  <a:close/>
                  <a:moveTo>
                    <a:pt x="1799" y="2191"/>
                  </a:moveTo>
                  <a:lnTo>
                    <a:pt x="1799" y="2209"/>
                  </a:lnTo>
                  <a:lnTo>
                    <a:pt x="1795" y="2209"/>
                  </a:lnTo>
                  <a:lnTo>
                    <a:pt x="1795" y="2191"/>
                  </a:lnTo>
                  <a:lnTo>
                    <a:pt x="1799" y="2191"/>
                  </a:lnTo>
                  <a:close/>
                  <a:moveTo>
                    <a:pt x="1799" y="2222"/>
                  </a:moveTo>
                  <a:lnTo>
                    <a:pt x="1799" y="2239"/>
                  </a:lnTo>
                  <a:lnTo>
                    <a:pt x="1795" y="2239"/>
                  </a:lnTo>
                  <a:lnTo>
                    <a:pt x="1795" y="2222"/>
                  </a:lnTo>
                  <a:lnTo>
                    <a:pt x="1799" y="2222"/>
                  </a:lnTo>
                  <a:close/>
                  <a:moveTo>
                    <a:pt x="1799" y="2252"/>
                  </a:moveTo>
                  <a:lnTo>
                    <a:pt x="1799" y="2270"/>
                  </a:lnTo>
                  <a:lnTo>
                    <a:pt x="1795" y="2270"/>
                  </a:lnTo>
                  <a:lnTo>
                    <a:pt x="1795" y="2252"/>
                  </a:lnTo>
                  <a:lnTo>
                    <a:pt x="1799" y="2252"/>
                  </a:lnTo>
                  <a:close/>
                  <a:moveTo>
                    <a:pt x="1799" y="2283"/>
                  </a:moveTo>
                  <a:lnTo>
                    <a:pt x="1799" y="2301"/>
                  </a:lnTo>
                  <a:lnTo>
                    <a:pt x="1795" y="2301"/>
                  </a:lnTo>
                  <a:lnTo>
                    <a:pt x="1795" y="2283"/>
                  </a:lnTo>
                  <a:lnTo>
                    <a:pt x="1799" y="2283"/>
                  </a:lnTo>
                  <a:close/>
                  <a:moveTo>
                    <a:pt x="1799" y="2314"/>
                  </a:moveTo>
                  <a:lnTo>
                    <a:pt x="1799" y="2331"/>
                  </a:lnTo>
                  <a:lnTo>
                    <a:pt x="1795" y="2331"/>
                  </a:lnTo>
                  <a:lnTo>
                    <a:pt x="1795" y="2314"/>
                  </a:lnTo>
                  <a:lnTo>
                    <a:pt x="1799" y="2314"/>
                  </a:lnTo>
                  <a:close/>
                  <a:moveTo>
                    <a:pt x="1830" y="1029"/>
                  </a:moveTo>
                  <a:lnTo>
                    <a:pt x="1830" y="1047"/>
                  </a:lnTo>
                  <a:lnTo>
                    <a:pt x="1826" y="1047"/>
                  </a:lnTo>
                  <a:lnTo>
                    <a:pt x="1826" y="1029"/>
                  </a:lnTo>
                  <a:lnTo>
                    <a:pt x="1830" y="1029"/>
                  </a:lnTo>
                  <a:close/>
                  <a:moveTo>
                    <a:pt x="1830" y="1060"/>
                  </a:moveTo>
                  <a:lnTo>
                    <a:pt x="1830" y="1078"/>
                  </a:lnTo>
                  <a:lnTo>
                    <a:pt x="1826" y="1078"/>
                  </a:lnTo>
                  <a:lnTo>
                    <a:pt x="1826" y="1060"/>
                  </a:lnTo>
                  <a:lnTo>
                    <a:pt x="1830" y="1060"/>
                  </a:lnTo>
                  <a:close/>
                  <a:moveTo>
                    <a:pt x="1830" y="1091"/>
                  </a:moveTo>
                  <a:lnTo>
                    <a:pt x="1830" y="1109"/>
                  </a:lnTo>
                  <a:lnTo>
                    <a:pt x="1826" y="1109"/>
                  </a:lnTo>
                  <a:lnTo>
                    <a:pt x="1826" y="1091"/>
                  </a:lnTo>
                  <a:lnTo>
                    <a:pt x="1830" y="1091"/>
                  </a:lnTo>
                  <a:close/>
                  <a:moveTo>
                    <a:pt x="1830" y="1122"/>
                  </a:moveTo>
                  <a:lnTo>
                    <a:pt x="1830" y="1139"/>
                  </a:lnTo>
                  <a:lnTo>
                    <a:pt x="1826" y="1139"/>
                  </a:lnTo>
                  <a:lnTo>
                    <a:pt x="1826" y="1122"/>
                  </a:lnTo>
                  <a:lnTo>
                    <a:pt x="1830" y="1122"/>
                  </a:lnTo>
                  <a:close/>
                  <a:moveTo>
                    <a:pt x="1830" y="1152"/>
                  </a:moveTo>
                  <a:lnTo>
                    <a:pt x="1830" y="1170"/>
                  </a:lnTo>
                  <a:lnTo>
                    <a:pt x="1826" y="1170"/>
                  </a:lnTo>
                  <a:lnTo>
                    <a:pt x="1826" y="1152"/>
                  </a:lnTo>
                  <a:lnTo>
                    <a:pt x="1830" y="1152"/>
                  </a:lnTo>
                  <a:close/>
                  <a:moveTo>
                    <a:pt x="1830" y="1183"/>
                  </a:moveTo>
                  <a:lnTo>
                    <a:pt x="1830" y="1200"/>
                  </a:lnTo>
                  <a:lnTo>
                    <a:pt x="1826" y="1200"/>
                  </a:lnTo>
                  <a:lnTo>
                    <a:pt x="1826" y="1183"/>
                  </a:lnTo>
                  <a:lnTo>
                    <a:pt x="1830" y="1183"/>
                  </a:lnTo>
                  <a:close/>
                  <a:moveTo>
                    <a:pt x="1830" y="1214"/>
                  </a:moveTo>
                  <a:lnTo>
                    <a:pt x="1830" y="1231"/>
                  </a:lnTo>
                  <a:lnTo>
                    <a:pt x="1826" y="1231"/>
                  </a:lnTo>
                  <a:lnTo>
                    <a:pt x="1826" y="1214"/>
                  </a:lnTo>
                  <a:lnTo>
                    <a:pt x="1830" y="1214"/>
                  </a:lnTo>
                  <a:close/>
                  <a:moveTo>
                    <a:pt x="1830" y="1244"/>
                  </a:moveTo>
                  <a:lnTo>
                    <a:pt x="1830" y="1262"/>
                  </a:lnTo>
                  <a:lnTo>
                    <a:pt x="1826" y="1262"/>
                  </a:lnTo>
                  <a:lnTo>
                    <a:pt x="1826" y="1244"/>
                  </a:lnTo>
                  <a:lnTo>
                    <a:pt x="1830" y="1244"/>
                  </a:lnTo>
                  <a:close/>
                  <a:moveTo>
                    <a:pt x="1830" y="1275"/>
                  </a:moveTo>
                  <a:lnTo>
                    <a:pt x="1830" y="1292"/>
                  </a:lnTo>
                  <a:lnTo>
                    <a:pt x="1826" y="1292"/>
                  </a:lnTo>
                  <a:lnTo>
                    <a:pt x="1826" y="1275"/>
                  </a:lnTo>
                  <a:lnTo>
                    <a:pt x="1830" y="1275"/>
                  </a:lnTo>
                  <a:close/>
                  <a:moveTo>
                    <a:pt x="1830" y="1306"/>
                  </a:moveTo>
                  <a:lnTo>
                    <a:pt x="1830" y="1323"/>
                  </a:lnTo>
                  <a:lnTo>
                    <a:pt x="1826" y="1323"/>
                  </a:lnTo>
                  <a:lnTo>
                    <a:pt x="1826" y="1306"/>
                  </a:lnTo>
                  <a:lnTo>
                    <a:pt x="1830" y="1306"/>
                  </a:lnTo>
                  <a:close/>
                  <a:moveTo>
                    <a:pt x="1830" y="1337"/>
                  </a:moveTo>
                  <a:lnTo>
                    <a:pt x="1830" y="1354"/>
                  </a:lnTo>
                  <a:lnTo>
                    <a:pt x="1826" y="1354"/>
                  </a:lnTo>
                  <a:lnTo>
                    <a:pt x="1826" y="1337"/>
                  </a:lnTo>
                  <a:lnTo>
                    <a:pt x="1830" y="1337"/>
                  </a:lnTo>
                  <a:close/>
                  <a:moveTo>
                    <a:pt x="1830" y="1367"/>
                  </a:moveTo>
                  <a:lnTo>
                    <a:pt x="1830" y="1385"/>
                  </a:lnTo>
                  <a:lnTo>
                    <a:pt x="1826" y="1385"/>
                  </a:lnTo>
                  <a:lnTo>
                    <a:pt x="1826" y="1367"/>
                  </a:lnTo>
                  <a:lnTo>
                    <a:pt x="1830" y="1367"/>
                  </a:lnTo>
                  <a:close/>
                  <a:moveTo>
                    <a:pt x="1830" y="1398"/>
                  </a:moveTo>
                  <a:lnTo>
                    <a:pt x="1830" y="1415"/>
                  </a:lnTo>
                  <a:lnTo>
                    <a:pt x="1826" y="1415"/>
                  </a:lnTo>
                  <a:lnTo>
                    <a:pt x="1826" y="1398"/>
                  </a:lnTo>
                  <a:lnTo>
                    <a:pt x="1830" y="1398"/>
                  </a:lnTo>
                  <a:close/>
                  <a:moveTo>
                    <a:pt x="1830" y="1428"/>
                  </a:moveTo>
                  <a:lnTo>
                    <a:pt x="1830" y="1446"/>
                  </a:lnTo>
                  <a:lnTo>
                    <a:pt x="1826" y="1446"/>
                  </a:lnTo>
                  <a:lnTo>
                    <a:pt x="1826" y="1428"/>
                  </a:lnTo>
                  <a:lnTo>
                    <a:pt x="1830" y="1428"/>
                  </a:lnTo>
                  <a:close/>
                  <a:moveTo>
                    <a:pt x="1830" y="1459"/>
                  </a:moveTo>
                  <a:lnTo>
                    <a:pt x="1830" y="1477"/>
                  </a:lnTo>
                  <a:lnTo>
                    <a:pt x="1826" y="1477"/>
                  </a:lnTo>
                  <a:lnTo>
                    <a:pt x="1826" y="1459"/>
                  </a:lnTo>
                  <a:lnTo>
                    <a:pt x="1830" y="1459"/>
                  </a:lnTo>
                  <a:close/>
                  <a:moveTo>
                    <a:pt x="1830" y="1490"/>
                  </a:moveTo>
                  <a:lnTo>
                    <a:pt x="1830" y="1507"/>
                  </a:lnTo>
                  <a:lnTo>
                    <a:pt x="1826" y="1507"/>
                  </a:lnTo>
                  <a:lnTo>
                    <a:pt x="1826" y="1490"/>
                  </a:lnTo>
                  <a:lnTo>
                    <a:pt x="1830" y="1490"/>
                  </a:lnTo>
                  <a:close/>
                  <a:moveTo>
                    <a:pt x="1830" y="1520"/>
                  </a:moveTo>
                  <a:lnTo>
                    <a:pt x="1830" y="1538"/>
                  </a:lnTo>
                  <a:lnTo>
                    <a:pt x="1826" y="1538"/>
                  </a:lnTo>
                  <a:lnTo>
                    <a:pt x="1826" y="1520"/>
                  </a:lnTo>
                  <a:lnTo>
                    <a:pt x="1830" y="1520"/>
                  </a:lnTo>
                  <a:close/>
                  <a:moveTo>
                    <a:pt x="1830" y="1551"/>
                  </a:moveTo>
                  <a:lnTo>
                    <a:pt x="1830" y="1569"/>
                  </a:lnTo>
                  <a:lnTo>
                    <a:pt x="1826" y="1569"/>
                  </a:lnTo>
                  <a:lnTo>
                    <a:pt x="1826" y="1551"/>
                  </a:lnTo>
                  <a:lnTo>
                    <a:pt x="1830" y="1551"/>
                  </a:lnTo>
                  <a:close/>
                  <a:moveTo>
                    <a:pt x="1830" y="1582"/>
                  </a:moveTo>
                  <a:lnTo>
                    <a:pt x="1830" y="1600"/>
                  </a:lnTo>
                  <a:lnTo>
                    <a:pt x="1826" y="1600"/>
                  </a:lnTo>
                  <a:lnTo>
                    <a:pt x="1826" y="1582"/>
                  </a:lnTo>
                  <a:lnTo>
                    <a:pt x="1830" y="1582"/>
                  </a:lnTo>
                  <a:close/>
                  <a:moveTo>
                    <a:pt x="1830" y="1613"/>
                  </a:moveTo>
                  <a:lnTo>
                    <a:pt x="1830" y="1630"/>
                  </a:lnTo>
                  <a:lnTo>
                    <a:pt x="1826" y="1630"/>
                  </a:lnTo>
                  <a:lnTo>
                    <a:pt x="1826" y="1613"/>
                  </a:lnTo>
                  <a:lnTo>
                    <a:pt x="1830" y="1613"/>
                  </a:lnTo>
                  <a:close/>
                  <a:moveTo>
                    <a:pt x="1830" y="1643"/>
                  </a:moveTo>
                  <a:lnTo>
                    <a:pt x="1830" y="1661"/>
                  </a:lnTo>
                  <a:lnTo>
                    <a:pt x="1826" y="1661"/>
                  </a:lnTo>
                  <a:lnTo>
                    <a:pt x="1826" y="1643"/>
                  </a:lnTo>
                  <a:lnTo>
                    <a:pt x="1830" y="1643"/>
                  </a:lnTo>
                  <a:close/>
                  <a:moveTo>
                    <a:pt x="1830" y="1674"/>
                  </a:moveTo>
                  <a:lnTo>
                    <a:pt x="1830" y="1691"/>
                  </a:lnTo>
                  <a:lnTo>
                    <a:pt x="1826" y="1691"/>
                  </a:lnTo>
                  <a:lnTo>
                    <a:pt x="1826" y="1674"/>
                  </a:lnTo>
                  <a:lnTo>
                    <a:pt x="1830" y="1674"/>
                  </a:lnTo>
                  <a:close/>
                  <a:moveTo>
                    <a:pt x="1830" y="1705"/>
                  </a:moveTo>
                  <a:lnTo>
                    <a:pt x="1830" y="1722"/>
                  </a:lnTo>
                  <a:lnTo>
                    <a:pt x="1826" y="1722"/>
                  </a:lnTo>
                  <a:lnTo>
                    <a:pt x="1826" y="1705"/>
                  </a:lnTo>
                  <a:lnTo>
                    <a:pt x="1830" y="1705"/>
                  </a:lnTo>
                  <a:close/>
                  <a:moveTo>
                    <a:pt x="1830" y="1735"/>
                  </a:moveTo>
                  <a:lnTo>
                    <a:pt x="1830" y="1753"/>
                  </a:lnTo>
                  <a:lnTo>
                    <a:pt x="1826" y="1753"/>
                  </a:lnTo>
                  <a:lnTo>
                    <a:pt x="1826" y="1735"/>
                  </a:lnTo>
                  <a:lnTo>
                    <a:pt x="1830" y="1735"/>
                  </a:lnTo>
                  <a:close/>
                  <a:moveTo>
                    <a:pt x="1830" y="1766"/>
                  </a:moveTo>
                  <a:lnTo>
                    <a:pt x="1830" y="1783"/>
                  </a:lnTo>
                  <a:lnTo>
                    <a:pt x="1826" y="1783"/>
                  </a:lnTo>
                  <a:lnTo>
                    <a:pt x="1826" y="1766"/>
                  </a:lnTo>
                  <a:lnTo>
                    <a:pt x="1830" y="1766"/>
                  </a:lnTo>
                  <a:close/>
                  <a:moveTo>
                    <a:pt x="1830" y="1797"/>
                  </a:moveTo>
                  <a:lnTo>
                    <a:pt x="1830" y="1814"/>
                  </a:lnTo>
                  <a:lnTo>
                    <a:pt x="1826" y="1814"/>
                  </a:lnTo>
                  <a:lnTo>
                    <a:pt x="1826" y="1797"/>
                  </a:lnTo>
                  <a:lnTo>
                    <a:pt x="1830" y="1797"/>
                  </a:lnTo>
                  <a:close/>
                  <a:moveTo>
                    <a:pt x="1830" y="1827"/>
                  </a:moveTo>
                  <a:lnTo>
                    <a:pt x="1830" y="1845"/>
                  </a:lnTo>
                  <a:lnTo>
                    <a:pt x="1826" y="1845"/>
                  </a:lnTo>
                  <a:lnTo>
                    <a:pt x="1826" y="1827"/>
                  </a:lnTo>
                  <a:lnTo>
                    <a:pt x="1830" y="1827"/>
                  </a:lnTo>
                  <a:close/>
                  <a:moveTo>
                    <a:pt x="1830" y="1858"/>
                  </a:moveTo>
                  <a:lnTo>
                    <a:pt x="1830" y="1876"/>
                  </a:lnTo>
                  <a:lnTo>
                    <a:pt x="1826" y="1876"/>
                  </a:lnTo>
                  <a:lnTo>
                    <a:pt x="1826" y="1858"/>
                  </a:lnTo>
                  <a:lnTo>
                    <a:pt x="1830" y="1858"/>
                  </a:lnTo>
                  <a:close/>
                  <a:moveTo>
                    <a:pt x="1830" y="1889"/>
                  </a:moveTo>
                  <a:lnTo>
                    <a:pt x="1830" y="1906"/>
                  </a:lnTo>
                  <a:lnTo>
                    <a:pt x="1826" y="1906"/>
                  </a:lnTo>
                  <a:lnTo>
                    <a:pt x="1826" y="1889"/>
                  </a:lnTo>
                  <a:lnTo>
                    <a:pt x="1830" y="1889"/>
                  </a:lnTo>
                  <a:close/>
                  <a:moveTo>
                    <a:pt x="1830" y="1919"/>
                  </a:moveTo>
                  <a:lnTo>
                    <a:pt x="1830" y="1937"/>
                  </a:lnTo>
                  <a:lnTo>
                    <a:pt x="1826" y="1937"/>
                  </a:lnTo>
                  <a:lnTo>
                    <a:pt x="1826" y="1919"/>
                  </a:lnTo>
                  <a:lnTo>
                    <a:pt x="1830" y="1919"/>
                  </a:lnTo>
                  <a:close/>
                  <a:moveTo>
                    <a:pt x="1830" y="1950"/>
                  </a:moveTo>
                  <a:lnTo>
                    <a:pt x="1830" y="1968"/>
                  </a:lnTo>
                  <a:lnTo>
                    <a:pt x="1826" y="1968"/>
                  </a:lnTo>
                  <a:lnTo>
                    <a:pt x="1826" y="1950"/>
                  </a:lnTo>
                  <a:lnTo>
                    <a:pt x="1830" y="1950"/>
                  </a:lnTo>
                  <a:close/>
                  <a:moveTo>
                    <a:pt x="1830" y="1981"/>
                  </a:moveTo>
                  <a:lnTo>
                    <a:pt x="1830" y="1998"/>
                  </a:lnTo>
                  <a:lnTo>
                    <a:pt x="1826" y="1998"/>
                  </a:lnTo>
                  <a:lnTo>
                    <a:pt x="1826" y="1981"/>
                  </a:lnTo>
                  <a:lnTo>
                    <a:pt x="1830" y="1981"/>
                  </a:lnTo>
                  <a:close/>
                  <a:moveTo>
                    <a:pt x="1830" y="2011"/>
                  </a:moveTo>
                  <a:lnTo>
                    <a:pt x="1830" y="2029"/>
                  </a:lnTo>
                  <a:lnTo>
                    <a:pt x="1826" y="2029"/>
                  </a:lnTo>
                  <a:lnTo>
                    <a:pt x="1826" y="2011"/>
                  </a:lnTo>
                  <a:lnTo>
                    <a:pt x="1830" y="2011"/>
                  </a:lnTo>
                  <a:close/>
                  <a:moveTo>
                    <a:pt x="1830" y="2042"/>
                  </a:moveTo>
                  <a:lnTo>
                    <a:pt x="1830" y="2060"/>
                  </a:lnTo>
                  <a:lnTo>
                    <a:pt x="1826" y="2060"/>
                  </a:lnTo>
                  <a:lnTo>
                    <a:pt x="1826" y="2042"/>
                  </a:lnTo>
                  <a:lnTo>
                    <a:pt x="1830" y="2042"/>
                  </a:lnTo>
                  <a:close/>
                  <a:moveTo>
                    <a:pt x="1830" y="2073"/>
                  </a:moveTo>
                  <a:lnTo>
                    <a:pt x="1830" y="2090"/>
                  </a:lnTo>
                  <a:lnTo>
                    <a:pt x="1826" y="2090"/>
                  </a:lnTo>
                  <a:lnTo>
                    <a:pt x="1826" y="2073"/>
                  </a:lnTo>
                  <a:lnTo>
                    <a:pt x="1830" y="2073"/>
                  </a:lnTo>
                  <a:close/>
                  <a:moveTo>
                    <a:pt x="1830" y="2103"/>
                  </a:moveTo>
                  <a:lnTo>
                    <a:pt x="1830" y="2121"/>
                  </a:lnTo>
                  <a:lnTo>
                    <a:pt x="1826" y="2121"/>
                  </a:lnTo>
                  <a:lnTo>
                    <a:pt x="1826" y="2103"/>
                  </a:lnTo>
                  <a:lnTo>
                    <a:pt x="1830" y="2103"/>
                  </a:lnTo>
                  <a:close/>
                  <a:moveTo>
                    <a:pt x="1830" y="2134"/>
                  </a:moveTo>
                  <a:lnTo>
                    <a:pt x="1830" y="2152"/>
                  </a:lnTo>
                  <a:lnTo>
                    <a:pt x="1826" y="2152"/>
                  </a:lnTo>
                  <a:lnTo>
                    <a:pt x="1826" y="2134"/>
                  </a:lnTo>
                  <a:lnTo>
                    <a:pt x="1830" y="2134"/>
                  </a:lnTo>
                  <a:close/>
                  <a:moveTo>
                    <a:pt x="1830" y="2165"/>
                  </a:moveTo>
                  <a:lnTo>
                    <a:pt x="1830" y="2182"/>
                  </a:lnTo>
                  <a:lnTo>
                    <a:pt x="1826" y="2182"/>
                  </a:lnTo>
                  <a:lnTo>
                    <a:pt x="1826" y="2165"/>
                  </a:lnTo>
                  <a:lnTo>
                    <a:pt x="1830" y="2165"/>
                  </a:lnTo>
                  <a:close/>
                  <a:moveTo>
                    <a:pt x="1830" y="2196"/>
                  </a:moveTo>
                  <a:lnTo>
                    <a:pt x="1830" y="2213"/>
                  </a:lnTo>
                  <a:lnTo>
                    <a:pt x="1826" y="2213"/>
                  </a:lnTo>
                  <a:lnTo>
                    <a:pt x="1826" y="2196"/>
                  </a:lnTo>
                  <a:lnTo>
                    <a:pt x="1830" y="2196"/>
                  </a:lnTo>
                  <a:close/>
                  <a:moveTo>
                    <a:pt x="1830" y="2226"/>
                  </a:moveTo>
                  <a:lnTo>
                    <a:pt x="1830" y="2244"/>
                  </a:lnTo>
                  <a:lnTo>
                    <a:pt x="1826" y="2244"/>
                  </a:lnTo>
                  <a:lnTo>
                    <a:pt x="1826" y="2226"/>
                  </a:lnTo>
                  <a:lnTo>
                    <a:pt x="1830" y="2226"/>
                  </a:lnTo>
                  <a:close/>
                  <a:moveTo>
                    <a:pt x="1830" y="2257"/>
                  </a:moveTo>
                  <a:lnTo>
                    <a:pt x="1830" y="2274"/>
                  </a:lnTo>
                  <a:lnTo>
                    <a:pt x="1826" y="2274"/>
                  </a:lnTo>
                  <a:lnTo>
                    <a:pt x="1826" y="2257"/>
                  </a:lnTo>
                  <a:lnTo>
                    <a:pt x="1830" y="2257"/>
                  </a:lnTo>
                  <a:close/>
                  <a:moveTo>
                    <a:pt x="1830" y="2288"/>
                  </a:moveTo>
                  <a:lnTo>
                    <a:pt x="1830" y="2305"/>
                  </a:lnTo>
                  <a:lnTo>
                    <a:pt x="1826" y="2305"/>
                  </a:lnTo>
                  <a:lnTo>
                    <a:pt x="1826" y="2288"/>
                  </a:lnTo>
                  <a:lnTo>
                    <a:pt x="1830" y="2288"/>
                  </a:lnTo>
                  <a:close/>
                  <a:moveTo>
                    <a:pt x="1830" y="2318"/>
                  </a:moveTo>
                  <a:lnTo>
                    <a:pt x="1830" y="2336"/>
                  </a:lnTo>
                  <a:lnTo>
                    <a:pt x="1826" y="2336"/>
                  </a:lnTo>
                  <a:lnTo>
                    <a:pt x="1826" y="2318"/>
                  </a:lnTo>
                  <a:lnTo>
                    <a:pt x="1830" y="2318"/>
                  </a:lnTo>
                  <a:close/>
                  <a:moveTo>
                    <a:pt x="1856" y="1003"/>
                  </a:moveTo>
                  <a:lnTo>
                    <a:pt x="1856" y="1021"/>
                  </a:lnTo>
                  <a:lnTo>
                    <a:pt x="1852" y="1021"/>
                  </a:lnTo>
                  <a:lnTo>
                    <a:pt x="1852" y="1003"/>
                  </a:lnTo>
                  <a:lnTo>
                    <a:pt x="1856" y="1003"/>
                  </a:lnTo>
                  <a:close/>
                  <a:moveTo>
                    <a:pt x="1856" y="1034"/>
                  </a:moveTo>
                  <a:lnTo>
                    <a:pt x="1856" y="1052"/>
                  </a:lnTo>
                  <a:lnTo>
                    <a:pt x="1852" y="1052"/>
                  </a:lnTo>
                  <a:lnTo>
                    <a:pt x="1852" y="1034"/>
                  </a:lnTo>
                  <a:lnTo>
                    <a:pt x="1856" y="1034"/>
                  </a:lnTo>
                  <a:close/>
                  <a:moveTo>
                    <a:pt x="1856" y="1065"/>
                  </a:moveTo>
                  <a:lnTo>
                    <a:pt x="1856" y="1082"/>
                  </a:lnTo>
                  <a:lnTo>
                    <a:pt x="1852" y="1082"/>
                  </a:lnTo>
                  <a:lnTo>
                    <a:pt x="1852" y="1065"/>
                  </a:lnTo>
                  <a:lnTo>
                    <a:pt x="1856" y="1065"/>
                  </a:lnTo>
                  <a:close/>
                  <a:moveTo>
                    <a:pt x="1856" y="1095"/>
                  </a:moveTo>
                  <a:lnTo>
                    <a:pt x="1856" y="1113"/>
                  </a:lnTo>
                  <a:lnTo>
                    <a:pt x="1852" y="1113"/>
                  </a:lnTo>
                  <a:lnTo>
                    <a:pt x="1852" y="1095"/>
                  </a:lnTo>
                  <a:lnTo>
                    <a:pt x="1856" y="1095"/>
                  </a:lnTo>
                  <a:close/>
                  <a:moveTo>
                    <a:pt x="1856" y="1126"/>
                  </a:moveTo>
                  <a:lnTo>
                    <a:pt x="1856" y="1144"/>
                  </a:lnTo>
                  <a:lnTo>
                    <a:pt x="1852" y="1144"/>
                  </a:lnTo>
                  <a:lnTo>
                    <a:pt x="1852" y="1126"/>
                  </a:lnTo>
                  <a:lnTo>
                    <a:pt x="1856" y="1126"/>
                  </a:lnTo>
                  <a:close/>
                  <a:moveTo>
                    <a:pt x="1856" y="1157"/>
                  </a:moveTo>
                  <a:lnTo>
                    <a:pt x="1856" y="1174"/>
                  </a:lnTo>
                  <a:lnTo>
                    <a:pt x="1852" y="1174"/>
                  </a:lnTo>
                  <a:lnTo>
                    <a:pt x="1852" y="1157"/>
                  </a:lnTo>
                  <a:lnTo>
                    <a:pt x="1856" y="1157"/>
                  </a:lnTo>
                  <a:close/>
                  <a:moveTo>
                    <a:pt x="1856" y="1187"/>
                  </a:moveTo>
                  <a:lnTo>
                    <a:pt x="1856" y="1205"/>
                  </a:lnTo>
                  <a:lnTo>
                    <a:pt x="1852" y="1205"/>
                  </a:lnTo>
                  <a:lnTo>
                    <a:pt x="1852" y="1187"/>
                  </a:lnTo>
                  <a:lnTo>
                    <a:pt x="1856" y="1187"/>
                  </a:lnTo>
                  <a:close/>
                  <a:moveTo>
                    <a:pt x="1856" y="1218"/>
                  </a:moveTo>
                  <a:lnTo>
                    <a:pt x="1856" y="1236"/>
                  </a:lnTo>
                  <a:lnTo>
                    <a:pt x="1852" y="1236"/>
                  </a:lnTo>
                  <a:lnTo>
                    <a:pt x="1852" y="1218"/>
                  </a:lnTo>
                  <a:lnTo>
                    <a:pt x="1856" y="1218"/>
                  </a:lnTo>
                  <a:close/>
                  <a:moveTo>
                    <a:pt x="1856" y="1249"/>
                  </a:moveTo>
                  <a:lnTo>
                    <a:pt x="1856" y="1266"/>
                  </a:lnTo>
                  <a:lnTo>
                    <a:pt x="1852" y="1266"/>
                  </a:lnTo>
                  <a:lnTo>
                    <a:pt x="1852" y="1249"/>
                  </a:lnTo>
                  <a:lnTo>
                    <a:pt x="1856" y="1249"/>
                  </a:lnTo>
                  <a:close/>
                  <a:moveTo>
                    <a:pt x="1856" y="1279"/>
                  </a:moveTo>
                  <a:lnTo>
                    <a:pt x="1856" y="1297"/>
                  </a:lnTo>
                  <a:lnTo>
                    <a:pt x="1852" y="1297"/>
                  </a:lnTo>
                  <a:lnTo>
                    <a:pt x="1852" y="1279"/>
                  </a:lnTo>
                  <a:lnTo>
                    <a:pt x="1856" y="1279"/>
                  </a:lnTo>
                  <a:close/>
                  <a:moveTo>
                    <a:pt x="1856" y="1310"/>
                  </a:moveTo>
                  <a:lnTo>
                    <a:pt x="1856" y="1328"/>
                  </a:lnTo>
                  <a:lnTo>
                    <a:pt x="1852" y="1328"/>
                  </a:lnTo>
                  <a:lnTo>
                    <a:pt x="1852" y="1310"/>
                  </a:lnTo>
                  <a:lnTo>
                    <a:pt x="1856" y="1310"/>
                  </a:lnTo>
                  <a:close/>
                  <a:moveTo>
                    <a:pt x="1856" y="1341"/>
                  </a:moveTo>
                  <a:lnTo>
                    <a:pt x="1856" y="1358"/>
                  </a:lnTo>
                  <a:lnTo>
                    <a:pt x="1852" y="1358"/>
                  </a:lnTo>
                  <a:lnTo>
                    <a:pt x="1852" y="1341"/>
                  </a:lnTo>
                  <a:lnTo>
                    <a:pt x="1856" y="1341"/>
                  </a:lnTo>
                  <a:close/>
                  <a:moveTo>
                    <a:pt x="1856" y="1372"/>
                  </a:moveTo>
                  <a:lnTo>
                    <a:pt x="1856" y="1389"/>
                  </a:lnTo>
                  <a:lnTo>
                    <a:pt x="1852" y="1389"/>
                  </a:lnTo>
                  <a:lnTo>
                    <a:pt x="1852" y="1372"/>
                  </a:lnTo>
                  <a:lnTo>
                    <a:pt x="1856" y="1372"/>
                  </a:lnTo>
                  <a:close/>
                  <a:moveTo>
                    <a:pt x="1856" y="1402"/>
                  </a:moveTo>
                  <a:lnTo>
                    <a:pt x="1856" y="1420"/>
                  </a:lnTo>
                  <a:lnTo>
                    <a:pt x="1852" y="1420"/>
                  </a:lnTo>
                  <a:lnTo>
                    <a:pt x="1852" y="1402"/>
                  </a:lnTo>
                  <a:lnTo>
                    <a:pt x="1856" y="1402"/>
                  </a:lnTo>
                  <a:close/>
                  <a:moveTo>
                    <a:pt x="1856" y="1433"/>
                  </a:moveTo>
                  <a:lnTo>
                    <a:pt x="1856" y="1450"/>
                  </a:lnTo>
                  <a:lnTo>
                    <a:pt x="1852" y="1450"/>
                  </a:lnTo>
                  <a:lnTo>
                    <a:pt x="1852" y="1433"/>
                  </a:lnTo>
                  <a:lnTo>
                    <a:pt x="1856" y="1433"/>
                  </a:lnTo>
                  <a:close/>
                  <a:moveTo>
                    <a:pt x="1856" y="1463"/>
                  </a:moveTo>
                  <a:lnTo>
                    <a:pt x="1856" y="1481"/>
                  </a:lnTo>
                  <a:lnTo>
                    <a:pt x="1852" y="1481"/>
                  </a:lnTo>
                  <a:lnTo>
                    <a:pt x="1852" y="1463"/>
                  </a:lnTo>
                  <a:lnTo>
                    <a:pt x="1856" y="1463"/>
                  </a:lnTo>
                  <a:close/>
                  <a:moveTo>
                    <a:pt x="1856" y="1494"/>
                  </a:moveTo>
                  <a:lnTo>
                    <a:pt x="1856" y="1512"/>
                  </a:lnTo>
                  <a:lnTo>
                    <a:pt x="1852" y="1512"/>
                  </a:lnTo>
                  <a:lnTo>
                    <a:pt x="1852" y="1494"/>
                  </a:lnTo>
                  <a:lnTo>
                    <a:pt x="1856" y="1494"/>
                  </a:lnTo>
                  <a:close/>
                  <a:moveTo>
                    <a:pt x="1856" y="1525"/>
                  </a:moveTo>
                  <a:lnTo>
                    <a:pt x="1856" y="1542"/>
                  </a:lnTo>
                  <a:lnTo>
                    <a:pt x="1852" y="1542"/>
                  </a:lnTo>
                  <a:lnTo>
                    <a:pt x="1852" y="1525"/>
                  </a:lnTo>
                  <a:lnTo>
                    <a:pt x="1856" y="1525"/>
                  </a:lnTo>
                  <a:close/>
                  <a:moveTo>
                    <a:pt x="1856" y="1555"/>
                  </a:moveTo>
                  <a:lnTo>
                    <a:pt x="1856" y="1573"/>
                  </a:lnTo>
                  <a:lnTo>
                    <a:pt x="1852" y="1573"/>
                  </a:lnTo>
                  <a:lnTo>
                    <a:pt x="1852" y="1555"/>
                  </a:lnTo>
                  <a:lnTo>
                    <a:pt x="1856" y="1555"/>
                  </a:lnTo>
                  <a:close/>
                  <a:moveTo>
                    <a:pt x="1856" y="1586"/>
                  </a:moveTo>
                  <a:lnTo>
                    <a:pt x="1856" y="1604"/>
                  </a:lnTo>
                  <a:lnTo>
                    <a:pt x="1852" y="1604"/>
                  </a:lnTo>
                  <a:lnTo>
                    <a:pt x="1852" y="1586"/>
                  </a:lnTo>
                  <a:lnTo>
                    <a:pt x="1856" y="1586"/>
                  </a:lnTo>
                  <a:close/>
                  <a:moveTo>
                    <a:pt x="1856" y="1617"/>
                  </a:moveTo>
                  <a:lnTo>
                    <a:pt x="1856" y="1635"/>
                  </a:lnTo>
                  <a:lnTo>
                    <a:pt x="1852" y="1635"/>
                  </a:lnTo>
                  <a:lnTo>
                    <a:pt x="1852" y="1617"/>
                  </a:lnTo>
                  <a:lnTo>
                    <a:pt x="1856" y="1617"/>
                  </a:lnTo>
                  <a:close/>
                  <a:moveTo>
                    <a:pt x="1856" y="1648"/>
                  </a:moveTo>
                  <a:lnTo>
                    <a:pt x="1856" y="1665"/>
                  </a:lnTo>
                  <a:lnTo>
                    <a:pt x="1852" y="1665"/>
                  </a:lnTo>
                  <a:lnTo>
                    <a:pt x="1852" y="1648"/>
                  </a:lnTo>
                  <a:lnTo>
                    <a:pt x="1856" y="1648"/>
                  </a:lnTo>
                  <a:close/>
                  <a:moveTo>
                    <a:pt x="1856" y="1678"/>
                  </a:moveTo>
                  <a:lnTo>
                    <a:pt x="1856" y="1696"/>
                  </a:lnTo>
                  <a:lnTo>
                    <a:pt x="1852" y="1696"/>
                  </a:lnTo>
                  <a:lnTo>
                    <a:pt x="1852" y="1678"/>
                  </a:lnTo>
                  <a:lnTo>
                    <a:pt x="1856" y="1678"/>
                  </a:lnTo>
                  <a:close/>
                  <a:moveTo>
                    <a:pt x="1856" y="1709"/>
                  </a:moveTo>
                  <a:lnTo>
                    <a:pt x="1856" y="1726"/>
                  </a:lnTo>
                  <a:lnTo>
                    <a:pt x="1852" y="1726"/>
                  </a:lnTo>
                  <a:lnTo>
                    <a:pt x="1852" y="1709"/>
                  </a:lnTo>
                  <a:lnTo>
                    <a:pt x="1856" y="1709"/>
                  </a:lnTo>
                  <a:close/>
                  <a:moveTo>
                    <a:pt x="1856" y="1740"/>
                  </a:moveTo>
                  <a:lnTo>
                    <a:pt x="1856" y="1757"/>
                  </a:lnTo>
                  <a:lnTo>
                    <a:pt x="1852" y="1757"/>
                  </a:lnTo>
                  <a:lnTo>
                    <a:pt x="1852" y="1740"/>
                  </a:lnTo>
                  <a:lnTo>
                    <a:pt x="1856" y="1740"/>
                  </a:lnTo>
                  <a:close/>
                  <a:moveTo>
                    <a:pt x="1856" y="1770"/>
                  </a:moveTo>
                  <a:lnTo>
                    <a:pt x="1856" y="1788"/>
                  </a:lnTo>
                  <a:lnTo>
                    <a:pt x="1852" y="1788"/>
                  </a:lnTo>
                  <a:lnTo>
                    <a:pt x="1852" y="1770"/>
                  </a:lnTo>
                  <a:lnTo>
                    <a:pt x="1856" y="1770"/>
                  </a:lnTo>
                  <a:close/>
                  <a:moveTo>
                    <a:pt x="1856" y="1801"/>
                  </a:moveTo>
                  <a:lnTo>
                    <a:pt x="1856" y="1818"/>
                  </a:lnTo>
                  <a:lnTo>
                    <a:pt x="1852" y="1818"/>
                  </a:lnTo>
                  <a:lnTo>
                    <a:pt x="1852" y="1801"/>
                  </a:lnTo>
                  <a:lnTo>
                    <a:pt x="1856" y="1801"/>
                  </a:lnTo>
                  <a:close/>
                  <a:moveTo>
                    <a:pt x="1856" y="1832"/>
                  </a:moveTo>
                  <a:lnTo>
                    <a:pt x="1856" y="1849"/>
                  </a:lnTo>
                  <a:lnTo>
                    <a:pt x="1852" y="1849"/>
                  </a:lnTo>
                  <a:lnTo>
                    <a:pt x="1852" y="1832"/>
                  </a:lnTo>
                  <a:lnTo>
                    <a:pt x="1856" y="1832"/>
                  </a:lnTo>
                  <a:close/>
                  <a:moveTo>
                    <a:pt x="1856" y="1863"/>
                  </a:moveTo>
                  <a:lnTo>
                    <a:pt x="1856" y="1880"/>
                  </a:lnTo>
                  <a:lnTo>
                    <a:pt x="1852" y="1880"/>
                  </a:lnTo>
                  <a:lnTo>
                    <a:pt x="1852" y="1863"/>
                  </a:lnTo>
                  <a:lnTo>
                    <a:pt x="1856" y="1863"/>
                  </a:lnTo>
                  <a:close/>
                  <a:moveTo>
                    <a:pt x="1856" y="1893"/>
                  </a:moveTo>
                  <a:lnTo>
                    <a:pt x="1856" y="1911"/>
                  </a:lnTo>
                  <a:lnTo>
                    <a:pt x="1852" y="1911"/>
                  </a:lnTo>
                  <a:lnTo>
                    <a:pt x="1852" y="1893"/>
                  </a:lnTo>
                  <a:lnTo>
                    <a:pt x="1856" y="1893"/>
                  </a:lnTo>
                  <a:close/>
                  <a:moveTo>
                    <a:pt x="1856" y="1924"/>
                  </a:moveTo>
                  <a:lnTo>
                    <a:pt x="1856" y="1941"/>
                  </a:lnTo>
                  <a:lnTo>
                    <a:pt x="1852" y="1941"/>
                  </a:lnTo>
                  <a:lnTo>
                    <a:pt x="1852" y="1924"/>
                  </a:lnTo>
                  <a:lnTo>
                    <a:pt x="1856" y="1924"/>
                  </a:lnTo>
                  <a:close/>
                  <a:moveTo>
                    <a:pt x="1856" y="1954"/>
                  </a:moveTo>
                  <a:lnTo>
                    <a:pt x="1856" y="1972"/>
                  </a:lnTo>
                  <a:lnTo>
                    <a:pt x="1852" y="1972"/>
                  </a:lnTo>
                  <a:lnTo>
                    <a:pt x="1852" y="1954"/>
                  </a:lnTo>
                  <a:lnTo>
                    <a:pt x="1856" y="1954"/>
                  </a:lnTo>
                  <a:close/>
                  <a:moveTo>
                    <a:pt x="1856" y="1985"/>
                  </a:moveTo>
                  <a:lnTo>
                    <a:pt x="1856" y="2003"/>
                  </a:lnTo>
                  <a:lnTo>
                    <a:pt x="1852" y="2003"/>
                  </a:lnTo>
                  <a:lnTo>
                    <a:pt x="1852" y="1985"/>
                  </a:lnTo>
                  <a:lnTo>
                    <a:pt x="1856" y="1985"/>
                  </a:lnTo>
                  <a:close/>
                  <a:moveTo>
                    <a:pt x="1856" y="2016"/>
                  </a:moveTo>
                  <a:lnTo>
                    <a:pt x="1856" y="2033"/>
                  </a:lnTo>
                  <a:lnTo>
                    <a:pt x="1852" y="2033"/>
                  </a:lnTo>
                  <a:lnTo>
                    <a:pt x="1852" y="2016"/>
                  </a:lnTo>
                  <a:lnTo>
                    <a:pt x="1856" y="2016"/>
                  </a:lnTo>
                  <a:close/>
                  <a:moveTo>
                    <a:pt x="1856" y="2046"/>
                  </a:moveTo>
                  <a:lnTo>
                    <a:pt x="1856" y="2064"/>
                  </a:lnTo>
                  <a:lnTo>
                    <a:pt x="1852" y="2064"/>
                  </a:lnTo>
                  <a:lnTo>
                    <a:pt x="1852" y="2046"/>
                  </a:lnTo>
                  <a:lnTo>
                    <a:pt x="1856" y="2046"/>
                  </a:lnTo>
                  <a:close/>
                  <a:moveTo>
                    <a:pt x="1856" y="2077"/>
                  </a:moveTo>
                  <a:lnTo>
                    <a:pt x="1856" y="2095"/>
                  </a:lnTo>
                  <a:lnTo>
                    <a:pt x="1852" y="2095"/>
                  </a:lnTo>
                  <a:lnTo>
                    <a:pt x="1852" y="2077"/>
                  </a:lnTo>
                  <a:lnTo>
                    <a:pt x="1856" y="2077"/>
                  </a:lnTo>
                  <a:close/>
                  <a:moveTo>
                    <a:pt x="1856" y="2108"/>
                  </a:moveTo>
                  <a:lnTo>
                    <a:pt x="1856" y="2126"/>
                  </a:lnTo>
                  <a:lnTo>
                    <a:pt x="1852" y="2126"/>
                  </a:lnTo>
                  <a:lnTo>
                    <a:pt x="1852" y="2108"/>
                  </a:lnTo>
                  <a:lnTo>
                    <a:pt x="1856" y="2108"/>
                  </a:lnTo>
                  <a:close/>
                  <a:moveTo>
                    <a:pt x="1856" y="2139"/>
                  </a:moveTo>
                  <a:lnTo>
                    <a:pt x="1856" y="2156"/>
                  </a:lnTo>
                  <a:lnTo>
                    <a:pt x="1852" y="2156"/>
                  </a:lnTo>
                  <a:lnTo>
                    <a:pt x="1852" y="2139"/>
                  </a:lnTo>
                  <a:lnTo>
                    <a:pt x="1856" y="2139"/>
                  </a:lnTo>
                  <a:close/>
                  <a:moveTo>
                    <a:pt x="1856" y="2169"/>
                  </a:moveTo>
                  <a:lnTo>
                    <a:pt x="1856" y="2187"/>
                  </a:lnTo>
                  <a:lnTo>
                    <a:pt x="1852" y="2187"/>
                  </a:lnTo>
                  <a:lnTo>
                    <a:pt x="1852" y="2169"/>
                  </a:lnTo>
                  <a:lnTo>
                    <a:pt x="1856" y="2169"/>
                  </a:lnTo>
                  <a:close/>
                  <a:moveTo>
                    <a:pt x="1856" y="2200"/>
                  </a:moveTo>
                  <a:lnTo>
                    <a:pt x="1856" y="2217"/>
                  </a:lnTo>
                  <a:lnTo>
                    <a:pt x="1852" y="2217"/>
                  </a:lnTo>
                  <a:lnTo>
                    <a:pt x="1852" y="2200"/>
                  </a:lnTo>
                  <a:lnTo>
                    <a:pt x="1856" y="2200"/>
                  </a:lnTo>
                  <a:close/>
                  <a:moveTo>
                    <a:pt x="1856" y="2231"/>
                  </a:moveTo>
                  <a:lnTo>
                    <a:pt x="1856" y="2248"/>
                  </a:lnTo>
                  <a:lnTo>
                    <a:pt x="1852" y="2248"/>
                  </a:lnTo>
                  <a:lnTo>
                    <a:pt x="1852" y="2231"/>
                  </a:lnTo>
                  <a:lnTo>
                    <a:pt x="1856" y="2231"/>
                  </a:lnTo>
                  <a:close/>
                  <a:moveTo>
                    <a:pt x="1856" y="2261"/>
                  </a:moveTo>
                  <a:lnTo>
                    <a:pt x="1856" y="2279"/>
                  </a:lnTo>
                  <a:lnTo>
                    <a:pt x="1852" y="2279"/>
                  </a:lnTo>
                  <a:lnTo>
                    <a:pt x="1852" y="2261"/>
                  </a:lnTo>
                  <a:lnTo>
                    <a:pt x="1856" y="2261"/>
                  </a:lnTo>
                  <a:close/>
                  <a:moveTo>
                    <a:pt x="1856" y="2292"/>
                  </a:moveTo>
                  <a:lnTo>
                    <a:pt x="1856" y="2309"/>
                  </a:lnTo>
                  <a:lnTo>
                    <a:pt x="1852" y="2309"/>
                  </a:lnTo>
                  <a:lnTo>
                    <a:pt x="1852" y="2292"/>
                  </a:lnTo>
                  <a:lnTo>
                    <a:pt x="1856" y="2292"/>
                  </a:lnTo>
                  <a:close/>
                  <a:moveTo>
                    <a:pt x="1856" y="2323"/>
                  </a:moveTo>
                  <a:lnTo>
                    <a:pt x="1856" y="2339"/>
                  </a:lnTo>
                  <a:lnTo>
                    <a:pt x="1852" y="2339"/>
                  </a:lnTo>
                  <a:lnTo>
                    <a:pt x="1852" y="2323"/>
                  </a:lnTo>
                  <a:lnTo>
                    <a:pt x="1856" y="2323"/>
                  </a:lnTo>
                  <a:close/>
                  <a:moveTo>
                    <a:pt x="1883" y="973"/>
                  </a:moveTo>
                  <a:lnTo>
                    <a:pt x="1883" y="990"/>
                  </a:lnTo>
                  <a:lnTo>
                    <a:pt x="1878" y="990"/>
                  </a:lnTo>
                  <a:lnTo>
                    <a:pt x="1878" y="973"/>
                  </a:lnTo>
                  <a:lnTo>
                    <a:pt x="1883" y="973"/>
                  </a:lnTo>
                  <a:close/>
                  <a:moveTo>
                    <a:pt x="1883" y="1003"/>
                  </a:moveTo>
                  <a:lnTo>
                    <a:pt x="1883" y="1021"/>
                  </a:lnTo>
                  <a:lnTo>
                    <a:pt x="1878" y="1021"/>
                  </a:lnTo>
                  <a:lnTo>
                    <a:pt x="1878" y="1003"/>
                  </a:lnTo>
                  <a:lnTo>
                    <a:pt x="1883" y="1003"/>
                  </a:lnTo>
                  <a:close/>
                  <a:moveTo>
                    <a:pt x="1883" y="1034"/>
                  </a:moveTo>
                  <a:lnTo>
                    <a:pt x="1883" y="1052"/>
                  </a:lnTo>
                  <a:lnTo>
                    <a:pt x="1878" y="1052"/>
                  </a:lnTo>
                  <a:lnTo>
                    <a:pt x="1878" y="1034"/>
                  </a:lnTo>
                  <a:lnTo>
                    <a:pt x="1883" y="1034"/>
                  </a:lnTo>
                  <a:close/>
                  <a:moveTo>
                    <a:pt x="1883" y="1065"/>
                  </a:moveTo>
                  <a:lnTo>
                    <a:pt x="1883" y="1082"/>
                  </a:lnTo>
                  <a:lnTo>
                    <a:pt x="1878" y="1082"/>
                  </a:lnTo>
                  <a:lnTo>
                    <a:pt x="1878" y="1065"/>
                  </a:lnTo>
                  <a:lnTo>
                    <a:pt x="1883" y="1065"/>
                  </a:lnTo>
                  <a:close/>
                  <a:moveTo>
                    <a:pt x="1883" y="1095"/>
                  </a:moveTo>
                  <a:lnTo>
                    <a:pt x="1883" y="1113"/>
                  </a:lnTo>
                  <a:lnTo>
                    <a:pt x="1878" y="1113"/>
                  </a:lnTo>
                  <a:lnTo>
                    <a:pt x="1878" y="1095"/>
                  </a:lnTo>
                  <a:lnTo>
                    <a:pt x="1883" y="1095"/>
                  </a:lnTo>
                  <a:close/>
                  <a:moveTo>
                    <a:pt x="1883" y="1126"/>
                  </a:moveTo>
                  <a:lnTo>
                    <a:pt x="1883" y="1144"/>
                  </a:lnTo>
                  <a:lnTo>
                    <a:pt x="1878" y="1144"/>
                  </a:lnTo>
                  <a:lnTo>
                    <a:pt x="1878" y="1126"/>
                  </a:lnTo>
                  <a:lnTo>
                    <a:pt x="1883" y="1126"/>
                  </a:lnTo>
                  <a:close/>
                  <a:moveTo>
                    <a:pt x="1883" y="1157"/>
                  </a:moveTo>
                  <a:lnTo>
                    <a:pt x="1883" y="1174"/>
                  </a:lnTo>
                  <a:lnTo>
                    <a:pt x="1878" y="1174"/>
                  </a:lnTo>
                  <a:lnTo>
                    <a:pt x="1878" y="1157"/>
                  </a:lnTo>
                  <a:lnTo>
                    <a:pt x="1883" y="1157"/>
                  </a:lnTo>
                  <a:close/>
                  <a:moveTo>
                    <a:pt x="1883" y="1187"/>
                  </a:moveTo>
                  <a:lnTo>
                    <a:pt x="1883" y="1205"/>
                  </a:lnTo>
                  <a:lnTo>
                    <a:pt x="1878" y="1205"/>
                  </a:lnTo>
                  <a:lnTo>
                    <a:pt x="1878" y="1187"/>
                  </a:lnTo>
                  <a:lnTo>
                    <a:pt x="1883" y="1187"/>
                  </a:lnTo>
                  <a:close/>
                  <a:moveTo>
                    <a:pt x="1883" y="1218"/>
                  </a:moveTo>
                  <a:lnTo>
                    <a:pt x="1883" y="1236"/>
                  </a:lnTo>
                  <a:lnTo>
                    <a:pt x="1878" y="1236"/>
                  </a:lnTo>
                  <a:lnTo>
                    <a:pt x="1878" y="1218"/>
                  </a:lnTo>
                  <a:lnTo>
                    <a:pt x="1883" y="1218"/>
                  </a:lnTo>
                  <a:close/>
                  <a:moveTo>
                    <a:pt x="1883" y="1249"/>
                  </a:moveTo>
                  <a:lnTo>
                    <a:pt x="1883" y="1266"/>
                  </a:lnTo>
                  <a:lnTo>
                    <a:pt x="1878" y="1266"/>
                  </a:lnTo>
                  <a:lnTo>
                    <a:pt x="1878" y="1249"/>
                  </a:lnTo>
                  <a:lnTo>
                    <a:pt x="1883" y="1249"/>
                  </a:lnTo>
                  <a:close/>
                  <a:moveTo>
                    <a:pt x="1883" y="1280"/>
                  </a:moveTo>
                  <a:lnTo>
                    <a:pt x="1883" y="1297"/>
                  </a:lnTo>
                  <a:lnTo>
                    <a:pt x="1878" y="1297"/>
                  </a:lnTo>
                  <a:lnTo>
                    <a:pt x="1878" y="1280"/>
                  </a:lnTo>
                  <a:lnTo>
                    <a:pt x="1883" y="1280"/>
                  </a:lnTo>
                  <a:close/>
                  <a:moveTo>
                    <a:pt x="1883" y="1310"/>
                  </a:moveTo>
                  <a:lnTo>
                    <a:pt x="1883" y="1328"/>
                  </a:lnTo>
                  <a:lnTo>
                    <a:pt x="1878" y="1328"/>
                  </a:lnTo>
                  <a:lnTo>
                    <a:pt x="1878" y="1310"/>
                  </a:lnTo>
                  <a:lnTo>
                    <a:pt x="1883" y="1310"/>
                  </a:lnTo>
                  <a:close/>
                  <a:moveTo>
                    <a:pt x="1883" y="1341"/>
                  </a:moveTo>
                  <a:lnTo>
                    <a:pt x="1883" y="1358"/>
                  </a:lnTo>
                  <a:lnTo>
                    <a:pt x="1878" y="1358"/>
                  </a:lnTo>
                  <a:lnTo>
                    <a:pt x="1878" y="1341"/>
                  </a:lnTo>
                  <a:lnTo>
                    <a:pt x="1883" y="1341"/>
                  </a:lnTo>
                  <a:close/>
                  <a:moveTo>
                    <a:pt x="1883" y="1372"/>
                  </a:moveTo>
                  <a:lnTo>
                    <a:pt x="1883" y="1389"/>
                  </a:lnTo>
                  <a:lnTo>
                    <a:pt x="1878" y="1389"/>
                  </a:lnTo>
                  <a:lnTo>
                    <a:pt x="1878" y="1372"/>
                  </a:lnTo>
                  <a:lnTo>
                    <a:pt x="1883" y="1372"/>
                  </a:lnTo>
                  <a:close/>
                  <a:moveTo>
                    <a:pt x="1883" y="1402"/>
                  </a:moveTo>
                  <a:lnTo>
                    <a:pt x="1883" y="1420"/>
                  </a:lnTo>
                  <a:lnTo>
                    <a:pt x="1878" y="1420"/>
                  </a:lnTo>
                  <a:lnTo>
                    <a:pt x="1878" y="1402"/>
                  </a:lnTo>
                  <a:lnTo>
                    <a:pt x="1883" y="1402"/>
                  </a:lnTo>
                  <a:close/>
                  <a:moveTo>
                    <a:pt x="1883" y="1433"/>
                  </a:moveTo>
                  <a:lnTo>
                    <a:pt x="1883" y="1450"/>
                  </a:lnTo>
                  <a:lnTo>
                    <a:pt x="1878" y="1450"/>
                  </a:lnTo>
                  <a:lnTo>
                    <a:pt x="1878" y="1433"/>
                  </a:lnTo>
                  <a:lnTo>
                    <a:pt x="1883" y="1433"/>
                  </a:lnTo>
                  <a:close/>
                  <a:moveTo>
                    <a:pt x="1883" y="1463"/>
                  </a:moveTo>
                  <a:lnTo>
                    <a:pt x="1883" y="1481"/>
                  </a:lnTo>
                  <a:lnTo>
                    <a:pt x="1878" y="1481"/>
                  </a:lnTo>
                  <a:lnTo>
                    <a:pt x="1878" y="1463"/>
                  </a:lnTo>
                  <a:lnTo>
                    <a:pt x="1883" y="1463"/>
                  </a:lnTo>
                  <a:close/>
                  <a:moveTo>
                    <a:pt x="1883" y="1494"/>
                  </a:moveTo>
                  <a:lnTo>
                    <a:pt x="1883" y="1512"/>
                  </a:lnTo>
                  <a:lnTo>
                    <a:pt x="1878" y="1512"/>
                  </a:lnTo>
                  <a:lnTo>
                    <a:pt x="1878" y="1494"/>
                  </a:lnTo>
                  <a:lnTo>
                    <a:pt x="1883" y="1494"/>
                  </a:lnTo>
                  <a:close/>
                  <a:moveTo>
                    <a:pt x="1883" y="1525"/>
                  </a:moveTo>
                  <a:lnTo>
                    <a:pt x="1883" y="1543"/>
                  </a:lnTo>
                  <a:lnTo>
                    <a:pt x="1878" y="1543"/>
                  </a:lnTo>
                  <a:lnTo>
                    <a:pt x="1878" y="1525"/>
                  </a:lnTo>
                  <a:lnTo>
                    <a:pt x="1883" y="1525"/>
                  </a:lnTo>
                  <a:close/>
                  <a:moveTo>
                    <a:pt x="1883" y="1556"/>
                  </a:moveTo>
                  <a:lnTo>
                    <a:pt x="1883" y="1573"/>
                  </a:lnTo>
                  <a:lnTo>
                    <a:pt x="1878" y="1573"/>
                  </a:lnTo>
                  <a:lnTo>
                    <a:pt x="1878" y="1556"/>
                  </a:lnTo>
                  <a:lnTo>
                    <a:pt x="1883" y="1556"/>
                  </a:lnTo>
                  <a:close/>
                  <a:moveTo>
                    <a:pt x="1883" y="1586"/>
                  </a:moveTo>
                  <a:lnTo>
                    <a:pt x="1883" y="1604"/>
                  </a:lnTo>
                  <a:lnTo>
                    <a:pt x="1878" y="1604"/>
                  </a:lnTo>
                  <a:lnTo>
                    <a:pt x="1878" y="1586"/>
                  </a:lnTo>
                  <a:lnTo>
                    <a:pt x="1883" y="1586"/>
                  </a:lnTo>
                  <a:close/>
                  <a:moveTo>
                    <a:pt x="1883" y="1617"/>
                  </a:moveTo>
                  <a:lnTo>
                    <a:pt x="1883" y="1635"/>
                  </a:lnTo>
                  <a:lnTo>
                    <a:pt x="1878" y="1635"/>
                  </a:lnTo>
                  <a:lnTo>
                    <a:pt x="1878" y="1617"/>
                  </a:lnTo>
                  <a:lnTo>
                    <a:pt x="1883" y="1617"/>
                  </a:lnTo>
                  <a:close/>
                  <a:moveTo>
                    <a:pt x="1883" y="1648"/>
                  </a:moveTo>
                  <a:lnTo>
                    <a:pt x="1883" y="1665"/>
                  </a:lnTo>
                  <a:lnTo>
                    <a:pt x="1878" y="1665"/>
                  </a:lnTo>
                  <a:lnTo>
                    <a:pt x="1878" y="1648"/>
                  </a:lnTo>
                  <a:lnTo>
                    <a:pt x="1883" y="1648"/>
                  </a:lnTo>
                  <a:close/>
                  <a:moveTo>
                    <a:pt x="1883" y="1678"/>
                  </a:moveTo>
                  <a:lnTo>
                    <a:pt x="1883" y="1696"/>
                  </a:lnTo>
                  <a:lnTo>
                    <a:pt x="1878" y="1696"/>
                  </a:lnTo>
                  <a:lnTo>
                    <a:pt x="1878" y="1678"/>
                  </a:lnTo>
                  <a:lnTo>
                    <a:pt x="1883" y="1678"/>
                  </a:lnTo>
                  <a:close/>
                  <a:moveTo>
                    <a:pt x="1883" y="1709"/>
                  </a:moveTo>
                  <a:lnTo>
                    <a:pt x="1883" y="1726"/>
                  </a:lnTo>
                  <a:lnTo>
                    <a:pt x="1878" y="1726"/>
                  </a:lnTo>
                  <a:lnTo>
                    <a:pt x="1878" y="1709"/>
                  </a:lnTo>
                  <a:lnTo>
                    <a:pt x="1883" y="1709"/>
                  </a:lnTo>
                  <a:close/>
                  <a:moveTo>
                    <a:pt x="1883" y="1740"/>
                  </a:moveTo>
                  <a:lnTo>
                    <a:pt x="1883" y="1757"/>
                  </a:lnTo>
                  <a:lnTo>
                    <a:pt x="1878" y="1757"/>
                  </a:lnTo>
                  <a:lnTo>
                    <a:pt x="1878" y="1740"/>
                  </a:lnTo>
                  <a:lnTo>
                    <a:pt x="1883" y="1740"/>
                  </a:lnTo>
                  <a:close/>
                  <a:moveTo>
                    <a:pt x="1883" y="1770"/>
                  </a:moveTo>
                  <a:lnTo>
                    <a:pt x="1883" y="1788"/>
                  </a:lnTo>
                  <a:lnTo>
                    <a:pt x="1878" y="1788"/>
                  </a:lnTo>
                  <a:lnTo>
                    <a:pt x="1878" y="1770"/>
                  </a:lnTo>
                  <a:lnTo>
                    <a:pt x="1883" y="1770"/>
                  </a:lnTo>
                  <a:close/>
                  <a:moveTo>
                    <a:pt x="1883" y="1801"/>
                  </a:moveTo>
                  <a:lnTo>
                    <a:pt x="1883" y="1819"/>
                  </a:lnTo>
                  <a:lnTo>
                    <a:pt x="1878" y="1819"/>
                  </a:lnTo>
                  <a:lnTo>
                    <a:pt x="1878" y="1801"/>
                  </a:lnTo>
                  <a:lnTo>
                    <a:pt x="1883" y="1801"/>
                  </a:lnTo>
                  <a:close/>
                  <a:moveTo>
                    <a:pt x="1883" y="1832"/>
                  </a:moveTo>
                  <a:lnTo>
                    <a:pt x="1883" y="1849"/>
                  </a:lnTo>
                  <a:lnTo>
                    <a:pt x="1878" y="1849"/>
                  </a:lnTo>
                  <a:lnTo>
                    <a:pt x="1878" y="1832"/>
                  </a:lnTo>
                  <a:lnTo>
                    <a:pt x="1883" y="1832"/>
                  </a:lnTo>
                  <a:close/>
                  <a:moveTo>
                    <a:pt x="1883" y="1863"/>
                  </a:moveTo>
                  <a:lnTo>
                    <a:pt x="1883" y="1880"/>
                  </a:lnTo>
                  <a:lnTo>
                    <a:pt x="1878" y="1880"/>
                  </a:lnTo>
                  <a:lnTo>
                    <a:pt x="1878" y="1863"/>
                  </a:lnTo>
                  <a:lnTo>
                    <a:pt x="1883" y="1863"/>
                  </a:lnTo>
                  <a:close/>
                  <a:moveTo>
                    <a:pt x="1883" y="1893"/>
                  </a:moveTo>
                  <a:lnTo>
                    <a:pt x="1883" y="1911"/>
                  </a:lnTo>
                  <a:lnTo>
                    <a:pt x="1878" y="1911"/>
                  </a:lnTo>
                  <a:lnTo>
                    <a:pt x="1878" y="1893"/>
                  </a:lnTo>
                  <a:lnTo>
                    <a:pt x="1883" y="1893"/>
                  </a:lnTo>
                  <a:close/>
                  <a:moveTo>
                    <a:pt x="1883" y="1924"/>
                  </a:moveTo>
                  <a:lnTo>
                    <a:pt x="1883" y="1941"/>
                  </a:lnTo>
                  <a:lnTo>
                    <a:pt x="1878" y="1941"/>
                  </a:lnTo>
                  <a:lnTo>
                    <a:pt x="1878" y="1924"/>
                  </a:lnTo>
                  <a:lnTo>
                    <a:pt x="1883" y="1924"/>
                  </a:lnTo>
                  <a:close/>
                  <a:moveTo>
                    <a:pt x="1883" y="1954"/>
                  </a:moveTo>
                  <a:lnTo>
                    <a:pt x="1883" y="1972"/>
                  </a:lnTo>
                  <a:lnTo>
                    <a:pt x="1878" y="1972"/>
                  </a:lnTo>
                  <a:lnTo>
                    <a:pt x="1878" y="1954"/>
                  </a:lnTo>
                  <a:lnTo>
                    <a:pt x="1883" y="1954"/>
                  </a:lnTo>
                  <a:close/>
                  <a:moveTo>
                    <a:pt x="1883" y="1985"/>
                  </a:moveTo>
                  <a:lnTo>
                    <a:pt x="1883" y="2003"/>
                  </a:lnTo>
                  <a:lnTo>
                    <a:pt x="1878" y="2003"/>
                  </a:lnTo>
                  <a:lnTo>
                    <a:pt x="1878" y="1985"/>
                  </a:lnTo>
                  <a:lnTo>
                    <a:pt x="1883" y="1985"/>
                  </a:lnTo>
                  <a:close/>
                  <a:moveTo>
                    <a:pt x="1883" y="2016"/>
                  </a:moveTo>
                  <a:lnTo>
                    <a:pt x="1883" y="2033"/>
                  </a:lnTo>
                  <a:lnTo>
                    <a:pt x="1878" y="2033"/>
                  </a:lnTo>
                  <a:lnTo>
                    <a:pt x="1878" y="2016"/>
                  </a:lnTo>
                  <a:lnTo>
                    <a:pt x="1883" y="2016"/>
                  </a:lnTo>
                  <a:close/>
                  <a:moveTo>
                    <a:pt x="1883" y="2046"/>
                  </a:moveTo>
                  <a:lnTo>
                    <a:pt x="1883" y="2064"/>
                  </a:lnTo>
                  <a:lnTo>
                    <a:pt x="1878" y="2064"/>
                  </a:lnTo>
                  <a:lnTo>
                    <a:pt x="1878" y="2046"/>
                  </a:lnTo>
                  <a:lnTo>
                    <a:pt x="1883" y="2046"/>
                  </a:lnTo>
                  <a:close/>
                  <a:moveTo>
                    <a:pt x="1883" y="2077"/>
                  </a:moveTo>
                  <a:lnTo>
                    <a:pt x="1883" y="2095"/>
                  </a:lnTo>
                  <a:lnTo>
                    <a:pt x="1878" y="2095"/>
                  </a:lnTo>
                  <a:lnTo>
                    <a:pt x="1878" y="2077"/>
                  </a:lnTo>
                  <a:lnTo>
                    <a:pt x="1883" y="2077"/>
                  </a:lnTo>
                  <a:close/>
                  <a:moveTo>
                    <a:pt x="1883" y="2108"/>
                  </a:moveTo>
                  <a:lnTo>
                    <a:pt x="1883" y="2126"/>
                  </a:lnTo>
                  <a:lnTo>
                    <a:pt x="1878" y="2126"/>
                  </a:lnTo>
                  <a:lnTo>
                    <a:pt x="1878" y="2108"/>
                  </a:lnTo>
                  <a:lnTo>
                    <a:pt x="1883" y="2108"/>
                  </a:lnTo>
                  <a:close/>
                  <a:moveTo>
                    <a:pt x="1883" y="2139"/>
                  </a:moveTo>
                  <a:lnTo>
                    <a:pt x="1883" y="2156"/>
                  </a:lnTo>
                  <a:lnTo>
                    <a:pt x="1878" y="2156"/>
                  </a:lnTo>
                  <a:lnTo>
                    <a:pt x="1878" y="2139"/>
                  </a:lnTo>
                  <a:lnTo>
                    <a:pt x="1883" y="2139"/>
                  </a:lnTo>
                  <a:close/>
                  <a:moveTo>
                    <a:pt x="1883" y="2169"/>
                  </a:moveTo>
                  <a:lnTo>
                    <a:pt x="1883" y="2187"/>
                  </a:lnTo>
                  <a:lnTo>
                    <a:pt x="1878" y="2187"/>
                  </a:lnTo>
                  <a:lnTo>
                    <a:pt x="1878" y="2169"/>
                  </a:lnTo>
                  <a:lnTo>
                    <a:pt x="1883" y="2169"/>
                  </a:lnTo>
                  <a:close/>
                  <a:moveTo>
                    <a:pt x="1883" y="2200"/>
                  </a:moveTo>
                  <a:lnTo>
                    <a:pt x="1883" y="2217"/>
                  </a:lnTo>
                  <a:lnTo>
                    <a:pt x="1878" y="2217"/>
                  </a:lnTo>
                  <a:lnTo>
                    <a:pt x="1878" y="2200"/>
                  </a:lnTo>
                  <a:lnTo>
                    <a:pt x="1883" y="2200"/>
                  </a:lnTo>
                  <a:close/>
                  <a:moveTo>
                    <a:pt x="1883" y="2231"/>
                  </a:moveTo>
                  <a:lnTo>
                    <a:pt x="1883" y="2248"/>
                  </a:lnTo>
                  <a:lnTo>
                    <a:pt x="1878" y="2248"/>
                  </a:lnTo>
                  <a:lnTo>
                    <a:pt x="1878" y="2231"/>
                  </a:lnTo>
                  <a:lnTo>
                    <a:pt x="1883" y="2231"/>
                  </a:lnTo>
                  <a:close/>
                  <a:moveTo>
                    <a:pt x="1883" y="2261"/>
                  </a:moveTo>
                  <a:lnTo>
                    <a:pt x="1883" y="2279"/>
                  </a:lnTo>
                  <a:lnTo>
                    <a:pt x="1878" y="2279"/>
                  </a:lnTo>
                  <a:lnTo>
                    <a:pt x="1878" y="2261"/>
                  </a:lnTo>
                  <a:lnTo>
                    <a:pt x="1883" y="2261"/>
                  </a:lnTo>
                  <a:close/>
                  <a:moveTo>
                    <a:pt x="1883" y="2292"/>
                  </a:moveTo>
                  <a:lnTo>
                    <a:pt x="1883" y="2309"/>
                  </a:lnTo>
                  <a:lnTo>
                    <a:pt x="1878" y="2309"/>
                  </a:lnTo>
                  <a:lnTo>
                    <a:pt x="1878" y="2292"/>
                  </a:lnTo>
                  <a:lnTo>
                    <a:pt x="1883" y="2292"/>
                  </a:lnTo>
                  <a:close/>
                  <a:moveTo>
                    <a:pt x="1883" y="2323"/>
                  </a:moveTo>
                  <a:lnTo>
                    <a:pt x="1883" y="2339"/>
                  </a:lnTo>
                  <a:lnTo>
                    <a:pt x="1878" y="2339"/>
                  </a:lnTo>
                  <a:lnTo>
                    <a:pt x="1878" y="2323"/>
                  </a:lnTo>
                  <a:lnTo>
                    <a:pt x="1883" y="2323"/>
                  </a:lnTo>
                  <a:close/>
                  <a:moveTo>
                    <a:pt x="1913" y="946"/>
                  </a:moveTo>
                  <a:lnTo>
                    <a:pt x="1913" y="964"/>
                  </a:lnTo>
                  <a:lnTo>
                    <a:pt x="1909" y="964"/>
                  </a:lnTo>
                  <a:lnTo>
                    <a:pt x="1909" y="946"/>
                  </a:lnTo>
                  <a:lnTo>
                    <a:pt x="1913" y="946"/>
                  </a:lnTo>
                  <a:close/>
                  <a:moveTo>
                    <a:pt x="1913" y="977"/>
                  </a:moveTo>
                  <a:lnTo>
                    <a:pt x="1913" y="995"/>
                  </a:lnTo>
                  <a:lnTo>
                    <a:pt x="1909" y="995"/>
                  </a:lnTo>
                  <a:lnTo>
                    <a:pt x="1909" y="977"/>
                  </a:lnTo>
                  <a:lnTo>
                    <a:pt x="1913" y="977"/>
                  </a:lnTo>
                  <a:close/>
                  <a:moveTo>
                    <a:pt x="1913" y="1008"/>
                  </a:moveTo>
                  <a:lnTo>
                    <a:pt x="1913" y="1025"/>
                  </a:lnTo>
                  <a:lnTo>
                    <a:pt x="1909" y="1025"/>
                  </a:lnTo>
                  <a:lnTo>
                    <a:pt x="1909" y="1008"/>
                  </a:lnTo>
                  <a:lnTo>
                    <a:pt x="1913" y="1008"/>
                  </a:lnTo>
                  <a:close/>
                  <a:moveTo>
                    <a:pt x="1913" y="1038"/>
                  </a:moveTo>
                  <a:lnTo>
                    <a:pt x="1913" y="1056"/>
                  </a:lnTo>
                  <a:lnTo>
                    <a:pt x="1909" y="1056"/>
                  </a:lnTo>
                  <a:lnTo>
                    <a:pt x="1909" y="1038"/>
                  </a:lnTo>
                  <a:lnTo>
                    <a:pt x="1913" y="1038"/>
                  </a:lnTo>
                  <a:close/>
                  <a:moveTo>
                    <a:pt x="1913" y="1069"/>
                  </a:moveTo>
                  <a:lnTo>
                    <a:pt x="1913" y="1087"/>
                  </a:lnTo>
                  <a:lnTo>
                    <a:pt x="1909" y="1087"/>
                  </a:lnTo>
                  <a:lnTo>
                    <a:pt x="1909" y="1069"/>
                  </a:lnTo>
                  <a:lnTo>
                    <a:pt x="1913" y="1069"/>
                  </a:lnTo>
                  <a:close/>
                  <a:moveTo>
                    <a:pt x="1913" y="1100"/>
                  </a:moveTo>
                  <a:lnTo>
                    <a:pt x="1913" y="1117"/>
                  </a:lnTo>
                  <a:lnTo>
                    <a:pt x="1909" y="1117"/>
                  </a:lnTo>
                  <a:lnTo>
                    <a:pt x="1909" y="1100"/>
                  </a:lnTo>
                  <a:lnTo>
                    <a:pt x="1913" y="1100"/>
                  </a:lnTo>
                  <a:close/>
                  <a:moveTo>
                    <a:pt x="1913" y="1130"/>
                  </a:moveTo>
                  <a:lnTo>
                    <a:pt x="1913" y="1148"/>
                  </a:lnTo>
                  <a:lnTo>
                    <a:pt x="1909" y="1148"/>
                  </a:lnTo>
                  <a:lnTo>
                    <a:pt x="1909" y="1130"/>
                  </a:lnTo>
                  <a:lnTo>
                    <a:pt x="1913" y="1130"/>
                  </a:lnTo>
                  <a:close/>
                  <a:moveTo>
                    <a:pt x="1913" y="1161"/>
                  </a:moveTo>
                  <a:lnTo>
                    <a:pt x="1913" y="1179"/>
                  </a:lnTo>
                  <a:lnTo>
                    <a:pt x="1909" y="1179"/>
                  </a:lnTo>
                  <a:lnTo>
                    <a:pt x="1909" y="1161"/>
                  </a:lnTo>
                  <a:lnTo>
                    <a:pt x="1913" y="1161"/>
                  </a:lnTo>
                  <a:close/>
                  <a:moveTo>
                    <a:pt x="1913" y="1192"/>
                  </a:moveTo>
                  <a:lnTo>
                    <a:pt x="1913" y="1209"/>
                  </a:lnTo>
                  <a:lnTo>
                    <a:pt x="1909" y="1209"/>
                  </a:lnTo>
                  <a:lnTo>
                    <a:pt x="1909" y="1192"/>
                  </a:lnTo>
                  <a:lnTo>
                    <a:pt x="1913" y="1192"/>
                  </a:lnTo>
                  <a:close/>
                  <a:moveTo>
                    <a:pt x="1913" y="1222"/>
                  </a:moveTo>
                  <a:lnTo>
                    <a:pt x="1913" y="1240"/>
                  </a:lnTo>
                  <a:lnTo>
                    <a:pt x="1909" y="1240"/>
                  </a:lnTo>
                  <a:lnTo>
                    <a:pt x="1909" y="1222"/>
                  </a:lnTo>
                  <a:lnTo>
                    <a:pt x="1913" y="1222"/>
                  </a:lnTo>
                  <a:close/>
                  <a:moveTo>
                    <a:pt x="1913" y="1253"/>
                  </a:moveTo>
                  <a:lnTo>
                    <a:pt x="1913" y="1271"/>
                  </a:lnTo>
                  <a:lnTo>
                    <a:pt x="1909" y="1271"/>
                  </a:lnTo>
                  <a:lnTo>
                    <a:pt x="1909" y="1253"/>
                  </a:lnTo>
                  <a:lnTo>
                    <a:pt x="1913" y="1253"/>
                  </a:lnTo>
                  <a:close/>
                  <a:moveTo>
                    <a:pt x="1913" y="1284"/>
                  </a:moveTo>
                  <a:lnTo>
                    <a:pt x="1913" y="1301"/>
                  </a:lnTo>
                  <a:lnTo>
                    <a:pt x="1909" y="1301"/>
                  </a:lnTo>
                  <a:lnTo>
                    <a:pt x="1909" y="1284"/>
                  </a:lnTo>
                  <a:lnTo>
                    <a:pt x="1913" y="1284"/>
                  </a:lnTo>
                  <a:close/>
                  <a:moveTo>
                    <a:pt x="1913" y="1315"/>
                  </a:moveTo>
                  <a:lnTo>
                    <a:pt x="1913" y="1332"/>
                  </a:lnTo>
                  <a:lnTo>
                    <a:pt x="1909" y="1332"/>
                  </a:lnTo>
                  <a:lnTo>
                    <a:pt x="1909" y="1315"/>
                  </a:lnTo>
                  <a:lnTo>
                    <a:pt x="1913" y="1315"/>
                  </a:lnTo>
                  <a:close/>
                  <a:moveTo>
                    <a:pt x="1913" y="1345"/>
                  </a:moveTo>
                  <a:lnTo>
                    <a:pt x="1913" y="1363"/>
                  </a:lnTo>
                  <a:lnTo>
                    <a:pt x="1909" y="1363"/>
                  </a:lnTo>
                  <a:lnTo>
                    <a:pt x="1909" y="1345"/>
                  </a:lnTo>
                  <a:lnTo>
                    <a:pt x="1913" y="1345"/>
                  </a:lnTo>
                  <a:close/>
                  <a:moveTo>
                    <a:pt x="1913" y="1376"/>
                  </a:moveTo>
                  <a:lnTo>
                    <a:pt x="1913" y="1393"/>
                  </a:lnTo>
                  <a:lnTo>
                    <a:pt x="1909" y="1393"/>
                  </a:lnTo>
                  <a:lnTo>
                    <a:pt x="1909" y="1376"/>
                  </a:lnTo>
                  <a:lnTo>
                    <a:pt x="1913" y="1376"/>
                  </a:lnTo>
                  <a:close/>
                  <a:moveTo>
                    <a:pt x="1913" y="1407"/>
                  </a:moveTo>
                  <a:lnTo>
                    <a:pt x="1913" y="1424"/>
                  </a:lnTo>
                  <a:lnTo>
                    <a:pt x="1909" y="1424"/>
                  </a:lnTo>
                  <a:lnTo>
                    <a:pt x="1909" y="1407"/>
                  </a:lnTo>
                  <a:lnTo>
                    <a:pt x="1913" y="1407"/>
                  </a:lnTo>
                  <a:close/>
                  <a:moveTo>
                    <a:pt x="1913" y="1437"/>
                  </a:moveTo>
                  <a:lnTo>
                    <a:pt x="1913" y="1455"/>
                  </a:lnTo>
                  <a:lnTo>
                    <a:pt x="1909" y="1455"/>
                  </a:lnTo>
                  <a:lnTo>
                    <a:pt x="1909" y="1437"/>
                  </a:lnTo>
                  <a:lnTo>
                    <a:pt x="1913" y="1437"/>
                  </a:lnTo>
                  <a:close/>
                  <a:moveTo>
                    <a:pt x="1913" y="1468"/>
                  </a:moveTo>
                  <a:lnTo>
                    <a:pt x="1913" y="1485"/>
                  </a:lnTo>
                  <a:lnTo>
                    <a:pt x="1909" y="1485"/>
                  </a:lnTo>
                  <a:lnTo>
                    <a:pt x="1909" y="1468"/>
                  </a:lnTo>
                  <a:lnTo>
                    <a:pt x="1913" y="1468"/>
                  </a:lnTo>
                  <a:close/>
                  <a:moveTo>
                    <a:pt x="1913" y="1499"/>
                  </a:moveTo>
                  <a:lnTo>
                    <a:pt x="1913" y="1516"/>
                  </a:lnTo>
                  <a:lnTo>
                    <a:pt x="1909" y="1516"/>
                  </a:lnTo>
                  <a:lnTo>
                    <a:pt x="1909" y="1499"/>
                  </a:lnTo>
                  <a:lnTo>
                    <a:pt x="1913" y="1499"/>
                  </a:lnTo>
                  <a:close/>
                  <a:moveTo>
                    <a:pt x="1913" y="1529"/>
                  </a:moveTo>
                  <a:lnTo>
                    <a:pt x="1913" y="1547"/>
                  </a:lnTo>
                  <a:lnTo>
                    <a:pt x="1909" y="1547"/>
                  </a:lnTo>
                  <a:lnTo>
                    <a:pt x="1909" y="1529"/>
                  </a:lnTo>
                  <a:lnTo>
                    <a:pt x="1913" y="1529"/>
                  </a:lnTo>
                  <a:close/>
                  <a:moveTo>
                    <a:pt x="1913" y="1560"/>
                  </a:moveTo>
                  <a:lnTo>
                    <a:pt x="1913" y="1578"/>
                  </a:lnTo>
                  <a:lnTo>
                    <a:pt x="1909" y="1578"/>
                  </a:lnTo>
                  <a:lnTo>
                    <a:pt x="1909" y="1560"/>
                  </a:lnTo>
                  <a:lnTo>
                    <a:pt x="1913" y="1560"/>
                  </a:lnTo>
                  <a:close/>
                  <a:moveTo>
                    <a:pt x="1913" y="1591"/>
                  </a:moveTo>
                  <a:lnTo>
                    <a:pt x="1913" y="1608"/>
                  </a:lnTo>
                  <a:lnTo>
                    <a:pt x="1909" y="1608"/>
                  </a:lnTo>
                  <a:lnTo>
                    <a:pt x="1909" y="1591"/>
                  </a:lnTo>
                  <a:lnTo>
                    <a:pt x="1913" y="1591"/>
                  </a:lnTo>
                  <a:close/>
                  <a:moveTo>
                    <a:pt x="1913" y="1621"/>
                  </a:moveTo>
                  <a:lnTo>
                    <a:pt x="1913" y="1639"/>
                  </a:lnTo>
                  <a:lnTo>
                    <a:pt x="1909" y="1639"/>
                  </a:lnTo>
                  <a:lnTo>
                    <a:pt x="1909" y="1621"/>
                  </a:lnTo>
                  <a:lnTo>
                    <a:pt x="1913" y="1621"/>
                  </a:lnTo>
                  <a:close/>
                  <a:moveTo>
                    <a:pt x="1913" y="1652"/>
                  </a:moveTo>
                  <a:lnTo>
                    <a:pt x="1913" y="1670"/>
                  </a:lnTo>
                  <a:lnTo>
                    <a:pt x="1909" y="1670"/>
                  </a:lnTo>
                  <a:lnTo>
                    <a:pt x="1909" y="1652"/>
                  </a:lnTo>
                  <a:lnTo>
                    <a:pt x="1913" y="1652"/>
                  </a:lnTo>
                  <a:close/>
                  <a:moveTo>
                    <a:pt x="1913" y="1683"/>
                  </a:moveTo>
                  <a:lnTo>
                    <a:pt x="1913" y="1700"/>
                  </a:lnTo>
                  <a:lnTo>
                    <a:pt x="1909" y="1700"/>
                  </a:lnTo>
                  <a:lnTo>
                    <a:pt x="1909" y="1683"/>
                  </a:lnTo>
                  <a:lnTo>
                    <a:pt x="1913" y="1683"/>
                  </a:lnTo>
                  <a:close/>
                  <a:moveTo>
                    <a:pt x="1913" y="1713"/>
                  </a:moveTo>
                  <a:lnTo>
                    <a:pt x="1913" y="1731"/>
                  </a:lnTo>
                  <a:lnTo>
                    <a:pt x="1909" y="1731"/>
                  </a:lnTo>
                  <a:lnTo>
                    <a:pt x="1909" y="1713"/>
                  </a:lnTo>
                  <a:lnTo>
                    <a:pt x="1913" y="1713"/>
                  </a:lnTo>
                  <a:close/>
                  <a:moveTo>
                    <a:pt x="1913" y="1744"/>
                  </a:moveTo>
                  <a:lnTo>
                    <a:pt x="1913" y="1762"/>
                  </a:lnTo>
                  <a:lnTo>
                    <a:pt x="1909" y="1762"/>
                  </a:lnTo>
                  <a:lnTo>
                    <a:pt x="1909" y="1744"/>
                  </a:lnTo>
                  <a:lnTo>
                    <a:pt x="1913" y="1744"/>
                  </a:lnTo>
                  <a:close/>
                  <a:moveTo>
                    <a:pt x="1913" y="1775"/>
                  </a:moveTo>
                  <a:lnTo>
                    <a:pt x="1913" y="1792"/>
                  </a:lnTo>
                  <a:lnTo>
                    <a:pt x="1909" y="1792"/>
                  </a:lnTo>
                  <a:lnTo>
                    <a:pt x="1909" y="1775"/>
                  </a:lnTo>
                  <a:lnTo>
                    <a:pt x="1913" y="1775"/>
                  </a:lnTo>
                  <a:close/>
                  <a:moveTo>
                    <a:pt x="1913" y="1806"/>
                  </a:moveTo>
                  <a:lnTo>
                    <a:pt x="1913" y="1823"/>
                  </a:lnTo>
                  <a:lnTo>
                    <a:pt x="1909" y="1823"/>
                  </a:lnTo>
                  <a:lnTo>
                    <a:pt x="1909" y="1806"/>
                  </a:lnTo>
                  <a:lnTo>
                    <a:pt x="1913" y="1806"/>
                  </a:lnTo>
                  <a:close/>
                  <a:moveTo>
                    <a:pt x="1913" y="1836"/>
                  </a:moveTo>
                  <a:lnTo>
                    <a:pt x="1913" y="1854"/>
                  </a:lnTo>
                  <a:lnTo>
                    <a:pt x="1909" y="1854"/>
                  </a:lnTo>
                  <a:lnTo>
                    <a:pt x="1909" y="1836"/>
                  </a:lnTo>
                  <a:lnTo>
                    <a:pt x="1913" y="1836"/>
                  </a:lnTo>
                  <a:close/>
                  <a:moveTo>
                    <a:pt x="1913" y="1867"/>
                  </a:moveTo>
                  <a:lnTo>
                    <a:pt x="1913" y="1884"/>
                  </a:lnTo>
                  <a:lnTo>
                    <a:pt x="1909" y="1884"/>
                  </a:lnTo>
                  <a:lnTo>
                    <a:pt x="1909" y="1867"/>
                  </a:lnTo>
                  <a:lnTo>
                    <a:pt x="1913" y="1867"/>
                  </a:lnTo>
                  <a:close/>
                  <a:moveTo>
                    <a:pt x="1913" y="1898"/>
                  </a:moveTo>
                  <a:lnTo>
                    <a:pt x="1913" y="1915"/>
                  </a:lnTo>
                  <a:lnTo>
                    <a:pt x="1909" y="1915"/>
                  </a:lnTo>
                  <a:lnTo>
                    <a:pt x="1909" y="1898"/>
                  </a:lnTo>
                  <a:lnTo>
                    <a:pt x="1913" y="1898"/>
                  </a:lnTo>
                  <a:close/>
                  <a:moveTo>
                    <a:pt x="1913" y="1928"/>
                  </a:moveTo>
                  <a:lnTo>
                    <a:pt x="1913" y="1946"/>
                  </a:lnTo>
                  <a:lnTo>
                    <a:pt x="1909" y="1946"/>
                  </a:lnTo>
                  <a:lnTo>
                    <a:pt x="1909" y="1928"/>
                  </a:lnTo>
                  <a:lnTo>
                    <a:pt x="1913" y="1928"/>
                  </a:lnTo>
                  <a:close/>
                  <a:moveTo>
                    <a:pt x="1913" y="1959"/>
                  </a:moveTo>
                  <a:lnTo>
                    <a:pt x="1913" y="1976"/>
                  </a:lnTo>
                  <a:lnTo>
                    <a:pt x="1909" y="1976"/>
                  </a:lnTo>
                  <a:lnTo>
                    <a:pt x="1909" y="1959"/>
                  </a:lnTo>
                  <a:lnTo>
                    <a:pt x="1913" y="1959"/>
                  </a:lnTo>
                  <a:close/>
                  <a:moveTo>
                    <a:pt x="1913" y="1989"/>
                  </a:moveTo>
                  <a:lnTo>
                    <a:pt x="1913" y="2007"/>
                  </a:lnTo>
                  <a:lnTo>
                    <a:pt x="1909" y="2007"/>
                  </a:lnTo>
                  <a:lnTo>
                    <a:pt x="1909" y="1989"/>
                  </a:lnTo>
                  <a:lnTo>
                    <a:pt x="1913" y="1989"/>
                  </a:lnTo>
                  <a:close/>
                  <a:moveTo>
                    <a:pt x="1913" y="2020"/>
                  </a:moveTo>
                  <a:lnTo>
                    <a:pt x="1913" y="2038"/>
                  </a:lnTo>
                  <a:lnTo>
                    <a:pt x="1909" y="2038"/>
                  </a:lnTo>
                  <a:lnTo>
                    <a:pt x="1909" y="2020"/>
                  </a:lnTo>
                  <a:lnTo>
                    <a:pt x="1913" y="2020"/>
                  </a:lnTo>
                  <a:close/>
                  <a:moveTo>
                    <a:pt x="1913" y="2051"/>
                  </a:moveTo>
                  <a:lnTo>
                    <a:pt x="1913" y="2069"/>
                  </a:lnTo>
                  <a:lnTo>
                    <a:pt x="1909" y="2069"/>
                  </a:lnTo>
                  <a:lnTo>
                    <a:pt x="1909" y="2051"/>
                  </a:lnTo>
                  <a:lnTo>
                    <a:pt x="1913" y="2051"/>
                  </a:lnTo>
                  <a:close/>
                  <a:moveTo>
                    <a:pt x="1913" y="2082"/>
                  </a:moveTo>
                  <a:lnTo>
                    <a:pt x="1913" y="2099"/>
                  </a:lnTo>
                  <a:lnTo>
                    <a:pt x="1909" y="2099"/>
                  </a:lnTo>
                  <a:lnTo>
                    <a:pt x="1909" y="2082"/>
                  </a:lnTo>
                  <a:lnTo>
                    <a:pt x="1913" y="2082"/>
                  </a:lnTo>
                  <a:close/>
                  <a:moveTo>
                    <a:pt x="1913" y="2112"/>
                  </a:moveTo>
                  <a:lnTo>
                    <a:pt x="1913" y="2130"/>
                  </a:lnTo>
                  <a:lnTo>
                    <a:pt x="1909" y="2130"/>
                  </a:lnTo>
                  <a:lnTo>
                    <a:pt x="1909" y="2112"/>
                  </a:lnTo>
                  <a:lnTo>
                    <a:pt x="1913" y="2112"/>
                  </a:lnTo>
                  <a:close/>
                  <a:moveTo>
                    <a:pt x="1913" y="2143"/>
                  </a:moveTo>
                  <a:lnTo>
                    <a:pt x="1913" y="2161"/>
                  </a:lnTo>
                  <a:lnTo>
                    <a:pt x="1909" y="2161"/>
                  </a:lnTo>
                  <a:lnTo>
                    <a:pt x="1909" y="2143"/>
                  </a:lnTo>
                  <a:lnTo>
                    <a:pt x="1913" y="2143"/>
                  </a:lnTo>
                  <a:close/>
                  <a:moveTo>
                    <a:pt x="1913" y="2174"/>
                  </a:moveTo>
                  <a:lnTo>
                    <a:pt x="1913" y="2191"/>
                  </a:lnTo>
                  <a:lnTo>
                    <a:pt x="1909" y="2191"/>
                  </a:lnTo>
                  <a:lnTo>
                    <a:pt x="1909" y="2174"/>
                  </a:lnTo>
                  <a:lnTo>
                    <a:pt x="1913" y="2174"/>
                  </a:lnTo>
                  <a:close/>
                  <a:moveTo>
                    <a:pt x="1913" y="2204"/>
                  </a:moveTo>
                  <a:lnTo>
                    <a:pt x="1913" y="2222"/>
                  </a:lnTo>
                  <a:lnTo>
                    <a:pt x="1909" y="2222"/>
                  </a:lnTo>
                  <a:lnTo>
                    <a:pt x="1909" y="2204"/>
                  </a:lnTo>
                  <a:lnTo>
                    <a:pt x="1913" y="2204"/>
                  </a:lnTo>
                  <a:close/>
                  <a:moveTo>
                    <a:pt x="1913" y="2235"/>
                  </a:moveTo>
                  <a:lnTo>
                    <a:pt x="1913" y="2252"/>
                  </a:lnTo>
                  <a:lnTo>
                    <a:pt x="1909" y="2252"/>
                  </a:lnTo>
                  <a:lnTo>
                    <a:pt x="1909" y="2235"/>
                  </a:lnTo>
                  <a:lnTo>
                    <a:pt x="1913" y="2235"/>
                  </a:lnTo>
                  <a:close/>
                  <a:moveTo>
                    <a:pt x="1913" y="2266"/>
                  </a:moveTo>
                  <a:lnTo>
                    <a:pt x="1913" y="2283"/>
                  </a:lnTo>
                  <a:lnTo>
                    <a:pt x="1909" y="2283"/>
                  </a:lnTo>
                  <a:lnTo>
                    <a:pt x="1909" y="2266"/>
                  </a:lnTo>
                  <a:lnTo>
                    <a:pt x="1913" y="2266"/>
                  </a:lnTo>
                  <a:close/>
                  <a:moveTo>
                    <a:pt x="1913" y="2296"/>
                  </a:moveTo>
                  <a:lnTo>
                    <a:pt x="1913" y="2314"/>
                  </a:lnTo>
                  <a:lnTo>
                    <a:pt x="1909" y="2314"/>
                  </a:lnTo>
                  <a:lnTo>
                    <a:pt x="1909" y="2296"/>
                  </a:lnTo>
                  <a:lnTo>
                    <a:pt x="1913" y="2296"/>
                  </a:lnTo>
                  <a:close/>
                  <a:moveTo>
                    <a:pt x="1913" y="2327"/>
                  </a:moveTo>
                  <a:lnTo>
                    <a:pt x="1913" y="2339"/>
                  </a:lnTo>
                  <a:lnTo>
                    <a:pt x="1909" y="2339"/>
                  </a:lnTo>
                  <a:lnTo>
                    <a:pt x="1909" y="2327"/>
                  </a:lnTo>
                  <a:lnTo>
                    <a:pt x="1913" y="2327"/>
                  </a:lnTo>
                  <a:close/>
                  <a:moveTo>
                    <a:pt x="1940" y="920"/>
                  </a:moveTo>
                  <a:lnTo>
                    <a:pt x="1940" y="938"/>
                  </a:lnTo>
                  <a:lnTo>
                    <a:pt x="1935" y="938"/>
                  </a:lnTo>
                  <a:lnTo>
                    <a:pt x="1935" y="920"/>
                  </a:lnTo>
                  <a:lnTo>
                    <a:pt x="1940" y="920"/>
                  </a:lnTo>
                  <a:close/>
                  <a:moveTo>
                    <a:pt x="1940" y="951"/>
                  </a:moveTo>
                  <a:lnTo>
                    <a:pt x="1940" y="968"/>
                  </a:lnTo>
                  <a:lnTo>
                    <a:pt x="1935" y="968"/>
                  </a:lnTo>
                  <a:lnTo>
                    <a:pt x="1935" y="951"/>
                  </a:lnTo>
                  <a:lnTo>
                    <a:pt x="1940" y="951"/>
                  </a:lnTo>
                  <a:close/>
                  <a:moveTo>
                    <a:pt x="1940" y="982"/>
                  </a:moveTo>
                  <a:lnTo>
                    <a:pt x="1940" y="999"/>
                  </a:lnTo>
                  <a:lnTo>
                    <a:pt x="1935" y="999"/>
                  </a:lnTo>
                  <a:lnTo>
                    <a:pt x="1935" y="982"/>
                  </a:lnTo>
                  <a:lnTo>
                    <a:pt x="1940" y="982"/>
                  </a:lnTo>
                  <a:close/>
                  <a:moveTo>
                    <a:pt x="1940" y="1012"/>
                  </a:moveTo>
                  <a:lnTo>
                    <a:pt x="1940" y="1030"/>
                  </a:lnTo>
                  <a:lnTo>
                    <a:pt x="1935" y="1030"/>
                  </a:lnTo>
                  <a:lnTo>
                    <a:pt x="1935" y="1012"/>
                  </a:lnTo>
                  <a:lnTo>
                    <a:pt x="1940" y="1012"/>
                  </a:lnTo>
                  <a:close/>
                  <a:moveTo>
                    <a:pt x="1940" y="1043"/>
                  </a:moveTo>
                  <a:lnTo>
                    <a:pt x="1940" y="1060"/>
                  </a:lnTo>
                  <a:lnTo>
                    <a:pt x="1935" y="1060"/>
                  </a:lnTo>
                  <a:lnTo>
                    <a:pt x="1935" y="1043"/>
                  </a:lnTo>
                  <a:lnTo>
                    <a:pt x="1940" y="1043"/>
                  </a:lnTo>
                  <a:close/>
                  <a:moveTo>
                    <a:pt x="1940" y="1074"/>
                  </a:moveTo>
                  <a:lnTo>
                    <a:pt x="1940" y="1091"/>
                  </a:lnTo>
                  <a:lnTo>
                    <a:pt x="1935" y="1091"/>
                  </a:lnTo>
                  <a:lnTo>
                    <a:pt x="1935" y="1074"/>
                  </a:lnTo>
                  <a:lnTo>
                    <a:pt x="1940" y="1074"/>
                  </a:lnTo>
                  <a:close/>
                  <a:moveTo>
                    <a:pt x="1940" y="1104"/>
                  </a:moveTo>
                  <a:lnTo>
                    <a:pt x="1940" y="1122"/>
                  </a:lnTo>
                  <a:lnTo>
                    <a:pt x="1935" y="1122"/>
                  </a:lnTo>
                  <a:lnTo>
                    <a:pt x="1935" y="1104"/>
                  </a:lnTo>
                  <a:lnTo>
                    <a:pt x="1940" y="1104"/>
                  </a:lnTo>
                  <a:close/>
                  <a:moveTo>
                    <a:pt x="1940" y="1135"/>
                  </a:moveTo>
                  <a:lnTo>
                    <a:pt x="1940" y="1152"/>
                  </a:lnTo>
                  <a:lnTo>
                    <a:pt x="1935" y="1152"/>
                  </a:lnTo>
                  <a:lnTo>
                    <a:pt x="1935" y="1135"/>
                  </a:lnTo>
                  <a:lnTo>
                    <a:pt x="1940" y="1135"/>
                  </a:lnTo>
                  <a:close/>
                  <a:moveTo>
                    <a:pt x="1940" y="1165"/>
                  </a:moveTo>
                  <a:lnTo>
                    <a:pt x="1940" y="1183"/>
                  </a:lnTo>
                  <a:lnTo>
                    <a:pt x="1935" y="1183"/>
                  </a:lnTo>
                  <a:lnTo>
                    <a:pt x="1935" y="1165"/>
                  </a:lnTo>
                  <a:lnTo>
                    <a:pt x="1940" y="1165"/>
                  </a:lnTo>
                  <a:close/>
                  <a:moveTo>
                    <a:pt x="1940" y="1196"/>
                  </a:moveTo>
                  <a:lnTo>
                    <a:pt x="1940" y="1214"/>
                  </a:lnTo>
                  <a:lnTo>
                    <a:pt x="1935" y="1214"/>
                  </a:lnTo>
                  <a:lnTo>
                    <a:pt x="1935" y="1196"/>
                  </a:lnTo>
                  <a:lnTo>
                    <a:pt x="1940" y="1196"/>
                  </a:lnTo>
                  <a:close/>
                  <a:moveTo>
                    <a:pt x="1940" y="1227"/>
                  </a:moveTo>
                  <a:lnTo>
                    <a:pt x="1940" y="1245"/>
                  </a:lnTo>
                  <a:lnTo>
                    <a:pt x="1935" y="1245"/>
                  </a:lnTo>
                  <a:lnTo>
                    <a:pt x="1935" y="1227"/>
                  </a:lnTo>
                  <a:lnTo>
                    <a:pt x="1940" y="1227"/>
                  </a:lnTo>
                  <a:close/>
                  <a:moveTo>
                    <a:pt x="1940" y="1258"/>
                  </a:moveTo>
                  <a:lnTo>
                    <a:pt x="1940" y="1275"/>
                  </a:lnTo>
                  <a:lnTo>
                    <a:pt x="1935" y="1275"/>
                  </a:lnTo>
                  <a:lnTo>
                    <a:pt x="1935" y="1258"/>
                  </a:lnTo>
                  <a:lnTo>
                    <a:pt x="1940" y="1258"/>
                  </a:lnTo>
                  <a:close/>
                  <a:moveTo>
                    <a:pt x="1940" y="1288"/>
                  </a:moveTo>
                  <a:lnTo>
                    <a:pt x="1940" y="1306"/>
                  </a:lnTo>
                  <a:lnTo>
                    <a:pt x="1935" y="1306"/>
                  </a:lnTo>
                  <a:lnTo>
                    <a:pt x="1935" y="1288"/>
                  </a:lnTo>
                  <a:lnTo>
                    <a:pt x="1940" y="1288"/>
                  </a:lnTo>
                  <a:close/>
                  <a:moveTo>
                    <a:pt x="1940" y="1319"/>
                  </a:moveTo>
                  <a:lnTo>
                    <a:pt x="1940" y="1337"/>
                  </a:lnTo>
                  <a:lnTo>
                    <a:pt x="1935" y="1337"/>
                  </a:lnTo>
                  <a:lnTo>
                    <a:pt x="1935" y="1319"/>
                  </a:lnTo>
                  <a:lnTo>
                    <a:pt x="1940" y="1319"/>
                  </a:lnTo>
                  <a:close/>
                  <a:moveTo>
                    <a:pt x="1940" y="1350"/>
                  </a:moveTo>
                  <a:lnTo>
                    <a:pt x="1940" y="1367"/>
                  </a:lnTo>
                  <a:lnTo>
                    <a:pt x="1935" y="1367"/>
                  </a:lnTo>
                  <a:lnTo>
                    <a:pt x="1935" y="1350"/>
                  </a:lnTo>
                  <a:lnTo>
                    <a:pt x="1940" y="1350"/>
                  </a:lnTo>
                  <a:close/>
                  <a:moveTo>
                    <a:pt x="1940" y="1380"/>
                  </a:moveTo>
                  <a:lnTo>
                    <a:pt x="1940" y="1398"/>
                  </a:lnTo>
                  <a:lnTo>
                    <a:pt x="1935" y="1398"/>
                  </a:lnTo>
                  <a:lnTo>
                    <a:pt x="1935" y="1380"/>
                  </a:lnTo>
                  <a:lnTo>
                    <a:pt x="1940" y="1380"/>
                  </a:lnTo>
                  <a:close/>
                  <a:moveTo>
                    <a:pt x="1940" y="1411"/>
                  </a:moveTo>
                  <a:lnTo>
                    <a:pt x="1940" y="1428"/>
                  </a:lnTo>
                  <a:lnTo>
                    <a:pt x="1935" y="1428"/>
                  </a:lnTo>
                  <a:lnTo>
                    <a:pt x="1935" y="1411"/>
                  </a:lnTo>
                  <a:lnTo>
                    <a:pt x="1940" y="1411"/>
                  </a:lnTo>
                  <a:close/>
                  <a:moveTo>
                    <a:pt x="1940" y="1442"/>
                  </a:moveTo>
                  <a:lnTo>
                    <a:pt x="1940" y="1459"/>
                  </a:lnTo>
                  <a:lnTo>
                    <a:pt x="1935" y="1459"/>
                  </a:lnTo>
                  <a:lnTo>
                    <a:pt x="1935" y="1442"/>
                  </a:lnTo>
                  <a:lnTo>
                    <a:pt x="1940" y="1442"/>
                  </a:lnTo>
                  <a:close/>
                  <a:moveTo>
                    <a:pt x="1940" y="1472"/>
                  </a:moveTo>
                  <a:lnTo>
                    <a:pt x="1940" y="1490"/>
                  </a:lnTo>
                  <a:lnTo>
                    <a:pt x="1935" y="1490"/>
                  </a:lnTo>
                  <a:lnTo>
                    <a:pt x="1935" y="1472"/>
                  </a:lnTo>
                  <a:lnTo>
                    <a:pt x="1940" y="1472"/>
                  </a:lnTo>
                  <a:close/>
                  <a:moveTo>
                    <a:pt x="1940" y="1503"/>
                  </a:moveTo>
                  <a:lnTo>
                    <a:pt x="1940" y="1521"/>
                  </a:lnTo>
                  <a:lnTo>
                    <a:pt x="1935" y="1521"/>
                  </a:lnTo>
                  <a:lnTo>
                    <a:pt x="1935" y="1503"/>
                  </a:lnTo>
                  <a:lnTo>
                    <a:pt x="1940" y="1503"/>
                  </a:lnTo>
                  <a:close/>
                  <a:moveTo>
                    <a:pt x="1940" y="1534"/>
                  </a:moveTo>
                  <a:lnTo>
                    <a:pt x="1940" y="1551"/>
                  </a:lnTo>
                  <a:lnTo>
                    <a:pt x="1935" y="1551"/>
                  </a:lnTo>
                  <a:lnTo>
                    <a:pt x="1935" y="1534"/>
                  </a:lnTo>
                  <a:lnTo>
                    <a:pt x="1940" y="1534"/>
                  </a:lnTo>
                  <a:close/>
                  <a:moveTo>
                    <a:pt x="1940" y="1564"/>
                  </a:moveTo>
                  <a:lnTo>
                    <a:pt x="1940" y="1582"/>
                  </a:lnTo>
                  <a:lnTo>
                    <a:pt x="1935" y="1582"/>
                  </a:lnTo>
                  <a:lnTo>
                    <a:pt x="1935" y="1564"/>
                  </a:lnTo>
                  <a:lnTo>
                    <a:pt x="1940" y="1564"/>
                  </a:lnTo>
                  <a:close/>
                  <a:moveTo>
                    <a:pt x="1940" y="1595"/>
                  </a:moveTo>
                  <a:lnTo>
                    <a:pt x="1940" y="1613"/>
                  </a:lnTo>
                  <a:lnTo>
                    <a:pt x="1935" y="1613"/>
                  </a:lnTo>
                  <a:lnTo>
                    <a:pt x="1935" y="1595"/>
                  </a:lnTo>
                  <a:lnTo>
                    <a:pt x="1940" y="1595"/>
                  </a:lnTo>
                  <a:close/>
                  <a:moveTo>
                    <a:pt x="1940" y="1626"/>
                  </a:moveTo>
                  <a:lnTo>
                    <a:pt x="1940" y="1643"/>
                  </a:lnTo>
                  <a:lnTo>
                    <a:pt x="1935" y="1643"/>
                  </a:lnTo>
                  <a:lnTo>
                    <a:pt x="1935" y="1626"/>
                  </a:lnTo>
                  <a:lnTo>
                    <a:pt x="1940" y="1626"/>
                  </a:lnTo>
                  <a:close/>
                  <a:moveTo>
                    <a:pt x="1940" y="1656"/>
                  </a:moveTo>
                  <a:lnTo>
                    <a:pt x="1940" y="1674"/>
                  </a:lnTo>
                  <a:lnTo>
                    <a:pt x="1935" y="1674"/>
                  </a:lnTo>
                  <a:lnTo>
                    <a:pt x="1935" y="1656"/>
                  </a:lnTo>
                  <a:lnTo>
                    <a:pt x="1940" y="1656"/>
                  </a:lnTo>
                  <a:close/>
                  <a:moveTo>
                    <a:pt x="1940" y="1687"/>
                  </a:moveTo>
                  <a:lnTo>
                    <a:pt x="1940" y="1705"/>
                  </a:lnTo>
                  <a:lnTo>
                    <a:pt x="1935" y="1705"/>
                  </a:lnTo>
                  <a:lnTo>
                    <a:pt x="1935" y="1687"/>
                  </a:lnTo>
                  <a:lnTo>
                    <a:pt x="1940" y="1687"/>
                  </a:lnTo>
                  <a:close/>
                  <a:moveTo>
                    <a:pt x="1940" y="1718"/>
                  </a:moveTo>
                  <a:lnTo>
                    <a:pt x="1940" y="1735"/>
                  </a:lnTo>
                  <a:lnTo>
                    <a:pt x="1935" y="1735"/>
                  </a:lnTo>
                  <a:lnTo>
                    <a:pt x="1935" y="1718"/>
                  </a:lnTo>
                  <a:lnTo>
                    <a:pt x="1940" y="1718"/>
                  </a:lnTo>
                  <a:close/>
                  <a:moveTo>
                    <a:pt x="1940" y="1748"/>
                  </a:moveTo>
                  <a:lnTo>
                    <a:pt x="1940" y="1766"/>
                  </a:lnTo>
                  <a:lnTo>
                    <a:pt x="1935" y="1766"/>
                  </a:lnTo>
                  <a:lnTo>
                    <a:pt x="1935" y="1748"/>
                  </a:lnTo>
                  <a:lnTo>
                    <a:pt x="1940" y="1748"/>
                  </a:lnTo>
                  <a:close/>
                  <a:moveTo>
                    <a:pt x="1940" y="1779"/>
                  </a:moveTo>
                  <a:lnTo>
                    <a:pt x="1940" y="1797"/>
                  </a:lnTo>
                  <a:lnTo>
                    <a:pt x="1935" y="1797"/>
                  </a:lnTo>
                  <a:lnTo>
                    <a:pt x="1935" y="1779"/>
                  </a:lnTo>
                  <a:lnTo>
                    <a:pt x="1940" y="1779"/>
                  </a:lnTo>
                  <a:close/>
                  <a:moveTo>
                    <a:pt x="1940" y="1810"/>
                  </a:moveTo>
                  <a:lnTo>
                    <a:pt x="1940" y="1827"/>
                  </a:lnTo>
                  <a:lnTo>
                    <a:pt x="1935" y="1827"/>
                  </a:lnTo>
                  <a:lnTo>
                    <a:pt x="1935" y="1810"/>
                  </a:lnTo>
                  <a:lnTo>
                    <a:pt x="1940" y="1810"/>
                  </a:lnTo>
                  <a:close/>
                  <a:moveTo>
                    <a:pt x="1940" y="1841"/>
                  </a:moveTo>
                  <a:lnTo>
                    <a:pt x="1940" y="1858"/>
                  </a:lnTo>
                  <a:lnTo>
                    <a:pt x="1935" y="1858"/>
                  </a:lnTo>
                  <a:lnTo>
                    <a:pt x="1935" y="1841"/>
                  </a:lnTo>
                  <a:lnTo>
                    <a:pt x="1940" y="1841"/>
                  </a:lnTo>
                  <a:close/>
                  <a:moveTo>
                    <a:pt x="1940" y="1871"/>
                  </a:moveTo>
                  <a:lnTo>
                    <a:pt x="1940" y="1889"/>
                  </a:lnTo>
                  <a:lnTo>
                    <a:pt x="1935" y="1889"/>
                  </a:lnTo>
                  <a:lnTo>
                    <a:pt x="1935" y="1871"/>
                  </a:lnTo>
                  <a:lnTo>
                    <a:pt x="1940" y="1871"/>
                  </a:lnTo>
                  <a:close/>
                  <a:moveTo>
                    <a:pt x="1940" y="1902"/>
                  </a:moveTo>
                  <a:lnTo>
                    <a:pt x="1940" y="1919"/>
                  </a:lnTo>
                  <a:lnTo>
                    <a:pt x="1935" y="1919"/>
                  </a:lnTo>
                  <a:lnTo>
                    <a:pt x="1935" y="1902"/>
                  </a:lnTo>
                  <a:lnTo>
                    <a:pt x="1940" y="1902"/>
                  </a:lnTo>
                  <a:close/>
                  <a:moveTo>
                    <a:pt x="1940" y="1933"/>
                  </a:moveTo>
                  <a:lnTo>
                    <a:pt x="1940" y="1950"/>
                  </a:lnTo>
                  <a:lnTo>
                    <a:pt x="1935" y="1950"/>
                  </a:lnTo>
                  <a:lnTo>
                    <a:pt x="1935" y="1933"/>
                  </a:lnTo>
                  <a:lnTo>
                    <a:pt x="1940" y="1933"/>
                  </a:lnTo>
                  <a:close/>
                  <a:moveTo>
                    <a:pt x="1940" y="1963"/>
                  </a:moveTo>
                  <a:lnTo>
                    <a:pt x="1940" y="1981"/>
                  </a:lnTo>
                  <a:lnTo>
                    <a:pt x="1935" y="1981"/>
                  </a:lnTo>
                  <a:lnTo>
                    <a:pt x="1935" y="1963"/>
                  </a:lnTo>
                  <a:lnTo>
                    <a:pt x="1940" y="1963"/>
                  </a:lnTo>
                  <a:close/>
                  <a:moveTo>
                    <a:pt x="1940" y="1994"/>
                  </a:moveTo>
                  <a:lnTo>
                    <a:pt x="1940" y="2011"/>
                  </a:lnTo>
                  <a:lnTo>
                    <a:pt x="1935" y="2011"/>
                  </a:lnTo>
                  <a:lnTo>
                    <a:pt x="1935" y="1994"/>
                  </a:lnTo>
                  <a:lnTo>
                    <a:pt x="1940" y="1994"/>
                  </a:lnTo>
                  <a:close/>
                  <a:moveTo>
                    <a:pt x="1940" y="2025"/>
                  </a:moveTo>
                  <a:lnTo>
                    <a:pt x="1940" y="2042"/>
                  </a:lnTo>
                  <a:lnTo>
                    <a:pt x="1935" y="2042"/>
                  </a:lnTo>
                  <a:lnTo>
                    <a:pt x="1935" y="2025"/>
                  </a:lnTo>
                  <a:lnTo>
                    <a:pt x="1940" y="2025"/>
                  </a:lnTo>
                  <a:close/>
                  <a:moveTo>
                    <a:pt x="1940" y="2055"/>
                  </a:moveTo>
                  <a:lnTo>
                    <a:pt x="1940" y="2073"/>
                  </a:lnTo>
                  <a:lnTo>
                    <a:pt x="1935" y="2073"/>
                  </a:lnTo>
                  <a:lnTo>
                    <a:pt x="1935" y="2055"/>
                  </a:lnTo>
                  <a:lnTo>
                    <a:pt x="1940" y="2055"/>
                  </a:lnTo>
                  <a:close/>
                  <a:moveTo>
                    <a:pt x="1940" y="2086"/>
                  </a:moveTo>
                  <a:lnTo>
                    <a:pt x="1940" y="2104"/>
                  </a:lnTo>
                  <a:lnTo>
                    <a:pt x="1935" y="2104"/>
                  </a:lnTo>
                  <a:lnTo>
                    <a:pt x="1935" y="2086"/>
                  </a:lnTo>
                  <a:lnTo>
                    <a:pt x="1940" y="2086"/>
                  </a:lnTo>
                  <a:close/>
                  <a:moveTo>
                    <a:pt x="1940" y="2117"/>
                  </a:moveTo>
                  <a:lnTo>
                    <a:pt x="1940" y="2134"/>
                  </a:lnTo>
                  <a:lnTo>
                    <a:pt x="1935" y="2134"/>
                  </a:lnTo>
                  <a:lnTo>
                    <a:pt x="1935" y="2117"/>
                  </a:lnTo>
                  <a:lnTo>
                    <a:pt x="1940" y="2117"/>
                  </a:lnTo>
                  <a:close/>
                  <a:moveTo>
                    <a:pt x="1940" y="2147"/>
                  </a:moveTo>
                  <a:lnTo>
                    <a:pt x="1940" y="2165"/>
                  </a:lnTo>
                  <a:lnTo>
                    <a:pt x="1935" y="2165"/>
                  </a:lnTo>
                  <a:lnTo>
                    <a:pt x="1935" y="2147"/>
                  </a:lnTo>
                  <a:lnTo>
                    <a:pt x="1940" y="2147"/>
                  </a:lnTo>
                  <a:close/>
                  <a:moveTo>
                    <a:pt x="1940" y="2178"/>
                  </a:moveTo>
                  <a:lnTo>
                    <a:pt x="1940" y="2196"/>
                  </a:lnTo>
                  <a:lnTo>
                    <a:pt x="1935" y="2196"/>
                  </a:lnTo>
                  <a:lnTo>
                    <a:pt x="1935" y="2178"/>
                  </a:lnTo>
                  <a:lnTo>
                    <a:pt x="1940" y="2178"/>
                  </a:lnTo>
                  <a:close/>
                  <a:moveTo>
                    <a:pt x="1940" y="2209"/>
                  </a:moveTo>
                  <a:lnTo>
                    <a:pt x="1940" y="2226"/>
                  </a:lnTo>
                  <a:lnTo>
                    <a:pt x="1935" y="2226"/>
                  </a:lnTo>
                  <a:lnTo>
                    <a:pt x="1935" y="2209"/>
                  </a:lnTo>
                  <a:lnTo>
                    <a:pt x="1940" y="2209"/>
                  </a:lnTo>
                  <a:close/>
                  <a:moveTo>
                    <a:pt x="1940" y="2239"/>
                  </a:moveTo>
                  <a:lnTo>
                    <a:pt x="1940" y="2257"/>
                  </a:lnTo>
                  <a:lnTo>
                    <a:pt x="1935" y="2257"/>
                  </a:lnTo>
                  <a:lnTo>
                    <a:pt x="1935" y="2239"/>
                  </a:lnTo>
                  <a:lnTo>
                    <a:pt x="1940" y="2239"/>
                  </a:lnTo>
                  <a:close/>
                  <a:moveTo>
                    <a:pt x="1940" y="2270"/>
                  </a:moveTo>
                  <a:lnTo>
                    <a:pt x="1940" y="2288"/>
                  </a:lnTo>
                  <a:lnTo>
                    <a:pt x="1935" y="2288"/>
                  </a:lnTo>
                  <a:lnTo>
                    <a:pt x="1935" y="2270"/>
                  </a:lnTo>
                  <a:lnTo>
                    <a:pt x="1940" y="2270"/>
                  </a:lnTo>
                  <a:close/>
                  <a:moveTo>
                    <a:pt x="1940" y="2301"/>
                  </a:moveTo>
                  <a:lnTo>
                    <a:pt x="1940" y="2318"/>
                  </a:lnTo>
                  <a:lnTo>
                    <a:pt x="1935" y="2318"/>
                  </a:lnTo>
                  <a:lnTo>
                    <a:pt x="1935" y="2301"/>
                  </a:lnTo>
                  <a:lnTo>
                    <a:pt x="1940" y="2301"/>
                  </a:lnTo>
                  <a:close/>
                  <a:moveTo>
                    <a:pt x="1940" y="2332"/>
                  </a:moveTo>
                  <a:lnTo>
                    <a:pt x="1940" y="2339"/>
                  </a:lnTo>
                  <a:lnTo>
                    <a:pt x="1935" y="2339"/>
                  </a:lnTo>
                  <a:lnTo>
                    <a:pt x="1935" y="2332"/>
                  </a:lnTo>
                  <a:lnTo>
                    <a:pt x="1940" y="2332"/>
                  </a:lnTo>
                  <a:close/>
                  <a:moveTo>
                    <a:pt x="1970" y="889"/>
                  </a:moveTo>
                  <a:lnTo>
                    <a:pt x="1970" y="907"/>
                  </a:lnTo>
                  <a:lnTo>
                    <a:pt x="1966" y="907"/>
                  </a:lnTo>
                  <a:lnTo>
                    <a:pt x="1966" y="889"/>
                  </a:lnTo>
                  <a:lnTo>
                    <a:pt x="1970" y="889"/>
                  </a:lnTo>
                  <a:close/>
                  <a:moveTo>
                    <a:pt x="1970" y="920"/>
                  </a:moveTo>
                  <a:lnTo>
                    <a:pt x="1970" y="938"/>
                  </a:lnTo>
                  <a:lnTo>
                    <a:pt x="1966" y="938"/>
                  </a:lnTo>
                  <a:lnTo>
                    <a:pt x="1966" y="920"/>
                  </a:lnTo>
                  <a:lnTo>
                    <a:pt x="1970" y="920"/>
                  </a:lnTo>
                  <a:close/>
                  <a:moveTo>
                    <a:pt x="1970" y="951"/>
                  </a:moveTo>
                  <a:lnTo>
                    <a:pt x="1970" y="968"/>
                  </a:lnTo>
                  <a:lnTo>
                    <a:pt x="1966" y="968"/>
                  </a:lnTo>
                  <a:lnTo>
                    <a:pt x="1966" y="951"/>
                  </a:lnTo>
                  <a:lnTo>
                    <a:pt x="1970" y="951"/>
                  </a:lnTo>
                  <a:close/>
                  <a:moveTo>
                    <a:pt x="1970" y="982"/>
                  </a:moveTo>
                  <a:lnTo>
                    <a:pt x="1970" y="999"/>
                  </a:lnTo>
                  <a:lnTo>
                    <a:pt x="1966" y="999"/>
                  </a:lnTo>
                  <a:lnTo>
                    <a:pt x="1966" y="982"/>
                  </a:lnTo>
                  <a:lnTo>
                    <a:pt x="1970" y="982"/>
                  </a:lnTo>
                  <a:close/>
                  <a:moveTo>
                    <a:pt x="1970" y="1012"/>
                  </a:moveTo>
                  <a:lnTo>
                    <a:pt x="1970" y="1030"/>
                  </a:lnTo>
                  <a:lnTo>
                    <a:pt x="1966" y="1030"/>
                  </a:lnTo>
                  <a:lnTo>
                    <a:pt x="1966" y="1012"/>
                  </a:lnTo>
                  <a:lnTo>
                    <a:pt x="1970" y="1012"/>
                  </a:lnTo>
                  <a:close/>
                  <a:moveTo>
                    <a:pt x="1970" y="1043"/>
                  </a:moveTo>
                  <a:lnTo>
                    <a:pt x="1970" y="1060"/>
                  </a:lnTo>
                  <a:lnTo>
                    <a:pt x="1966" y="1060"/>
                  </a:lnTo>
                  <a:lnTo>
                    <a:pt x="1966" y="1043"/>
                  </a:lnTo>
                  <a:lnTo>
                    <a:pt x="1970" y="1043"/>
                  </a:lnTo>
                  <a:close/>
                  <a:moveTo>
                    <a:pt x="1970" y="1074"/>
                  </a:moveTo>
                  <a:lnTo>
                    <a:pt x="1970" y="1091"/>
                  </a:lnTo>
                  <a:lnTo>
                    <a:pt x="1966" y="1091"/>
                  </a:lnTo>
                  <a:lnTo>
                    <a:pt x="1966" y="1074"/>
                  </a:lnTo>
                  <a:lnTo>
                    <a:pt x="1970" y="1074"/>
                  </a:lnTo>
                  <a:close/>
                  <a:moveTo>
                    <a:pt x="1970" y="1104"/>
                  </a:moveTo>
                  <a:lnTo>
                    <a:pt x="1970" y="1122"/>
                  </a:lnTo>
                  <a:lnTo>
                    <a:pt x="1966" y="1122"/>
                  </a:lnTo>
                  <a:lnTo>
                    <a:pt x="1966" y="1104"/>
                  </a:lnTo>
                  <a:lnTo>
                    <a:pt x="1970" y="1104"/>
                  </a:lnTo>
                  <a:close/>
                  <a:moveTo>
                    <a:pt x="1970" y="1135"/>
                  </a:moveTo>
                  <a:lnTo>
                    <a:pt x="1970" y="1152"/>
                  </a:lnTo>
                  <a:lnTo>
                    <a:pt x="1966" y="1152"/>
                  </a:lnTo>
                  <a:lnTo>
                    <a:pt x="1966" y="1135"/>
                  </a:lnTo>
                  <a:lnTo>
                    <a:pt x="1970" y="1135"/>
                  </a:lnTo>
                  <a:close/>
                  <a:moveTo>
                    <a:pt x="1970" y="1165"/>
                  </a:moveTo>
                  <a:lnTo>
                    <a:pt x="1970" y="1183"/>
                  </a:lnTo>
                  <a:lnTo>
                    <a:pt x="1966" y="1183"/>
                  </a:lnTo>
                  <a:lnTo>
                    <a:pt x="1966" y="1165"/>
                  </a:lnTo>
                  <a:lnTo>
                    <a:pt x="1970" y="1165"/>
                  </a:lnTo>
                  <a:close/>
                  <a:moveTo>
                    <a:pt x="1970" y="1196"/>
                  </a:moveTo>
                  <a:lnTo>
                    <a:pt x="1970" y="1214"/>
                  </a:lnTo>
                  <a:lnTo>
                    <a:pt x="1966" y="1214"/>
                  </a:lnTo>
                  <a:lnTo>
                    <a:pt x="1966" y="1196"/>
                  </a:lnTo>
                  <a:lnTo>
                    <a:pt x="1970" y="1196"/>
                  </a:lnTo>
                  <a:close/>
                  <a:moveTo>
                    <a:pt x="1970" y="1227"/>
                  </a:moveTo>
                  <a:lnTo>
                    <a:pt x="1970" y="1245"/>
                  </a:lnTo>
                  <a:lnTo>
                    <a:pt x="1966" y="1245"/>
                  </a:lnTo>
                  <a:lnTo>
                    <a:pt x="1966" y="1227"/>
                  </a:lnTo>
                  <a:lnTo>
                    <a:pt x="1970" y="1227"/>
                  </a:lnTo>
                  <a:close/>
                  <a:moveTo>
                    <a:pt x="1970" y="1258"/>
                  </a:moveTo>
                  <a:lnTo>
                    <a:pt x="1970" y="1275"/>
                  </a:lnTo>
                  <a:lnTo>
                    <a:pt x="1966" y="1275"/>
                  </a:lnTo>
                  <a:lnTo>
                    <a:pt x="1966" y="1258"/>
                  </a:lnTo>
                  <a:lnTo>
                    <a:pt x="1970" y="1258"/>
                  </a:lnTo>
                  <a:close/>
                  <a:moveTo>
                    <a:pt x="1970" y="1288"/>
                  </a:moveTo>
                  <a:lnTo>
                    <a:pt x="1970" y="1306"/>
                  </a:lnTo>
                  <a:lnTo>
                    <a:pt x="1966" y="1306"/>
                  </a:lnTo>
                  <a:lnTo>
                    <a:pt x="1966" y="1288"/>
                  </a:lnTo>
                  <a:lnTo>
                    <a:pt x="1970" y="1288"/>
                  </a:lnTo>
                  <a:close/>
                  <a:moveTo>
                    <a:pt x="1970" y="1319"/>
                  </a:moveTo>
                  <a:lnTo>
                    <a:pt x="1970" y="1337"/>
                  </a:lnTo>
                  <a:lnTo>
                    <a:pt x="1966" y="1337"/>
                  </a:lnTo>
                  <a:lnTo>
                    <a:pt x="1966" y="1319"/>
                  </a:lnTo>
                  <a:lnTo>
                    <a:pt x="1970" y="1319"/>
                  </a:lnTo>
                  <a:close/>
                  <a:moveTo>
                    <a:pt x="1970" y="1350"/>
                  </a:moveTo>
                  <a:lnTo>
                    <a:pt x="1970" y="1367"/>
                  </a:lnTo>
                  <a:lnTo>
                    <a:pt x="1966" y="1367"/>
                  </a:lnTo>
                  <a:lnTo>
                    <a:pt x="1966" y="1350"/>
                  </a:lnTo>
                  <a:lnTo>
                    <a:pt x="1970" y="1350"/>
                  </a:lnTo>
                  <a:close/>
                  <a:moveTo>
                    <a:pt x="1970" y="1380"/>
                  </a:moveTo>
                  <a:lnTo>
                    <a:pt x="1970" y="1398"/>
                  </a:lnTo>
                  <a:lnTo>
                    <a:pt x="1966" y="1398"/>
                  </a:lnTo>
                  <a:lnTo>
                    <a:pt x="1966" y="1380"/>
                  </a:lnTo>
                  <a:lnTo>
                    <a:pt x="1970" y="1380"/>
                  </a:lnTo>
                  <a:close/>
                  <a:moveTo>
                    <a:pt x="1970" y="1411"/>
                  </a:moveTo>
                  <a:lnTo>
                    <a:pt x="1970" y="1428"/>
                  </a:lnTo>
                  <a:lnTo>
                    <a:pt x="1966" y="1428"/>
                  </a:lnTo>
                  <a:lnTo>
                    <a:pt x="1966" y="1411"/>
                  </a:lnTo>
                  <a:lnTo>
                    <a:pt x="1970" y="1411"/>
                  </a:lnTo>
                  <a:close/>
                  <a:moveTo>
                    <a:pt x="1970" y="1442"/>
                  </a:moveTo>
                  <a:lnTo>
                    <a:pt x="1970" y="1459"/>
                  </a:lnTo>
                  <a:lnTo>
                    <a:pt x="1966" y="1459"/>
                  </a:lnTo>
                  <a:lnTo>
                    <a:pt x="1966" y="1442"/>
                  </a:lnTo>
                  <a:lnTo>
                    <a:pt x="1970" y="1442"/>
                  </a:lnTo>
                  <a:close/>
                  <a:moveTo>
                    <a:pt x="1970" y="1473"/>
                  </a:moveTo>
                  <a:lnTo>
                    <a:pt x="1970" y="1490"/>
                  </a:lnTo>
                  <a:lnTo>
                    <a:pt x="1966" y="1490"/>
                  </a:lnTo>
                  <a:lnTo>
                    <a:pt x="1966" y="1473"/>
                  </a:lnTo>
                  <a:lnTo>
                    <a:pt x="1970" y="1473"/>
                  </a:lnTo>
                  <a:close/>
                  <a:moveTo>
                    <a:pt x="1970" y="1503"/>
                  </a:moveTo>
                  <a:lnTo>
                    <a:pt x="1970" y="1521"/>
                  </a:lnTo>
                  <a:lnTo>
                    <a:pt x="1966" y="1521"/>
                  </a:lnTo>
                  <a:lnTo>
                    <a:pt x="1966" y="1503"/>
                  </a:lnTo>
                  <a:lnTo>
                    <a:pt x="1970" y="1503"/>
                  </a:lnTo>
                  <a:close/>
                  <a:moveTo>
                    <a:pt x="1970" y="1534"/>
                  </a:moveTo>
                  <a:lnTo>
                    <a:pt x="1970" y="1551"/>
                  </a:lnTo>
                  <a:lnTo>
                    <a:pt x="1966" y="1551"/>
                  </a:lnTo>
                  <a:lnTo>
                    <a:pt x="1966" y="1534"/>
                  </a:lnTo>
                  <a:lnTo>
                    <a:pt x="1970" y="1534"/>
                  </a:lnTo>
                  <a:close/>
                  <a:moveTo>
                    <a:pt x="1970" y="1564"/>
                  </a:moveTo>
                  <a:lnTo>
                    <a:pt x="1970" y="1582"/>
                  </a:lnTo>
                  <a:lnTo>
                    <a:pt x="1966" y="1582"/>
                  </a:lnTo>
                  <a:lnTo>
                    <a:pt x="1966" y="1564"/>
                  </a:lnTo>
                  <a:lnTo>
                    <a:pt x="1970" y="1564"/>
                  </a:lnTo>
                  <a:close/>
                  <a:moveTo>
                    <a:pt x="1970" y="1595"/>
                  </a:moveTo>
                  <a:lnTo>
                    <a:pt x="1970" y="1613"/>
                  </a:lnTo>
                  <a:lnTo>
                    <a:pt x="1966" y="1613"/>
                  </a:lnTo>
                  <a:lnTo>
                    <a:pt x="1966" y="1595"/>
                  </a:lnTo>
                  <a:lnTo>
                    <a:pt x="1970" y="1595"/>
                  </a:lnTo>
                  <a:close/>
                  <a:moveTo>
                    <a:pt x="1970" y="1626"/>
                  </a:moveTo>
                  <a:lnTo>
                    <a:pt x="1970" y="1643"/>
                  </a:lnTo>
                  <a:lnTo>
                    <a:pt x="1966" y="1643"/>
                  </a:lnTo>
                  <a:lnTo>
                    <a:pt x="1966" y="1626"/>
                  </a:lnTo>
                  <a:lnTo>
                    <a:pt x="1970" y="1626"/>
                  </a:lnTo>
                  <a:close/>
                  <a:moveTo>
                    <a:pt x="1970" y="1656"/>
                  </a:moveTo>
                  <a:lnTo>
                    <a:pt x="1970" y="1674"/>
                  </a:lnTo>
                  <a:lnTo>
                    <a:pt x="1966" y="1674"/>
                  </a:lnTo>
                  <a:lnTo>
                    <a:pt x="1966" y="1656"/>
                  </a:lnTo>
                  <a:lnTo>
                    <a:pt x="1970" y="1656"/>
                  </a:lnTo>
                  <a:close/>
                  <a:moveTo>
                    <a:pt x="1970" y="1687"/>
                  </a:moveTo>
                  <a:lnTo>
                    <a:pt x="1970" y="1705"/>
                  </a:lnTo>
                  <a:lnTo>
                    <a:pt x="1966" y="1705"/>
                  </a:lnTo>
                  <a:lnTo>
                    <a:pt x="1966" y="1687"/>
                  </a:lnTo>
                  <a:lnTo>
                    <a:pt x="1970" y="1687"/>
                  </a:lnTo>
                  <a:close/>
                  <a:moveTo>
                    <a:pt x="1970" y="1718"/>
                  </a:moveTo>
                  <a:lnTo>
                    <a:pt x="1970" y="1736"/>
                  </a:lnTo>
                  <a:lnTo>
                    <a:pt x="1966" y="1736"/>
                  </a:lnTo>
                  <a:lnTo>
                    <a:pt x="1966" y="1718"/>
                  </a:lnTo>
                  <a:lnTo>
                    <a:pt x="1970" y="1718"/>
                  </a:lnTo>
                  <a:close/>
                  <a:moveTo>
                    <a:pt x="1970" y="1749"/>
                  </a:moveTo>
                  <a:lnTo>
                    <a:pt x="1970" y="1766"/>
                  </a:lnTo>
                  <a:lnTo>
                    <a:pt x="1966" y="1766"/>
                  </a:lnTo>
                  <a:lnTo>
                    <a:pt x="1966" y="1749"/>
                  </a:lnTo>
                  <a:lnTo>
                    <a:pt x="1970" y="1749"/>
                  </a:lnTo>
                  <a:close/>
                  <a:moveTo>
                    <a:pt x="1970" y="1779"/>
                  </a:moveTo>
                  <a:lnTo>
                    <a:pt x="1970" y="1797"/>
                  </a:lnTo>
                  <a:lnTo>
                    <a:pt x="1966" y="1797"/>
                  </a:lnTo>
                  <a:lnTo>
                    <a:pt x="1966" y="1779"/>
                  </a:lnTo>
                  <a:lnTo>
                    <a:pt x="1970" y="1779"/>
                  </a:lnTo>
                  <a:close/>
                  <a:moveTo>
                    <a:pt x="1970" y="1810"/>
                  </a:moveTo>
                  <a:lnTo>
                    <a:pt x="1970" y="1827"/>
                  </a:lnTo>
                  <a:lnTo>
                    <a:pt x="1966" y="1827"/>
                  </a:lnTo>
                  <a:lnTo>
                    <a:pt x="1966" y="1810"/>
                  </a:lnTo>
                  <a:lnTo>
                    <a:pt x="1970" y="1810"/>
                  </a:lnTo>
                  <a:close/>
                  <a:moveTo>
                    <a:pt x="1970" y="1841"/>
                  </a:moveTo>
                  <a:lnTo>
                    <a:pt x="1970" y="1858"/>
                  </a:lnTo>
                  <a:lnTo>
                    <a:pt x="1966" y="1858"/>
                  </a:lnTo>
                  <a:lnTo>
                    <a:pt x="1966" y="1841"/>
                  </a:lnTo>
                  <a:lnTo>
                    <a:pt x="1970" y="1841"/>
                  </a:lnTo>
                  <a:close/>
                  <a:moveTo>
                    <a:pt x="1970" y="1871"/>
                  </a:moveTo>
                  <a:lnTo>
                    <a:pt x="1970" y="1889"/>
                  </a:lnTo>
                  <a:lnTo>
                    <a:pt x="1966" y="1889"/>
                  </a:lnTo>
                  <a:lnTo>
                    <a:pt x="1966" y="1871"/>
                  </a:lnTo>
                  <a:lnTo>
                    <a:pt x="1970" y="1871"/>
                  </a:lnTo>
                  <a:close/>
                  <a:moveTo>
                    <a:pt x="1970" y="1902"/>
                  </a:moveTo>
                  <a:lnTo>
                    <a:pt x="1970" y="1919"/>
                  </a:lnTo>
                  <a:lnTo>
                    <a:pt x="1966" y="1919"/>
                  </a:lnTo>
                  <a:lnTo>
                    <a:pt x="1966" y="1902"/>
                  </a:lnTo>
                  <a:lnTo>
                    <a:pt x="1970" y="1902"/>
                  </a:lnTo>
                  <a:close/>
                  <a:moveTo>
                    <a:pt x="1970" y="1933"/>
                  </a:moveTo>
                  <a:lnTo>
                    <a:pt x="1970" y="1950"/>
                  </a:lnTo>
                  <a:lnTo>
                    <a:pt x="1966" y="1950"/>
                  </a:lnTo>
                  <a:lnTo>
                    <a:pt x="1966" y="1933"/>
                  </a:lnTo>
                  <a:lnTo>
                    <a:pt x="1970" y="1933"/>
                  </a:lnTo>
                  <a:close/>
                  <a:moveTo>
                    <a:pt x="1970" y="1963"/>
                  </a:moveTo>
                  <a:lnTo>
                    <a:pt x="1970" y="1981"/>
                  </a:lnTo>
                  <a:lnTo>
                    <a:pt x="1966" y="1981"/>
                  </a:lnTo>
                  <a:lnTo>
                    <a:pt x="1966" y="1963"/>
                  </a:lnTo>
                  <a:lnTo>
                    <a:pt x="1970" y="1963"/>
                  </a:lnTo>
                  <a:close/>
                  <a:moveTo>
                    <a:pt x="1970" y="1994"/>
                  </a:moveTo>
                  <a:lnTo>
                    <a:pt x="1970" y="2012"/>
                  </a:lnTo>
                  <a:lnTo>
                    <a:pt x="1966" y="2012"/>
                  </a:lnTo>
                  <a:lnTo>
                    <a:pt x="1966" y="1994"/>
                  </a:lnTo>
                  <a:lnTo>
                    <a:pt x="1970" y="1994"/>
                  </a:lnTo>
                  <a:close/>
                  <a:moveTo>
                    <a:pt x="1970" y="2025"/>
                  </a:moveTo>
                  <a:lnTo>
                    <a:pt x="1970" y="2042"/>
                  </a:lnTo>
                  <a:lnTo>
                    <a:pt x="1966" y="2042"/>
                  </a:lnTo>
                  <a:lnTo>
                    <a:pt x="1966" y="2025"/>
                  </a:lnTo>
                  <a:lnTo>
                    <a:pt x="1970" y="2025"/>
                  </a:lnTo>
                  <a:close/>
                  <a:moveTo>
                    <a:pt x="1970" y="2055"/>
                  </a:moveTo>
                  <a:lnTo>
                    <a:pt x="1970" y="2073"/>
                  </a:lnTo>
                  <a:lnTo>
                    <a:pt x="1966" y="2073"/>
                  </a:lnTo>
                  <a:lnTo>
                    <a:pt x="1966" y="2055"/>
                  </a:lnTo>
                  <a:lnTo>
                    <a:pt x="1970" y="2055"/>
                  </a:lnTo>
                  <a:close/>
                  <a:moveTo>
                    <a:pt x="1970" y="2086"/>
                  </a:moveTo>
                  <a:lnTo>
                    <a:pt x="1970" y="2104"/>
                  </a:lnTo>
                  <a:lnTo>
                    <a:pt x="1966" y="2104"/>
                  </a:lnTo>
                  <a:lnTo>
                    <a:pt x="1966" y="2086"/>
                  </a:lnTo>
                  <a:lnTo>
                    <a:pt x="1970" y="2086"/>
                  </a:lnTo>
                  <a:close/>
                  <a:moveTo>
                    <a:pt x="1970" y="2117"/>
                  </a:moveTo>
                  <a:lnTo>
                    <a:pt x="1970" y="2134"/>
                  </a:lnTo>
                  <a:lnTo>
                    <a:pt x="1966" y="2134"/>
                  </a:lnTo>
                  <a:lnTo>
                    <a:pt x="1966" y="2117"/>
                  </a:lnTo>
                  <a:lnTo>
                    <a:pt x="1970" y="2117"/>
                  </a:lnTo>
                  <a:close/>
                  <a:moveTo>
                    <a:pt x="1970" y="2147"/>
                  </a:moveTo>
                  <a:lnTo>
                    <a:pt x="1970" y="2165"/>
                  </a:lnTo>
                  <a:lnTo>
                    <a:pt x="1966" y="2165"/>
                  </a:lnTo>
                  <a:lnTo>
                    <a:pt x="1966" y="2147"/>
                  </a:lnTo>
                  <a:lnTo>
                    <a:pt x="1970" y="2147"/>
                  </a:lnTo>
                  <a:close/>
                  <a:moveTo>
                    <a:pt x="1970" y="2178"/>
                  </a:moveTo>
                  <a:lnTo>
                    <a:pt x="1970" y="2196"/>
                  </a:lnTo>
                  <a:lnTo>
                    <a:pt x="1966" y="2196"/>
                  </a:lnTo>
                  <a:lnTo>
                    <a:pt x="1966" y="2178"/>
                  </a:lnTo>
                  <a:lnTo>
                    <a:pt x="1970" y="2178"/>
                  </a:lnTo>
                  <a:close/>
                  <a:moveTo>
                    <a:pt x="1970" y="2209"/>
                  </a:moveTo>
                  <a:lnTo>
                    <a:pt x="1970" y="2226"/>
                  </a:lnTo>
                  <a:lnTo>
                    <a:pt x="1966" y="2226"/>
                  </a:lnTo>
                  <a:lnTo>
                    <a:pt x="1966" y="2209"/>
                  </a:lnTo>
                  <a:lnTo>
                    <a:pt x="1970" y="2209"/>
                  </a:lnTo>
                  <a:close/>
                  <a:moveTo>
                    <a:pt x="1970" y="2239"/>
                  </a:moveTo>
                  <a:lnTo>
                    <a:pt x="1970" y="2257"/>
                  </a:lnTo>
                  <a:lnTo>
                    <a:pt x="1966" y="2257"/>
                  </a:lnTo>
                  <a:lnTo>
                    <a:pt x="1966" y="2239"/>
                  </a:lnTo>
                  <a:lnTo>
                    <a:pt x="1970" y="2239"/>
                  </a:lnTo>
                  <a:close/>
                  <a:moveTo>
                    <a:pt x="1970" y="2270"/>
                  </a:moveTo>
                  <a:lnTo>
                    <a:pt x="1970" y="2288"/>
                  </a:lnTo>
                  <a:lnTo>
                    <a:pt x="1966" y="2288"/>
                  </a:lnTo>
                  <a:lnTo>
                    <a:pt x="1966" y="2270"/>
                  </a:lnTo>
                  <a:lnTo>
                    <a:pt x="1970" y="2270"/>
                  </a:lnTo>
                  <a:close/>
                  <a:moveTo>
                    <a:pt x="1970" y="2301"/>
                  </a:moveTo>
                  <a:lnTo>
                    <a:pt x="1970" y="2318"/>
                  </a:lnTo>
                  <a:lnTo>
                    <a:pt x="1966" y="2318"/>
                  </a:lnTo>
                  <a:lnTo>
                    <a:pt x="1966" y="2301"/>
                  </a:lnTo>
                  <a:lnTo>
                    <a:pt x="1970" y="2301"/>
                  </a:lnTo>
                  <a:close/>
                  <a:moveTo>
                    <a:pt x="1970" y="2332"/>
                  </a:moveTo>
                  <a:lnTo>
                    <a:pt x="1970" y="2339"/>
                  </a:lnTo>
                  <a:lnTo>
                    <a:pt x="1966" y="2339"/>
                  </a:lnTo>
                  <a:lnTo>
                    <a:pt x="1966" y="2332"/>
                  </a:lnTo>
                  <a:lnTo>
                    <a:pt x="1970" y="2332"/>
                  </a:lnTo>
                  <a:close/>
                  <a:moveTo>
                    <a:pt x="1996" y="863"/>
                  </a:moveTo>
                  <a:lnTo>
                    <a:pt x="1996" y="881"/>
                  </a:lnTo>
                  <a:lnTo>
                    <a:pt x="1992" y="881"/>
                  </a:lnTo>
                  <a:lnTo>
                    <a:pt x="1992" y="863"/>
                  </a:lnTo>
                  <a:lnTo>
                    <a:pt x="1996" y="863"/>
                  </a:lnTo>
                  <a:close/>
                  <a:moveTo>
                    <a:pt x="1996" y="894"/>
                  </a:moveTo>
                  <a:lnTo>
                    <a:pt x="1996" y="911"/>
                  </a:lnTo>
                  <a:lnTo>
                    <a:pt x="1992" y="911"/>
                  </a:lnTo>
                  <a:lnTo>
                    <a:pt x="1992" y="894"/>
                  </a:lnTo>
                  <a:lnTo>
                    <a:pt x="1996" y="894"/>
                  </a:lnTo>
                  <a:close/>
                  <a:moveTo>
                    <a:pt x="1996" y="925"/>
                  </a:moveTo>
                  <a:lnTo>
                    <a:pt x="1996" y="942"/>
                  </a:lnTo>
                  <a:lnTo>
                    <a:pt x="1992" y="942"/>
                  </a:lnTo>
                  <a:lnTo>
                    <a:pt x="1992" y="925"/>
                  </a:lnTo>
                  <a:lnTo>
                    <a:pt x="1996" y="925"/>
                  </a:lnTo>
                  <a:close/>
                  <a:moveTo>
                    <a:pt x="1996" y="955"/>
                  </a:moveTo>
                  <a:lnTo>
                    <a:pt x="1996" y="973"/>
                  </a:lnTo>
                  <a:lnTo>
                    <a:pt x="1992" y="973"/>
                  </a:lnTo>
                  <a:lnTo>
                    <a:pt x="1992" y="955"/>
                  </a:lnTo>
                  <a:lnTo>
                    <a:pt x="1996" y="955"/>
                  </a:lnTo>
                  <a:close/>
                  <a:moveTo>
                    <a:pt x="1996" y="986"/>
                  </a:moveTo>
                  <a:lnTo>
                    <a:pt x="1996" y="1003"/>
                  </a:lnTo>
                  <a:lnTo>
                    <a:pt x="1992" y="1003"/>
                  </a:lnTo>
                  <a:lnTo>
                    <a:pt x="1992" y="986"/>
                  </a:lnTo>
                  <a:lnTo>
                    <a:pt x="1996" y="986"/>
                  </a:lnTo>
                  <a:close/>
                  <a:moveTo>
                    <a:pt x="1996" y="1017"/>
                  </a:moveTo>
                  <a:lnTo>
                    <a:pt x="1996" y="1034"/>
                  </a:lnTo>
                  <a:lnTo>
                    <a:pt x="1992" y="1034"/>
                  </a:lnTo>
                  <a:lnTo>
                    <a:pt x="1992" y="1017"/>
                  </a:lnTo>
                  <a:lnTo>
                    <a:pt x="1996" y="1017"/>
                  </a:lnTo>
                  <a:close/>
                  <a:moveTo>
                    <a:pt x="1996" y="1047"/>
                  </a:moveTo>
                  <a:lnTo>
                    <a:pt x="1996" y="1065"/>
                  </a:lnTo>
                  <a:lnTo>
                    <a:pt x="1992" y="1065"/>
                  </a:lnTo>
                  <a:lnTo>
                    <a:pt x="1992" y="1047"/>
                  </a:lnTo>
                  <a:lnTo>
                    <a:pt x="1996" y="1047"/>
                  </a:lnTo>
                  <a:close/>
                  <a:moveTo>
                    <a:pt x="1996" y="1078"/>
                  </a:moveTo>
                  <a:lnTo>
                    <a:pt x="1996" y="1095"/>
                  </a:lnTo>
                  <a:lnTo>
                    <a:pt x="1992" y="1095"/>
                  </a:lnTo>
                  <a:lnTo>
                    <a:pt x="1992" y="1078"/>
                  </a:lnTo>
                  <a:lnTo>
                    <a:pt x="1996" y="1078"/>
                  </a:lnTo>
                  <a:close/>
                  <a:moveTo>
                    <a:pt x="1996" y="1109"/>
                  </a:moveTo>
                  <a:lnTo>
                    <a:pt x="1996" y="1126"/>
                  </a:lnTo>
                  <a:lnTo>
                    <a:pt x="1992" y="1126"/>
                  </a:lnTo>
                  <a:lnTo>
                    <a:pt x="1992" y="1109"/>
                  </a:lnTo>
                  <a:lnTo>
                    <a:pt x="1996" y="1109"/>
                  </a:lnTo>
                  <a:close/>
                  <a:moveTo>
                    <a:pt x="1996" y="1139"/>
                  </a:moveTo>
                  <a:lnTo>
                    <a:pt x="1996" y="1157"/>
                  </a:lnTo>
                  <a:lnTo>
                    <a:pt x="1992" y="1157"/>
                  </a:lnTo>
                  <a:lnTo>
                    <a:pt x="1992" y="1139"/>
                  </a:lnTo>
                  <a:lnTo>
                    <a:pt x="1996" y="1139"/>
                  </a:lnTo>
                  <a:close/>
                  <a:moveTo>
                    <a:pt x="1996" y="1170"/>
                  </a:moveTo>
                  <a:lnTo>
                    <a:pt x="1996" y="1188"/>
                  </a:lnTo>
                  <a:lnTo>
                    <a:pt x="1992" y="1188"/>
                  </a:lnTo>
                  <a:lnTo>
                    <a:pt x="1992" y="1170"/>
                  </a:lnTo>
                  <a:lnTo>
                    <a:pt x="1996" y="1170"/>
                  </a:lnTo>
                  <a:close/>
                  <a:moveTo>
                    <a:pt x="1996" y="1201"/>
                  </a:moveTo>
                  <a:lnTo>
                    <a:pt x="1996" y="1218"/>
                  </a:lnTo>
                  <a:lnTo>
                    <a:pt x="1992" y="1218"/>
                  </a:lnTo>
                  <a:lnTo>
                    <a:pt x="1992" y="1201"/>
                  </a:lnTo>
                  <a:lnTo>
                    <a:pt x="1996" y="1201"/>
                  </a:lnTo>
                  <a:close/>
                  <a:moveTo>
                    <a:pt x="1996" y="1231"/>
                  </a:moveTo>
                  <a:lnTo>
                    <a:pt x="1996" y="1249"/>
                  </a:lnTo>
                  <a:lnTo>
                    <a:pt x="1992" y="1249"/>
                  </a:lnTo>
                  <a:lnTo>
                    <a:pt x="1992" y="1231"/>
                  </a:lnTo>
                  <a:lnTo>
                    <a:pt x="1996" y="1231"/>
                  </a:lnTo>
                  <a:close/>
                  <a:moveTo>
                    <a:pt x="1996" y="1262"/>
                  </a:moveTo>
                  <a:lnTo>
                    <a:pt x="1996" y="1280"/>
                  </a:lnTo>
                  <a:lnTo>
                    <a:pt x="1992" y="1280"/>
                  </a:lnTo>
                  <a:lnTo>
                    <a:pt x="1992" y="1262"/>
                  </a:lnTo>
                  <a:lnTo>
                    <a:pt x="1996" y="1262"/>
                  </a:lnTo>
                  <a:close/>
                  <a:moveTo>
                    <a:pt x="1996" y="1293"/>
                  </a:moveTo>
                  <a:lnTo>
                    <a:pt x="1996" y="1310"/>
                  </a:lnTo>
                  <a:lnTo>
                    <a:pt x="1992" y="1310"/>
                  </a:lnTo>
                  <a:lnTo>
                    <a:pt x="1992" y="1293"/>
                  </a:lnTo>
                  <a:lnTo>
                    <a:pt x="1996" y="1293"/>
                  </a:lnTo>
                  <a:close/>
                  <a:moveTo>
                    <a:pt x="1996" y="1323"/>
                  </a:moveTo>
                  <a:lnTo>
                    <a:pt x="1996" y="1341"/>
                  </a:lnTo>
                  <a:lnTo>
                    <a:pt x="1992" y="1341"/>
                  </a:lnTo>
                  <a:lnTo>
                    <a:pt x="1992" y="1323"/>
                  </a:lnTo>
                  <a:lnTo>
                    <a:pt x="1996" y="1323"/>
                  </a:lnTo>
                  <a:close/>
                  <a:moveTo>
                    <a:pt x="1996" y="1354"/>
                  </a:moveTo>
                  <a:lnTo>
                    <a:pt x="1996" y="1372"/>
                  </a:lnTo>
                  <a:lnTo>
                    <a:pt x="1992" y="1372"/>
                  </a:lnTo>
                  <a:lnTo>
                    <a:pt x="1992" y="1354"/>
                  </a:lnTo>
                  <a:lnTo>
                    <a:pt x="1996" y="1354"/>
                  </a:lnTo>
                  <a:close/>
                  <a:moveTo>
                    <a:pt x="1996" y="1385"/>
                  </a:moveTo>
                  <a:lnTo>
                    <a:pt x="1996" y="1402"/>
                  </a:lnTo>
                  <a:lnTo>
                    <a:pt x="1992" y="1402"/>
                  </a:lnTo>
                  <a:lnTo>
                    <a:pt x="1992" y="1385"/>
                  </a:lnTo>
                  <a:lnTo>
                    <a:pt x="1996" y="1385"/>
                  </a:lnTo>
                  <a:close/>
                  <a:moveTo>
                    <a:pt x="1996" y="1415"/>
                  </a:moveTo>
                  <a:lnTo>
                    <a:pt x="1996" y="1433"/>
                  </a:lnTo>
                  <a:lnTo>
                    <a:pt x="1992" y="1433"/>
                  </a:lnTo>
                  <a:lnTo>
                    <a:pt x="1992" y="1415"/>
                  </a:lnTo>
                  <a:lnTo>
                    <a:pt x="1996" y="1415"/>
                  </a:lnTo>
                  <a:close/>
                  <a:moveTo>
                    <a:pt x="1996" y="1446"/>
                  </a:moveTo>
                  <a:lnTo>
                    <a:pt x="1996" y="1464"/>
                  </a:lnTo>
                  <a:lnTo>
                    <a:pt x="1992" y="1464"/>
                  </a:lnTo>
                  <a:lnTo>
                    <a:pt x="1992" y="1446"/>
                  </a:lnTo>
                  <a:lnTo>
                    <a:pt x="1996" y="1446"/>
                  </a:lnTo>
                  <a:close/>
                  <a:moveTo>
                    <a:pt x="1996" y="1477"/>
                  </a:moveTo>
                  <a:lnTo>
                    <a:pt x="1996" y="1494"/>
                  </a:lnTo>
                  <a:lnTo>
                    <a:pt x="1992" y="1494"/>
                  </a:lnTo>
                  <a:lnTo>
                    <a:pt x="1992" y="1477"/>
                  </a:lnTo>
                  <a:lnTo>
                    <a:pt x="1996" y="1477"/>
                  </a:lnTo>
                  <a:close/>
                  <a:moveTo>
                    <a:pt x="1996" y="1508"/>
                  </a:moveTo>
                  <a:lnTo>
                    <a:pt x="1996" y="1525"/>
                  </a:lnTo>
                  <a:lnTo>
                    <a:pt x="1992" y="1525"/>
                  </a:lnTo>
                  <a:lnTo>
                    <a:pt x="1992" y="1508"/>
                  </a:lnTo>
                  <a:lnTo>
                    <a:pt x="1996" y="1508"/>
                  </a:lnTo>
                  <a:close/>
                  <a:moveTo>
                    <a:pt x="1996" y="1538"/>
                  </a:moveTo>
                  <a:lnTo>
                    <a:pt x="1996" y="1556"/>
                  </a:lnTo>
                  <a:lnTo>
                    <a:pt x="1992" y="1556"/>
                  </a:lnTo>
                  <a:lnTo>
                    <a:pt x="1992" y="1538"/>
                  </a:lnTo>
                  <a:lnTo>
                    <a:pt x="1996" y="1538"/>
                  </a:lnTo>
                  <a:close/>
                  <a:moveTo>
                    <a:pt x="1996" y="1569"/>
                  </a:moveTo>
                  <a:lnTo>
                    <a:pt x="1996" y="1586"/>
                  </a:lnTo>
                  <a:lnTo>
                    <a:pt x="1992" y="1586"/>
                  </a:lnTo>
                  <a:lnTo>
                    <a:pt x="1992" y="1569"/>
                  </a:lnTo>
                  <a:lnTo>
                    <a:pt x="1996" y="1569"/>
                  </a:lnTo>
                  <a:close/>
                  <a:moveTo>
                    <a:pt x="1996" y="1600"/>
                  </a:moveTo>
                  <a:lnTo>
                    <a:pt x="1996" y="1617"/>
                  </a:lnTo>
                  <a:lnTo>
                    <a:pt x="1992" y="1617"/>
                  </a:lnTo>
                  <a:lnTo>
                    <a:pt x="1992" y="1600"/>
                  </a:lnTo>
                  <a:lnTo>
                    <a:pt x="1996" y="1600"/>
                  </a:lnTo>
                  <a:close/>
                  <a:moveTo>
                    <a:pt x="1996" y="1630"/>
                  </a:moveTo>
                  <a:lnTo>
                    <a:pt x="1996" y="1648"/>
                  </a:lnTo>
                  <a:lnTo>
                    <a:pt x="1992" y="1648"/>
                  </a:lnTo>
                  <a:lnTo>
                    <a:pt x="1992" y="1630"/>
                  </a:lnTo>
                  <a:lnTo>
                    <a:pt x="1996" y="1630"/>
                  </a:lnTo>
                  <a:close/>
                  <a:moveTo>
                    <a:pt x="1996" y="1661"/>
                  </a:moveTo>
                  <a:lnTo>
                    <a:pt x="1996" y="1678"/>
                  </a:lnTo>
                  <a:lnTo>
                    <a:pt x="1992" y="1678"/>
                  </a:lnTo>
                  <a:lnTo>
                    <a:pt x="1992" y="1661"/>
                  </a:lnTo>
                  <a:lnTo>
                    <a:pt x="1996" y="1661"/>
                  </a:lnTo>
                  <a:close/>
                  <a:moveTo>
                    <a:pt x="1996" y="1691"/>
                  </a:moveTo>
                  <a:lnTo>
                    <a:pt x="1996" y="1709"/>
                  </a:lnTo>
                  <a:lnTo>
                    <a:pt x="1992" y="1709"/>
                  </a:lnTo>
                  <a:lnTo>
                    <a:pt x="1992" y="1691"/>
                  </a:lnTo>
                  <a:lnTo>
                    <a:pt x="1996" y="1691"/>
                  </a:lnTo>
                  <a:close/>
                  <a:moveTo>
                    <a:pt x="1996" y="1722"/>
                  </a:moveTo>
                  <a:lnTo>
                    <a:pt x="1996" y="1740"/>
                  </a:lnTo>
                  <a:lnTo>
                    <a:pt x="1992" y="1740"/>
                  </a:lnTo>
                  <a:lnTo>
                    <a:pt x="1992" y="1722"/>
                  </a:lnTo>
                  <a:lnTo>
                    <a:pt x="1996" y="1722"/>
                  </a:lnTo>
                  <a:close/>
                  <a:moveTo>
                    <a:pt x="1996" y="1753"/>
                  </a:moveTo>
                  <a:lnTo>
                    <a:pt x="1996" y="1771"/>
                  </a:lnTo>
                  <a:lnTo>
                    <a:pt x="1992" y="1771"/>
                  </a:lnTo>
                  <a:lnTo>
                    <a:pt x="1992" y="1753"/>
                  </a:lnTo>
                  <a:lnTo>
                    <a:pt x="1996" y="1753"/>
                  </a:lnTo>
                  <a:close/>
                  <a:moveTo>
                    <a:pt x="1996" y="1784"/>
                  </a:moveTo>
                  <a:lnTo>
                    <a:pt x="1996" y="1801"/>
                  </a:lnTo>
                  <a:lnTo>
                    <a:pt x="1992" y="1801"/>
                  </a:lnTo>
                  <a:lnTo>
                    <a:pt x="1992" y="1784"/>
                  </a:lnTo>
                  <a:lnTo>
                    <a:pt x="1996" y="1784"/>
                  </a:lnTo>
                  <a:close/>
                  <a:moveTo>
                    <a:pt x="1996" y="1814"/>
                  </a:moveTo>
                  <a:lnTo>
                    <a:pt x="1996" y="1832"/>
                  </a:lnTo>
                  <a:lnTo>
                    <a:pt x="1992" y="1832"/>
                  </a:lnTo>
                  <a:lnTo>
                    <a:pt x="1992" y="1814"/>
                  </a:lnTo>
                  <a:lnTo>
                    <a:pt x="1996" y="1814"/>
                  </a:lnTo>
                  <a:close/>
                  <a:moveTo>
                    <a:pt x="1996" y="1845"/>
                  </a:moveTo>
                  <a:lnTo>
                    <a:pt x="1996" y="1863"/>
                  </a:lnTo>
                  <a:lnTo>
                    <a:pt x="1992" y="1863"/>
                  </a:lnTo>
                  <a:lnTo>
                    <a:pt x="1992" y="1845"/>
                  </a:lnTo>
                  <a:lnTo>
                    <a:pt x="1996" y="1845"/>
                  </a:lnTo>
                  <a:close/>
                  <a:moveTo>
                    <a:pt x="1996" y="1876"/>
                  </a:moveTo>
                  <a:lnTo>
                    <a:pt x="1996" y="1893"/>
                  </a:lnTo>
                  <a:lnTo>
                    <a:pt x="1992" y="1893"/>
                  </a:lnTo>
                  <a:lnTo>
                    <a:pt x="1992" y="1876"/>
                  </a:lnTo>
                  <a:lnTo>
                    <a:pt x="1996" y="1876"/>
                  </a:lnTo>
                  <a:close/>
                  <a:moveTo>
                    <a:pt x="1996" y="1906"/>
                  </a:moveTo>
                  <a:lnTo>
                    <a:pt x="1996" y="1924"/>
                  </a:lnTo>
                  <a:lnTo>
                    <a:pt x="1992" y="1924"/>
                  </a:lnTo>
                  <a:lnTo>
                    <a:pt x="1992" y="1906"/>
                  </a:lnTo>
                  <a:lnTo>
                    <a:pt x="1996" y="1906"/>
                  </a:lnTo>
                  <a:close/>
                  <a:moveTo>
                    <a:pt x="1996" y="1937"/>
                  </a:moveTo>
                  <a:lnTo>
                    <a:pt x="1996" y="1954"/>
                  </a:lnTo>
                  <a:lnTo>
                    <a:pt x="1992" y="1954"/>
                  </a:lnTo>
                  <a:lnTo>
                    <a:pt x="1992" y="1937"/>
                  </a:lnTo>
                  <a:lnTo>
                    <a:pt x="1996" y="1937"/>
                  </a:lnTo>
                  <a:close/>
                  <a:moveTo>
                    <a:pt x="1996" y="1968"/>
                  </a:moveTo>
                  <a:lnTo>
                    <a:pt x="1996" y="1985"/>
                  </a:lnTo>
                  <a:lnTo>
                    <a:pt x="1992" y="1985"/>
                  </a:lnTo>
                  <a:lnTo>
                    <a:pt x="1992" y="1968"/>
                  </a:lnTo>
                  <a:lnTo>
                    <a:pt x="1996" y="1968"/>
                  </a:lnTo>
                  <a:close/>
                  <a:moveTo>
                    <a:pt x="1996" y="1999"/>
                  </a:moveTo>
                  <a:lnTo>
                    <a:pt x="1996" y="2016"/>
                  </a:lnTo>
                  <a:lnTo>
                    <a:pt x="1992" y="2016"/>
                  </a:lnTo>
                  <a:lnTo>
                    <a:pt x="1992" y="1999"/>
                  </a:lnTo>
                  <a:lnTo>
                    <a:pt x="1996" y="1999"/>
                  </a:lnTo>
                  <a:close/>
                  <a:moveTo>
                    <a:pt x="1996" y="2029"/>
                  </a:moveTo>
                  <a:lnTo>
                    <a:pt x="1996" y="2047"/>
                  </a:lnTo>
                  <a:lnTo>
                    <a:pt x="1992" y="2047"/>
                  </a:lnTo>
                  <a:lnTo>
                    <a:pt x="1992" y="2029"/>
                  </a:lnTo>
                  <a:lnTo>
                    <a:pt x="1996" y="2029"/>
                  </a:lnTo>
                  <a:close/>
                  <a:moveTo>
                    <a:pt x="1996" y="2060"/>
                  </a:moveTo>
                  <a:lnTo>
                    <a:pt x="1996" y="2077"/>
                  </a:lnTo>
                  <a:lnTo>
                    <a:pt x="1992" y="2077"/>
                  </a:lnTo>
                  <a:lnTo>
                    <a:pt x="1992" y="2060"/>
                  </a:lnTo>
                  <a:lnTo>
                    <a:pt x="1996" y="2060"/>
                  </a:lnTo>
                  <a:close/>
                  <a:moveTo>
                    <a:pt x="1996" y="2090"/>
                  </a:moveTo>
                  <a:lnTo>
                    <a:pt x="1996" y="2108"/>
                  </a:lnTo>
                  <a:lnTo>
                    <a:pt x="1992" y="2108"/>
                  </a:lnTo>
                  <a:lnTo>
                    <a:pt x="1992" y="2090"/>
                  </a:lnTo>
                  <a:lnTo>
                    <a:pt x="1996" y="2090"/>
                  </a:lnTo>
                  <a:close/>
                  <a:moveTo>
                    <a:pt x="1996" y="2121"/>
                  </a:moveTo>
                  <a:lnTo>
                    <a:pt x="1996" y="2139"/>
                  </a:lnTo>
                  <a:lnTo>
                    <a:pt x="1992" y="2139"/>
                  </a:lnTo>
                  <a:lnTo>
                    <a:pt x="1992" y="2121"/>
                  </a:lnTo>
                  <a:lnTo>
                    <a:pt x="1996" y="2121"/>
                  </a:lnTo>
                  <a:close/>
                  <a:moveTo>
                    <a:pt x="1996" y="2152"/>
                  </a:moveTo>
                  <a:lnTo>
                    <a:pt x="1996" y="2169"/>
                  </a:lnTo>
                  <a:lnTo>
                    <a:pt x="1992" y="2169"/>
                  </a:lnTo>
                  <a:lnTo>
                    <a:pt x="1992" y="2152"/>
                  </a:lnTo>
                  <a:lnTo>
                    <a:pt x="1996" y="2152"/>
                  </a:lnTo>
                  <a:close/>
                  <a:moveTo>
                    <a:pt x="1996" y="2182"/>
                  </a:moveTo>
                  <a:lnTo>
                    <a:pt x="1996" y="2200"/>
                  </a:lnTo>
                  <a:lnTo>
                    <a:pt x="1992" y="2200"/>
                  </a:lnTo>
                  <a:lnTo>
                    <a:pt x="1992" y="2182"/>
                  </a:lnTo>
                  <a:lnTo>
                    <a:pt x="1996" y="2182"/>
                  </a:lnTo>
                  <a:close/>
                  <a:moveTo>
                    <a:pt x="1996" y="2213"/>
                  </a:moveTo>
                  <a:lnTo>
                    <a:pt x="1996" y="2231"/>
                  </a:lnTo>
                  <a:lnTo>
                    <a:pt x="1992" y="2231"/>
                  </a:lnTo>
                  <a:lnTo>
                    <a:pt x="1992" y="2213"/>
                  </a:lnTo>
                  <a:lnTo>
                    <a:pt x="1996" y="2213"/>
                  </a:lnTo>
                  <a:close/>
                  <a:moveTo>
                    <a:pt x="1996" y="2244"/>
                  </a:moveTo>
                  <a:lnTo>
                    <a:pt x="1996" y="2262"/>
                  </a:lnTo>
                  <a:lnTo>
                    <a:pt x="1992" y="2262"/>
                  </a:lnTo>
                  <a:lnTo>
                    <a:pt x="1992" y="2244"/>
                  </a:lnTo>
                  <a:lnTo>
                    <a:pt x="1996" y="2244"/>
                  </a:lnTo>
                  <a:close/>
                  <a:moveTo>
                    <a:pt x="1996" y="2275"/>
                  </a:moveTo>
                  <a:lnTo>
                    <a:pt x="1996" y="2292"/>
                  </a:lnTo>
                  <a:lnTo>
                    <a:pt x="1992" y="2292"/>
                  </a:lnTo>
                  <a:lnTo>
                    <a:pt x="1992" y="2275"/>
                  </a:lnTo>
                  <a:lnTo>
                    <a:pt x="1996" y="2275"/>
                  </a:lnTo>
                  <a:close/>
                  <a:moveTo>
                    <a:pt x="1996" y="2305"/>
                  </a:moveTo>
                  <a:lnTo>
                    <a:pt x="1996" y="2323"/>
                  </a:lnTo>
                  <a:lnTo>
                    <a:pt x="1992" y="2323"/>
                  </a:lnTo>
                  <a:lnTo>
                    <a:pt x="1992" y="2305"/>
                  </a:lnTo>
                  <a:lnTo>
                    <a:pt x="1996" y="2305"/>
                  </a:lnTo>
                  <a:close/>
                  <a:moveTo>
                    <a:pt x="1996" y="2336"/>
                  </a:moveTo>
                  <a:lnTo>
                    <a:pt x="1996" y="2339"/>
                  </a:lnTo>
                  <a:lnTo>
                    <a:pt x="1992" y="2339"/>
                  </a:lnTo>
                  <a:lnTo>
                    <a:pt x="1992" y="2336"/>
                  </a:lnTo>
                  <a:lnTo>
                    <a:pt x="1996" y="2336"/>
                  </a:lnTo>
                  <a:close/>
                  <a:moveTo>
                    <a:pt x="2027" y="837"/>
                  </a:moveTo>
                  <a:lnTo>
                    <a:pt x="2027" y="855"/>
                  </a:lnTo>
                  <a:lnTo>
                    <a:pt x="2023" y="855"/>
                  </a:lnTo>
                  <a:lnTo>
                    <a:pt x="2023" y="837"/>
                  </a:lnTo>
                  <a:lnTo>
                    <a:pt x="2027" y="837"/>
                  </a:lnTo>
                  <a:close/>
                  <a:moveTo>
                    <a:pt x="2027" y="868"/>
                  </a:moveTo>
                  <a:lnTo>
                    <a:pt x="2027" y="885"/>
                  </a:lnTo>
                  <a:lnTo>
                    <a:pt x="2023" y="885"/>
                  </a:lnTo>
                  <a:lnTo>
                    <a:pt x="2023" y="868"/>
                  </a:lnTo>
                  <a:lnTo>
                    <a:pt x="2027" y="868"/>
                  </a:lnTo>
                  <a:close/>
                  <a:moveTo>
                    <a:pt x="2027" y="898"/>
                  </a:moveTo>
                  <a:lnTo>
                    <a:pt x="2027" y="916"/>
                  </a:lnTo>
                  <a:lnTo>
                    <a:pt x="2023" y="916"/>
                  </a:lnTo>
                  <a:lnTo>
                    <a:pt x="2023" y="898"/>
                  </a:lnTo>
                  <a:lnTo>
                    <a:pt x="2027" y="898"/>
                  </a:lnTo>
                  <a:close/>
                  <a:moveTo>
                    <a:pt x="2027" y="929"/>
                  </a:moveTo>
                  <a:lnTo>
                    <a:pt x="2027" y="947"/>
                  </a:lnTo>
                  <a:lnTo>
                    <a:pt x="2023" y="947"/>
                  </a:lnTo>
                  <a:lnTo>
                    <a:pt x="2023" y="929"/>
                  </a:lnTo>
                  <a:lnTo>
                    <a:pt x="2027" y="929"/>
                  </a:lnTo>
                  <a:close/>
                  <a:moveTo>
                    <a:pt x="2027" y="960"/>
                  </a:moveTo>
                  <a:lnTo>
                    <a:pt x="2027" y="977"/>
                  </a:lnTo>
                  <a:lnTo>
                    <a:pt x="2023" y="977"/>
                  </a:lnTo>
                  <a:lnTo>
                    <a:pt x="2023" y="960"/>
                  </a:lnTo>
                  <a:lnTo>
                    <a:pt x="2027" y="960"/>
                  </a:lnTo>
                  <a:close/>
                  <a:moveTo>
                    <a:pt x="2027" y="990"/>
                  </a:moveTo>
                  <a:lnTo>
                    <a:pt x="2027" y="1008"/>
                  </a:lnTo>
                  <a:lnTo>
                    <a:pt x="2023" y="1008"/>
                  </a:lnTo>
                  <a:lnTo>
                    <a:pt x="2023" y="990"/>
                  </a:lnTo>
                  <a:lnTo>
                    <a:pt x="2027" y="990"/>
                  </a:lnTo>
                  <a:close/>
                  <a:moveTo>
                    <a:pt x="2027" y="1021"/>
                  </a:moveTo>
                  <a:lnTo>
                    <a:pt x="2027" y="1038"/>
                  </a:lnTo>
                  <a:lnTo>
                    <a:pt x="2023" y="1038"/>
                  </a:lnTo>
                  <a:lnTo>
                    <a:pt x="2023" y="1021"/>
                  </a:lnTo>
                  <a:lnTo>
                    <a:pt x="2027" y="1021"/>
                  </a:lnTo>
                  <a:close/>
                  <a:moveTo>
                    <a:pt x="2027" y="1052"/>
                  </a:moveTo>
                  <a:lnTo>
                    <a:pt x="2027" y="1069"/>
                  </a:lnTo>
                  <a:lnTo>
                    <a:pt x="2023" y="1069"/>
                  </a:lnTo>
                  <a:lnTo>
                    <a:pt x="2023" y="1052"/>
                  </a:lnTo>
                  <a:lnTo>
                    <a:pt x="2027" y="1052"/>
                  </a:lnTo>
                  <a:close/>
                  <a:moveTo>
                    <a:pt x="2027" y="1082"/>
                  </a:moveTo>
                  <a:lnTo>
                    <a:pt x="2027" y="1100"/>
                  </a:lnTo>
                  <a:lnTo>
                    <a:pt x="2023" y="1100"/>
                  </a:lnTo>
                  <a:lnTo>
                    <a:pt x="2023" y="1082"/>
                  </a:lnTo>
                  <a:lnTo>
                    <a:pt x="2027" y="1082"/>
                  </a:lnTo>
                  <a:close/>
                  <a:moveTo>
                    <a:pt x="2027" y="1113"/>
                  </a:moveTo>
                  <a:lnTo>
                    <a:pt x="2027" y="1131"/>
                  </a:lnTo>
                  <a:lnTo>
                    <a:pt x="2023" y="1131"/>
                  </a:lnTo>
                  <a:lnTo>
                    <a:pt x="2023" y="1113"/>
                  </a:lnTo>
                  <a:lnTo>
                    <a:pt x="2027" y="1113"/>
                  </a:lnTo>
                  <a:close/>
                  <a:moveTo>
                    <a:pt x="2027" y="1144"/>
                  </a:moveTo>
                  <a:lnTo>
                    <a:pt x="2027" y="1161"/>
                  </a:lnTo>
                  <a:lnTo>
                    <a:pt x="2023" y="1161"/>
                  </a:lnTo>
                  <a:lnTo>
                    <a:pt x="2023" y="1144"/>
                  </a:lnTo>
                  <a:lnTo>
                    <a:pt x="2027" y="1144"/>
                  </a:lnTo>
                  <a:close/>
                  <a:moveTo>
                    <a:pt x="2027" y="1174"/>
                  </a:moveTo>
                  <a:lnTo>
                    <a:pt x="2027" y="1192"/>
                  </a:lnTo>
                  <a:lnTo>
                    <a:pt x="2023" y="1192"/>
                  </a:lnTo>
                  <a:lnTo>
                    <a:pt x="2023" y="1174"/>
                  </a:lnTo>
                  <a:lnTo>
                    <a:pt x="2027" y="1174"/>
                  </a:lnTo>
                  <a:close/>
                  <a:moveTo>
                    <a:pt x="2027" y="1205"/>
                  </a:moveTo>
                  <a:lnTo>
                    <a:pt x="2027" y="1223"/>
                  </a:lnTo>
                  <a:lnTo>
                    <a:pt x="2023" y="1223"/>
                  </a:lnTo>
                  <a:lnTo>
                    <a:pt x="2023" y="1205"/>
                  </a:lnTo>
                  <a:lnTo>
                    <a:pt x="2027" y="1205"/>
                  </a:lnTo>
                  <a:close/>
                  <a:moveTo>
                    <a:pt x="2027" y="1236"/>
                  </a:moveTo>
                  <a:lnTo>
                    <a:pt x="2027" y="1253"/>
                  </a:lnTo>
                  <a:lnTo>
                    <a:pt x="2023" y="1253"/>
                  </a:lnTo>
                  <a:lnTo>
                    <a:pt x="2023" y="1236"/>
                  </a:lnTo>
                  <a:lnTo>
                    <a:pt x="2027" y="1236"/>
                  </a:lnTo>
                  <a:close/>
                  <a:moveTo>
                    <a:pt x="2027" y="1266"/>
                  </a:moveTo>
                  <a:lnTo>
                    <a:pt x="2027" y="1284"/>
                  </a:lnTo>
                  <a:lnTo>
                    <a:pt x="2023" y="1284"/>
                  </a:lnTo>
                  <a:lnTo>
                    <a:pt x="2023" y="1266"/>
                  </a:lnTo>
                  <a:lnTo>
                    <a:pt x="2027" y="1266"/>
                  </a:lnTo>
                  <a:close/>
                  <a:moveTo>
                    <a:pt x="2027" y="1297"/>
                  </a:moveTo>
                  <a:lnTo>
                    <a:pt x="2027" y="1315"/>
                  </a:lnTo>
                  <a:lnTo>
                    <a:pt x="2023" y="1315"/>
                  </a:lnTo>
                  <a:lnTo>
                    <a:pt x="2023" y="1297"/>
                  </a:lnTo>
                  <a:lnTo>
                    <a:pt x="2027" y="1297"/>
                  </a:lnTo>
                  <a:close/>
                  <a:moveTo>
                    <a:pt x="2027" y="1328"/>
                  </a:moveTo>
                  <a:lnTo>
                    <a:pt x="2027" y="1345"/>
                  </a:lnTo>
                  <a:lnTo>
                    <a:pt x="2023" y="1345"/>
                  </a:lnTo>
                  <a:lnTo>
                    <a:pt x="2023" y="1328"/>
                  </a:lnTo>
                  <a:lnTo>
                    <a:pt x="2027" y="1328"/>
                  </a:lnTo>
                  <a:close/>
                  <a:moveTo>
                    <a:pt x="2027" y="1358"/>
                  </a:moveTo>
                  <a:lnTo>
                    <a:pt x="2027" y="1376"/>
                  </a:lnTo>
                  <a:lnTo>
                    <a:pt x="2023" y="1376"/>
                  </a:lnTo>
                  <a:lnTo>
                    <a:pt x="2023" y="1358"/>
                  </a:lnTo>
                  <a:lnTo>
                    <a:pt x="2027" y="1358"/>
                  </a:lnTo>
                  <a:close/>
                  <a:moveTo>
                    <a:pt x="2027" y="1389"/>
                  </a:moveTo>
                  <a:lnTo>
                    <a:pt x="2027" y="1407"/>
                  </a:lnTo>
                  <a:lnTo>
                    <a:pt x="2023" y="1407"/>
                  </a:lnTo>
                  <a:lnTo>
                    <a:pt x="2023" y="1389"/>
                  </a:lnTo>
                  <a:lnTo>
                    <a:pt x="2027" y="1389"/>
                  </a:lnTo>
                  <a:close/>
                  <a:moveTo>
                    <a:pt x="2027" y="1420"/>
                  </a:moveTo>
                  <a:lnTo>
                    <a:pt x="2027" y="1437"/>
                  </a:lnTo>
                  <a:lnTo>
                    <a:pt x="2023" y="1437"/>
                  </a:lnTo>
                  <a:lnTo>
                    <a:pt x="2023" y="1420"/>
                  </a:lnTo>
                  <a:lnTo>
                    <a:pt x="2027" y="1420"/>
                  </a:lnTo>
                  <a:close/>
                  <a:moveTo>
                    <a:pt x="2027" y="1451"/>
                  </a:moveTo>
                  <a:lnTo>
                    <a:pt x="2027" y="1468"/>
                  </a:lnTo>
                  <a:lnTo>
                    <a:pt x="2023" y="1468"/>
                  </a:lnTo>
                  <a:lnTo>
                    <a:pt x="2023" y="1451"/>
                  </a:lnTo>
                  <a:lnTo>
                    <a:pt x="2027" y="1451"/>
                  </a:lnTo>
                  <a:close/>
                  <a:moveTo>
                    <a:pt x="2027" y="1481"/>
                  </a:moveTo>
                  <a:lnTo>
                    <a:pt x="2027" y="1499"/>
                  </a:lnTo>
                  <a:lnTo>
                    <a:pt x="2023" y="1499"/>
                  </a:lnTo>
                  <a:lnTo>
                    <a:pt x="2023" y="1481"/>
                  </a:lnTo>
                  <a:lnTo>
                    <a:pt x="2027" y="1481"/>
                  </a:lnTo>
                  <a:close/>
                  <a:moveTo>
                    <a:pt x="2027" y="1512"/>
                  </a:moveTo>
                  <a:lnTo>
                    <a:pt x="2027" y="1529"/>
                  </a:lnTo>
                  <a:lnTo>
                    <a:pt x="2023" y="1529"/>
                  </a:lnTo>
                  <a:lnTo>
                    <a:pt x="2023" y="1512"/>
                  </a:lnTo>
                  <a:lnTo>
                    <a:pt x="2027" y="1512"/>
                  </a:lnTo>
                  <a:close/>
                  <a:moveTo>
                    <a:pt x="2027" y="1543"/>
                  </a:moveTo>
                  <a:lnTo>
                    <a:pt x="2027" y="1560"/>
                  </a:lnTo>
                  <a:lnTo>
                    <a:pt x="2023" y="1560"/>
                  </a:lnTo>
                  <a:lnTo>
                    <a:pt x="2023" y="1543"/>
                  </a:lnTo>
                  <a:lnTo>
                    <a:pt x="2027" y="1543"/>
                  </a:lnTo>
                  <a:close/>
                  <a:moveTo>
                    <a:pt x="2027" y="1573"/>
                  </a:moveTo>
                  <a:lnTo>
                    <a:pt x="2027" y="1591"/>
                  </a:lnTo>
                  <a:lnTo>
                    <a:pt x="2023" y="1591"/>
                  </a:lnTo>
                  <a:lnTo>
                    <a:pt x="2023" y="1573"/>
                  </a:lnTo>
                  <a:lnTo>
                    <a:pt x="2027" y="1573"/>
                  </a:lnTo>
                  <a:close/>
                  <a:moveTo>
                    <a:pt x="2027" y="1604"/>
                  </a:moveTo>
                  <a:lnTo>
                    <a:pt x="2027" y="1621"/>
                  </a:lnTo>
                  <a:lnTo>
                    <a:pt x="2023" y="1621"/>
                  </a:lnTo>
                  <a:lnTo>
                    <a:pt x="2023" y="1604"/>
                  </a:lnTo>
                  <a:lnTo>
                    <a:pt x="2027" y="1604"/>
                  </a:lnTo>
                  <a:close/>
                  <a:moveTo>
                    <a:pt x="2027" y="1635"/>
                  </a:moveTo>
                  <a:lnTo>
                    <a:pt x="2027" y="1652"/>
                  </a:lnTo>
                  <a:lnTo>
                    <a:pt x="2023" y="1652"/>
                  </a:lnTo>
                  <a:lnTo>
                    <a:pt x="2023" y="1635"/>
                  </a:lnTo>
                  <a:lnTo>
                    <a:pt x="2027" y="1635"/>
                  </a:lnTo>
                  <a:close/>
                  <a:moveTo>
                    <a:pt x="2027" y="1665"/>
                  </a:moveTo>
                  <a:lnTo>
                    <a:pt x="2027" y="1683"/>
                  </a:lnTo>
                  <a:lnTo>
                    <a:pt x="2023" y="1683"/>
                  </a:lnTo>
                  <a:lnTo>
                    <a:pt x="2023" y="1665"/>
                  </a:lnTo>
                  <a:lnTo>
                    <a:pt x="2027" y="1665"/>
                  </a:lnTo>
                  <a:close/>
                  <a:moveTo>
                    <a:pt x="2027" y="1696"/>
                  </a:moveTo>
                  <a:lnTo>
                    <a:pt x="2027" y="1714"/>
                  </a:lnTo>
                  <a:lnTo>
                    <a:pt x="2023" y="1714"/>
                  </a:lnTo>
                  <a:lnTo>
                    <a:pt x="2023" y="1696"/>
                  </a:lnTo>
                  <a:lnTo>
                    <a:pt x="2027" y="1696"/>
                  </a:lnTo>
                  <a:close/>
                  <a:moveTo>
                    <a:pt x="2027" y="1727"/>
                  </a:moveTo>
                  <a:lnTo>
                    <a:pt x="2027" y="1744"/>
                  </a:lnTo>
                  <a:lnTo>
                    <a:pt x="2023" y="1744"/>
                  </a:lnTo>
                  <a:lnTo>
                    <a:pt x="2023" y="1727"/>
                  </a:lnTo>
                  <a:lnTo>
                    <a:pt x="2027" y="1727"/>
                  </a:lnTo>
                  <a:close/>
                  <a:moveTo>
                    <a:pt x="2027" y="1757"/>
                  </a:moveTo>
                  <a:lnTo>
                    <a:pt x="2027" y="1775"/>
                  </a:lnTo>
                  <a:lnTo>
                    <a:pt x="2023" y="1775"/>
                  </a:lnTo>
                  <a:lnTo>
                    <a:pt x="2023" y="1757"/>
                  </a:lnTo>
                  <a:lnTo>
                    <a:pt x="2027" y="1757"/>
                  </a:lnTo>
                  <a:close/>
                  <a:moveTo>
                    <a:pt x="2027" y="1788"/>
                  </a:moveTo>
                  <a:lnTo>
                    <a:pt x="2027" y="1806"/>
                  </a:lnTo>
                  <a:lnTo>
                    <a:pt x="2023" y="1806"/>
                  </a:lnTo>
                  <a:lnTo>
                    <a:pt x="2023" y="1788"/>
                  </a:lnTo>
                  <a:lnTo>
                    <a:pt x="2027" y="1788"/>
                  </a:lnTo>
                  <a:close/>
                  <a:moveTo>
                    <a:pt x="2027" y="1819"/>
                  </a:moveTo>
                  <a:lnTo>
                    <a:pt x="2027" y="1836"/>
                  </a:lnTo>
                  <a:lnTo>
                    <a:pt x="2023" y="1836"/>
                  </a:lnTo>
                  <a:lnTo>
                    <a:pt x="2023" y="1819"/>
                  </a:lnTo>
                  <a:lnTo>
                    <a:pt x="2027" y="1819"/>
                  </a:lnTo>
                  <a:close/>
                  <a:moveTo>
                    <a:pt x="2027" y="1849"/>
                  </a:moveTo>
                  <a:lnTo>
                    <a:pt x="2027" y="1867"/>
                  </a:lnTo>
                  <a:lnTo>
                    <a:pt x="2023" y="1867"/>
                  </a:lnTo>
                  <a:lnTo>
                    <a:pt x="2023" y="1849"/>
                  </a:lnTo>
                  <a:lnTo>
                    <a:pt x="2027" y="1849"/>
                  </a:lnTo>
                  <a:close/>
                  <a:moveTo>
                    <a:pt x="2027" y="1880"/>
                  </a:moveTo>
                  <a:lnTo>
                    <a:pt x="2027" y="1898"/>
                  </a:lnTo>
                  <a:lnTo>
                    <a:pt x="2023" y="1898"/>
                  </a:lnTo>
                  <a:lnTo>
                    <a:pt x="2023" y="1880"/>
                  </a:lnTo>
                  <a:lnTo>
                    <a:pt x="2027" y="1880"/>
                  </a:lnTo>
                  <a:close/>
                  <a:moveTo>
                    <a:pt x="2027" y="1911"/>
                  </a:moveTo>
                  <a:lnTo>
                    <a:pt x="2027" y="1928"/>
                  </a:lnTo>
                  <a:lnTo>
                    <a:pt x="2023" y="1928"/>
                  </a:lnTo>
                  <a:lnTo>
                    <a:pt x="2023" y="1911"/>
                  </a:lnTo>
                  <a:lnTo>
                    <a:pt x="2027" y="1911"/>
                  </a:lnTo>
                  <a:close/>
                  <a:moveTo>
                    <a:pt x="2027" y="1941"/>
                  </a:moveTo>
                  <a:lnTo>
                    <a:pt x="2027" y="1959"/>
                  </a:lnTo>
                  <a:lnTo>
                    <a:pt x="2023" y="1959"/>
                  </a:lnTo>
                  <a:lnTo>
                    <a:pt x="2023" y="1941"/>
                  </a:lnTo>
                  <a:lnTo>
                    <a:pt x="2027" y="1941"/>
                  </a:lnTo>
                  <a:close/>
                  <a:moveTo>
                    <a:pt x="2027" y="1972"/>
                  </a:moveTo>
                  <a:lnTo>
                    <a:pt x="2027" y="1990"/>
                  </a:lnTo>
                  <a:lnTo>
                    <a:pt x="2023" y="1990"/>
                  </a:lnTo>
                  <a:lnTo>
                    <a:pt x="2023" y="1972"/>
                  </a:lnTo>
                  <a:lnTo>
                    <a:pt x="2027" y="1972"/>
                  </a:lnTo>
                  <a:close/>
                  <a:moveTo>
                    <a:pt x="2027" y="2003"/>
                  </a:moveTo>
                  <a:lnTo>
                    <a:pt x="2027" y="2020"/>
                  </a:lnTo>
                  <a:lnTo>
                    <a:pt x="2023" y="2020"/>
                  </a:lnTo>
                  <a:lnTo>
                    <a:pt x="2023" y="2003"/>
                  </a:lnTo>
                  <a:lnTo>
                    <a:pt x="2027" y="2003"/>
                  </a:lnTo>
                  <a:close/>
                  <a:moveTo>
                    <a:pt x="2027" y="2034"/>
                  </a:moveTo>
                  <a:lnTo>
                    <a:pt x="2027" y="2051"/>
                  </a:lnTo>
                  <a:lnTo>
                    <a:pt x="2023" y="2051"/>
                  </a:lnTo>
                  <a:lnTo>
                    <a:pt x="2023" y="2034"/>
                  </a:lnTo>
                  <a:lnTo>
                    <a:pt x="2027" y="2034"/>
                  </a:lnTo>
                  <a:close/>
                  <a:moveTo>
                    <a:pt x="2027" y="2064"/>
                  </a:moveTo>
                  <a:lnTo>
                    <a:pt x="2027" y="2082"/>
                  </a:lnTo>
                  <a:lnTo>
                    <a:pt x="2023" y="2082"/>
                  </a:lnTo>
                  <a:lnTo>
                    <a:pt x="2023" y="2064"/>
                  </a:lnTo>
                  <a:lnTo>
                    <a:pt x="2027" y="2064"/>
                  </a:lnTo>
                  <a:close/>
                  <a:moveTo>
                    <a:pt x="2027" y="2095"/>
                  </a:moveTo>
                  <a:lnTo>
                    <a:pt x="2027" y="2112"/>
                  </a:lnTo>
                  <a:lnTo>
                    <a:pt x="2023" y="2112"/>
                  </a:lnTo>
                  <a:lnTo>
                    <a:pt x="2023" y="2095"/>
                  </a:lnTo>
                  <a:lnTo>
                    <a:pt x="2027" y="2095"/>
                  </a:lnTo>
                  <a:close/>
                  <a:moveTo>
                    <a:pt x="2027" y="2126"/>
                  </a:moveTo>
                  <a:lnTo>
                    <a:pt x="2027" y="2143"/>
                  </a:lnTo>
                  <a:lnTo>
                    <a:pt x="2023" y="2143"/>
                  </a:lnTo>
                  <a:lnTo>
                    <a:pt x="2023" y="2126"/>
                  </a:lnTo>
                  <a:lnTo>
                    <a:pt x="2027" y="2126"/>
                  </a:lnTo>
                  <a:close/>
                  <a:moveTo>
                    <a:pt x="2027" y="2156"/>
                  </a:moveTo>
                  <a:lnTo>
                    <a:pt x="2027" y="2174"/>
                  </a:lnTo>
                  <a:lnTo>
                    <a:pt x="2023" y="2174"/>
                  </a:lnTo>
                  <a:lnTo>
                    <a:pt x="2023" y="2156"/>
                  </a:lnTo>
                  <a:lnTo>
                    <a:pt x="2027" y="2156"/>
                  </a:lnTo>
                  <a:close/>
                  <a:moveTo>
                    <a:pt x="2027" y="2187"/>
                  </a:moveTo>
                  <a:lnTo>
                    <a:pt x="2027" y="2204"/>
                  </a:lnTo>
                  <a:lnTo>
                    <a:pt x="2023" y="2204"/>
                  </a:lnTo>
                  <a:lnTo>
                    <a:pt x="2023" y="2187"/>
                  </a:lnTo>
                  <a:lnTo>
                    <a:pt x="2027" y="2187"/>
                  </a:lnTo>
                  <a:close/>
                  <a:moveTo>
                    <a:pt x="2027" y="2218"/>
                  </a:moveTo>
                  <a:lnTo>
                    <a:pt x="2027" y="2235"/>
                  </a:lnTo>
                  <a:lnTo>
                    <a:pt x="2023" y="2235"/>
                  </a:lnTo>
                  <a:lnTo>
                    <a:pt x="2023" y="2218"/>
                  </a:lnTo>
                  <a:lnTo>
                    <a:pt x="2027" y="2218"/>
                  </a:lnTo>
                  <a:close/>
                  <a:moveTo>
                    <a:pt x="2027" y="2248"/>
                  </a:moveTo>
                  <a:lnTo>
                    <a:pt x="2027" y="2266"/>
                  </a:lnTo>
                  <a:lnTo>
                    <a:pt x="2023" y="2266"/>
                  </a:lnTo>
                  <a:lnTo>
                    <a:pt x="2023" y="2248"/>
                  </a:lnTo>
                  <a:lnTo>
                    <a:pt x="2027" y="2248"/>
                  </a:lnTo>
                  <a:close/>
                  <a:moveTo>
                    <a:pt x="2027" y="2279"/>
                  </a:moveTo>
                  <a:lnTo>
                    <a:pt x="2027" y="2297"/>
                  </a:lnTo>
                  <a:lnTo>
                    <a:pt x="2023" y="2297"/>
                  </a:lnTo>
                  <a:lnTo>
                    <a:pt x="2023" y="2279"/>
                  </a:lnTo>
                  <a:lnTo>
                    <a:pt x="2027" y="2279"/>
                  </a:lnTo>
                  <a:close/>
                  <a:moveTo>
                    <a:pt x="2027" y="2310"/>
                  </a:moveTo>
                  <a:lnTo>
                    <a:pt x="2027" y="2327"/>
                  </a:lnTo>
                  <a:lnTo>
                    <a:pt x="2023" y="2327"/>
                  </a:lnTo>
                  <a:lnTo>
                    <a:pt x="2023" y="2310"/>
                  </a:lnTo>
                  <a:lnTo>
                    <a:pt x="2027" y="2310"/>
                  </a:lnTo>
                  <a:close/>
                  <a:moveTo>
                    <a:pt x="2053" y="806"/>
                  </a:moveTo>
                  <a:lnTo>
                    <a:pt x="2053" y="824"/>
                  </a:lnTo>
                  <a:lnTo>
                    <a:pt x="2049" y="824"/>
                  </a:lnTo>
                  <a:lnTo>
                    <a:pt x="2049" y="806"/>
                  </a:lnTo>
                  <a:lnTo>
                    <a:pt x="2053" y="806"/>
                  </a:lnTo>
                  <a:close/>
                  <a:moveTo>
                    <a:pt x="2053" y="837"/>
                  </a:moveTo>
                  <a:lnTo>
                    <a:pt x="2053" y="855"/>
                  </a:lnTo>
                  <a:lnTo>
                    <a:pt x="2049" y="855"/>
                  </a:lnTo>
                  <a:lnTo>
                    <a:pt x="2049" y="837"/>
                  </a:lnTo>
                  <a:lnTo>
                    <a:pt x="2053" y="837"/>
                  </a:lnTo>
                  <a:close/>
                  <a:moveTo>
                    <a:pt x="2053" y="868"/>
                  </a:moveTo>
                  <a:lnTo>
                    <a:pt x="2053" y="885"/>
                  </a:lnTo>
                  <a:lnTo>
                    <a:pt x="2049" y="885"/>
                  </a:lnTo>
                  <a:lnTo>
                    <a:pt x="2049" y="868"/>
                  </a:lnTo>
                  <a:lnTo>
                    <a:pt x="2053" y="868"/>
                  </a:lnTo>
                  <a:close/>
                  <a:moveTo>
                    <a:pt x="2053" y="898"/>
                  </a:moveTo>
                  <a:lnTo>
                    <a:pt x="2053" y="916"/>
                  </a:lnTo>
                  <a:lnTo>
                    <a:pt x="2049" y="916"/>
                  </a:lnTo>
                  <a:lnTo>
                    <a:pt x="2049" y="898"/>
                  </a:lnTo>
                  <a:lnTo>
                    <a:pt x="2053" y="898"/>
                  </a:lnTo>
                  <a:close/>
                  <a:moveTo>
                    <a:pt x="2053" y="929"/>
                  </a:moveTo>
                  <a:lnTo>
                    <a:pt x="2053" y="947"/>
                  </a:lnTo>
                  <a:lnTo>
                    <a:pt x="2049" y="947"/>
                  </a:lnTo>
                  <a:lnTo>
                    <a:pt x="2049" y="929"/>
                  </a:lnTo>
                  <a:lnTo>
                    <a:pt x="2053" y="929"/>
                  </a:lnTo>
                  <a:close/>
                  <a:moveTo>
                    <a:pt x="2053" y="960"/>
                  </a:moveTo>
                  <a:lnTo>
                    <a:pt x="2053" y="977"/>
                  </a:lnTo>
                  <a:lnTo>
                    <a:pt x="2049" y="977"/>
                  </a:lnTo>
                  <a:lnTo>
                    <a:pt x="2049" y="960"/>
                  </a:lnTo>
                  <a:lnTo>
                    <a:pt x="2053" y="960"/>
                  </a:lnTo>
                  <a:close/>
                  <a:moveTo>
                    <a:pt x="2053" y="990"/>
                  </a:moveTo>
                  <a:lnTo>
                    <a:pt x="2053" y="1008"/>
                  </a:lnTo>
                  <a:lnTo>
                    <a:pt x="2049" y="1008"/>
                  </a:lnTo>
                  <a:lnTo>
                    <a:pt x="2049" y="990"/>
                  </a:lnTo>
                  <a:lnTo>
                    <a:pt x="2053" y="990"/>
                  </a:lnTo>
                  <a:close/>
                  <a:moveTo>
                    <a:pt x="2053" y="1021"/>
                  </a:moveTo>
                  <a:lnTo>
                    <a:pt x="2053" y="1038"/>
                  </a:lnTo>
                  <a:lnTo>
                    <a:pt x="2049" y="1038"/>
                  </a:lnTo>
                  <a:lnTo>
                    <a:pt x="2049" y="1021"/>
                  </a:lnTo>
                  <a:lnTo>
                    <a:pt x="2053" y="1021"/>
                  </a:lnTo>
                  <a:close/>
                  <a:moveTo>
                    <a:pt x="2053" y="1052"/>
                  </a:moveTo>
                  <a:lnTo>
                    <a:pt x="2053" y="1069"/>
                  </a:lnTo>
                  <a:lnTo>
                    <a:pt x="2049" y="1069"/>
                  </a:lnTo>
                  <a:lnTo>
                    <a:pt x="2049" y="1052"/>
                  </a:lnTo>
                  <a:lnTo>
                    <a:pt x="2053" y="1052"/>
                  </a:lnTo>
                  <a:close/>
                  <a:moveTo>
                    <a:pt x="2053" y="1082"/>
                  </a:moveTo>
                  <a:lnTo>
                    <a:pt x="2053" y="1100"/>
                  </a:lnTo>
                  <a:lnTo>
                    <a:pt x="2049" y="1100"/>
                  </a:lnTo>
                  <a:lnTo>
                    <a:pt x="2049" y="1082"/>
                  </a:lnTo>
                  <a:lnTo>
                    <a:pt x="2053" y="1082"/>
                  </a:lnTo>
                  <a:close/>
                  <a:moveTo>
                    <a:pt x="2053" y="1113"/>
                  </a:moveTo>
                  <a:lnTo>
                    <a:pt x="2053" y="1131"/>
                  </a:lnTo>
                  <a:lnTo>
                    <a:pt x="2049" y="1131"/>
                  </a:lnTo>
                  <a:lnTo>
                    <a:pt x="2049" y="1113"/>
                  </a:lnTo>
                  <a:lnTo>
                    <a:pt x="2053" y="1113"/>
                  </a:lnTo>
                  <a:close/>
                  <a:moveTo>
                    <a:pt x="2053" y="1144"/>
                  </a:moveTo>
                  <a:lnTo>
                    <a:pt x="2053" y="1161"/>
                  </a:lnTo>
                  <a:lnTo>
                    <a:pt x="2049" y="1161"/>
                  </a:lnTo>
                  <a:lnTo>
                    <a:pt x="2049" y="1144"/>
                  </a:lnTo>
                  <a:lnTo>
                    <a:pt x="2053" y="1144"/>
                  </a:lnTo>
                  <a:close/>
                  <a:moveTo>
                    <a:pt x="2053" y="1174"/>
                  </a:moveTo>
                  <a:lnTo>
                    <a:pt x="2053" y="1192"/>
                  </a:lnTo>
                  <a:lnTo>
                    <a:pt x="2049" y="1192"/>
                  </a:lnTo>
                  <a:lnTo>
                    <a:pt x="2049" y="1174"/>
                  </a:lnTo>
                  <a:lnTo>
                    <a:pt x="2053" y="1174"/>
                  </a:lnTo>
                  <a:close/>
                  <a:moveTo>
                    <a:pt x="2053" y="1205"/>
                  </a:moveTo>
                  <a:lnTo>
                    <a:pt x="2053" y="1223"/>
                  </a:lnTo>
                  <a:lnTo>
                    <a:pt x="2049" y="1223"/>
                  </a:lnTo>
                  <a:lnTo>
                    <a:pt x="2049" y="1205"/>
                  </a:lnTo>
                  <a:lnTo>
                    <a:pt x="2053" y="1205"/>
                  </a:lnTo>
                  <a:close/>
                  <a:moveTo>
                    <a:pt x="2053" y="1236"/>
                  </a:moveTo>
                  <a:lnTo>
                    <a:pt x="2053" y="1253"/>
                  </a:lnTo>
                  <a:lnTo>
                    <a:pt x="2049" y="1253"/>
                  </a:lnTo>
                  <a:lnTo>
                    <a:pt x="2049" y="1236"/>
                  </a:lnTo>
                  <a:lnTo>
                    <a:pt x="2053" y="1236"/>
                  </a:lnTo>
                  <a:close/>
                  <a:moveTo>
                    <a:pt x="2053" y="1266"/>
                  </a:moveTo>
                  <a:lnTo>
                    <a:pt x="2053" y="1284"/>
                  </a:lnTo>
                  <a:lnTo>
                    <a:pt x="2049" y="1284"/>
                  </a:lnTo>
                  <a:lnTo>
                    <a:pt x="2049" y="1266"/>
                  </a:lnTo>
                  <a:lnTo>
                    <a:pt x="2053" y="1266"/>
                  </a:lnTo>
                  <a:close/>
                  <a:moveTo>
                    <a:pt x="2053" y="1297"/>
                  </a:moveTo>
                  <a:lnTo>
                    <a:pt x="2053" y="1315"/>
                  </a:lnTo>
                  <a:lnTo>
                    <a:pt x="2049" y="1315"/>
                  </a:lnTo>
                  <a:lnTo>
                    <a:pt x="2049" y="1297"/>
                  </a:lnTo>
                  <a:lnTo>
                    <a:pt x="2053" y="1297"/>
                  </a:lnTo>
                  <a:close/>
                  <a:moveTo>
                    <a:pt x="2053" y="1328"/>
                  </a:moveTo>
                  <a:lnTo>
                    <a:pt x="2053" y="1345"/>
                  </a:lnTo>
                  <a:lnTo>
                    <a:pt x="2049" y="1345"/>
                  </a:lnTo>
                  <a:lnTo>
                    <a:pt x="2049" y="1328"/>
                  </a:lnTo>
                  <a:lnTo>
                    <a:pt x="2053" y="1328"/>
                  </a:lnTo>
                  <a:close/>
                  <a:moveTo>
                    <a:pt x="2053" y="1358"/>
                  </a:moveTo>
                  <a:lnTo>
                    <a:pt x="2053" y="1376"/>
                  </a:lnTo>
                  <a:lnTo>
                    <a:pt x="2049" y="1376"/>
                  </a:lnTo>
                  <a:lnTo>
                    <a:pt x="2049" y="1358"/>
                  </a:lnTo>
                  <a:lnTo>
                    <a:pt x="2053" y="1358"/>
                  </a:lnTo>
                  <a:close/>
                  <a:moveTo>
                    <a:pt x="2053" y="1389"/>
                  </a:moveTo>
                  <a:lnTo>
                    <a:pt x="2053" y="1407"/>
                  </a:lnTo>
                  <a:lnTo>
                    <a:pt x="2049" y="1407"/>
                  </a:lnTo>
                  <a:lnTo>
                    <a:pt x="2049" y="1389"/>
                  </a:lnTo>
                  <a:lnTo>
                    <a:pt x="2053" y="1389"/>
                  </a:lnTo>
                  <a:close/>
                  <a:moveTo>
                    <a:pt x="2053" y="1420"/>
                  </a:moveTo>
                  <a:lnTo>
                    <a:pt x="2053" y="1437"/>
                  </a:lnTo>
                  <a:lnTo>
                    <a:pt x="2049" y="1437"/>
                  </a:lnTo>
                  <a:lnTo>
                    <a:pt x="2049" y="1420"/>
                  </a:lnTo>
                  <a:lnTo>
                    <a:pt x="2053" y="1420"/>
                  </a:lnTo>
                  <a:close/>
                  <a:moveTo>
                    <a:pt x="2053" y="1451"/>
                  </a:moveTo>
                  <a:lnTo>
                    <a:pt x="2053" y="1468"/>
                  </a:lnTo>
                  <a:lnTo>
                    <a:pt x="2049" y="1468"/>
                  </a:lnTo>
                  <a:lnTo>
                    <a:pt x="2049" y="1451"/>
                  </a:lnTo>
                  <a:lnTo>
                    <a:pt x="2053" y="1451"/>
                  </a:lnTo>
                  <a:close/>
                  <a:moveTo>
                    <a:pt x="2053" y="1481"/>
                  </a:moveTo>
                  <a:lnTo>
                    <a:pt x="2053" y="1499"/>
                  </a:lnTo>
                  <a:lnTo>
                    <a:pt x="2049" y="1499"/>
                  </a:lnTo>
                  <a:lnTo>
                    <a:pt x="2049" y="1481"/>
                  </a:lnTo>
                  <a:lnTo>
                    <a:pt x="2053" y="1481"/>
                  </a:lnTo>
                  <a:close/>
                  <a:moveTo>
                    <a:pt x="2053" y="1512"/>
                  </a:moveTo>
                  <a:lnTo>
                    <a:pt x="2053" y="1529"/>
                  </a:lnTo>
                  <a:lnTo>
                    <a:pt x="2049" y="1529"/>
                  </a:lnTo>
                  <a:lnTo>
                    <a:pt x="2049" y="1512"/>
                  </a:lnTo>
                  <a:lnTo>
                    <a:pt x="2053" y="1512"/>
                  </a:lnTo>
                  <a:close/>
                  <a:moveTo>
                    <a:pt x="2053" y="1543"/>
                  </a:moveTo>
                  <a:lnTo>
                    <a:pt x="2053" y="1560"/>
                  </a:lnTo>
                  <a:lnTo>
                    <a:pt x="2049" y="1560"/>
                  </a:lnTo>
                  <a:lnTo>
                    <a:pt x="2049" y="1543"/>
                  </a:lnTo>
                  <a:lnTo>
                    <a:pt x="2053" y="1543"/>
                  </a:lnTo>
                  <a:close/>
                  <a:moveTo>
                    <a:pt x="2053" y="1573"/>
                  </a:moveTo>
                  <a:lnTo>
                    <a:pt x="2053" y="1591"/>
                  </a:lnTo>
                  <a:lnTo>
                    <a:pt x="2049" y="1591"/>
                  </a:lnTo>
                  <a:lnTo>
                    <a:pt x="2049" y="1573"/>
                  </a:lnTo>
                  <a:lnTo>
                    <a:pt x="2053" y="1573"/>
                  </a:lnTo>
                  <a:close/>
                  <a:moveTo>
                    <a:pt x="2053" y="1604"/>
                  </a:moveTo>
                  <a:lnTo>
                    <a:pt x="2053" y="1621"/>
                  </a:lnTo>
                  <a:lnTo>
                    <a:pt x="2049" y="1621"/>
                  </a:lnTo>
                  <a:lnTo>
                    <a:pt x="2049" y="1604"/>
                  </a:lnTo>
                  <a:lnTo>
                    <a:pt x="2053" y="1604"/>
                  </a:lnTo>
                  <a:close/>
                  <a:moveTo>
                    <a:pt x="2053" y="1635"/>
                  </a:moveTo>
                  <a:lnTo>
                    <a:pt x="2053" y="1652"/>
                  </a:lnTo>
                  <a:lnTo>
                    <a:pt x="2049" y="1652"/>
                  </a:lnTo>
                  <a:lnTo>
                    <a:pt x="2049" y="1635"/>
                  </a:lnTo>
                  <a:lnTo>
                    <a:pt x="2053" y="1635"/>
                  </a:lnTo>
                  <a:close/>
                  <a:moveTo>
                    <a:pt x="2053" y="1665"/>
                  </a:moveTo>
                  <a:lnTo>
                    <a:pt x="2053" y="1683"/>
                  </a:lnTo>
                  <a:lnTo>
                    <a:pt x="2049" y="1683"/>
                  </a:lnTo>
                  <a:lnTo>
                    <a:pt x="2049" y="1665"/>
                  </a:lnTo>
                  <a:lnTo>
                    <a:pt x="2053" y="1665"/>
                  </a:lnTo>
                  <a:close/>
                  <a:moveTo>
                    <a:pt x="2053" y="1696"/>
                  </a:moveTo>
                  <a:lnTo>
                    <a:pt x="2053" y="1714"/>
                  </a:lnTo>
                  <a:lnTo>
                    <a:pt x="2049" y="1714"/>
                  </a:lnTo>
                  <a:lnTo>
                    <a:pt x="2049" y="1696"/>
                  </a:lnTo>
                  <a:lnTo>
                    <a:pt x="2053" y="1696"/>
                  </a:lnTo>
                  <a:close/>
                  <a:moveTo>
                    <a:pt x="2053" y="1727"/>
                  </a:moveTo>
                  <a:lnTo>
                    <a:pt x="2053" y="1744"/>
                  </a:lnTo>
                  <a:lnTo>
                    <a:pt x="2049" y="1744"/>
                  </a:lnTo>
                  <a:lnTo>
                    <a:pt x="2049" y="1727"/>
                  </a:lnTo>
                  <a:lnTo>
                    <a:pt x="2053" y="1727"/>
                  </a:lnTo>
                  <a:close/>
                  <a:moveTo>
                    <a:pt x="2053" y="1757"/>
                  </a:moveTo>
                  <a:lnTo>
                    <a:pt x="2053" y="1775"/>
                  </a:lnTo>
                  <a:lnTo>
                    <a:pt x="2049" y="1775"/>
                  </a:lnTo>
                  <a:lnTo>
                    <a:pt x="2049" y="1757"/>
                  </a:lnTo>
                  <a:lnTo>
                    <a:pt x="2053" y="1757"/>
                  </a:lnTo>
                  <a:close/>
                  <a:moveTo>
                    <a:pt x="2053" y="1788"/>
                  </a:moveTo>
                  <a:lnTo>
                    <a:pt x="2053" y="1806"/>
                  </a:lnTo>
                  <a:lnTo>
                    <a:pt x="2049" y="1806"/>
                  </a:lnTo>
                  <a:lnTo>
                    <a:pt x="2049" y="1788"/>
                  </a:lnTo>
                  <a:lnTo>
                    <a:pt x="2053" y="1788"/>
                  </a:lnTo>
                  <a:close/>
                  <a:moveTo>
                    <a:pt x="2053" y="1819"/>
                  </a:moveTo>
                  <a:lnTo>
                    <a:pt x="2053" y="1836"/>
                  </a:lnTo>
                  <a:lnTo>
                    <a:pt x="2049" y="1836"/>
                  </a:lnTo>
                  <a:lnTo>
                    <a:pt x="2049" y="1819"/>
                  </a:lnTo>
                  <a:lnTo>
                    <a:pt x="2053" y="1819"/>
                  </a:lnTo>
                  <a:close/>
                  <a:moveTo>
                    <a:pt x="2053" y="1849"/>
                  </a:moveTo>
                  <a:lnTo>
                    <a:pt x="2053" y="1867"/>
                  </a:lnTo>
                  <a:lnTo>
                    <a:pt x="2049" y="1867"/>
                  </a:lnTo>
                  <a:lnTo>
                    <a:pt x="2049" y="1849"/>
                  </a:lnTo>
                  <a:lnTo>
                    <a:pt x="2053" y="1849"/>
                  </a:lnTo>
                  <a:close/>
                  <a:moveTo>
                    <a:pt x="2053" y="1880"/>
                  </a:moveTo>
                  <a:lnTo>
                    <a:pt x="2053" y="1898"/>
                  </a:lnTo>
                  <a:lnTo>
                    <a:pt x="2049" y="1898"/>
                  </a:lnTo>
                  <a:lnTo>
                    <a:pt x="2049" y="1880"/>
                  </a:lnTo>
                  <a:lnTo>
                    <a:pt x="2053" y="1880"/>
                  </a:lnTo>
                  <a:close/>
                  <a:moveTo>
                    <a:pt x="2053" y="1911"/>
                  </a:moveTo>
                  <a:lnTo>
                    <a:pt x="2053" y="1928"/>
                  </a:lnTo>
                  <a:lnTo>
                    <a:pt x="2049" y="1928"/>
                  </a:lnTo>
                  <a:lnTo>
                    <a:pt x="2049" y="1911"/>
                  </a:lnTo>
                  <a:lnTo>
                    <a:pt x="2053" y="1911"/>
                  </a:lnTo>
                  <a:close/>
                  <a:moveTo>
                    <a:pt x="2053" y="1942"/>
                  </a:moveTo>
                  <a:lnTo>
                    <a:pt x="2053" y="1959"/>
                  </a:lnTo>
                  <a:lnTo>
                    <a:pt x="2049" y="1959"/>
                  </a:lnTo>
                  <a:lnTo>
                    <a:pt x="2049" y="1942"/>
                  </a:lnTo>
                  <a:lnTo>
                    <a:pt x="2053" y="1942"/>
                  </a:lnTo>
                  <a:close/>
                  <a:moveTo>
                    <a:pt x="2053" y="1972"/>
                  </a:moveTo>
                  <a:lnTo>
                    <a:pt x="2053" y="1990"/>
                  </a:lnTo>
                  <a:lnTo>
                    <a:pt x="2049" y="1990"/>
                  </a:lnTo>
                  <a:lnTo>
                    <a:pt x="2049" y="1972"/>
                  </a:lnTo>
                  <a:lnTo>
                    <a:pt x="2053" y="1972"/>
                  </a:lnTo>
                  <a:close/>
                  <a:moveTo>
                    <a:pt x="2053" y="2003"/>
                  </a:moveTo>
                  <a:lnTo>
                    <a:pt x="2053" y="2020"/>
                  </a:lnTo>
                  <a:lnTo>
                    <a:pt x="2049" y="2020"/>
                  </a:lnTo>
                  <a:lnTo>
                    <a:pt x="2049" y="2003"/>
                  </a:lnTo>
                  <a:lnTo>
                    <a:pt x="2053" y="2003"/>
                  </a:lnTo>
                  <a:close/>
                  <a:moveTo>
                    <a:pt x="2053" y="2034"/>
                  </a:moveTo>
                  <a:lnTo>
                    <a:pt x="2053" y="2051"/>
                  </a:lnTo>
                  <a:lnTo>
                    <a:pt x="2049" y="2051"/>
                  </a:lnTo>
                  <a:lnTo>
                    <a:pt x="2049" y="2034"/>
                  </a:lnTo>
                  <a:lnTo>
                    <a:pt x="2053" y="2034"/>
                  </a:lnTo>
                  <a:close/>
                  <a:moveTo>
                    <a:pt x="2053" y="2064"/>
                  </a:moveTo>
                  <a:lnTo>
                    <a:pt x="2053" y="2082"/>
                  </a:lnTo>
                  <a:lnTo>
                    <a:pt x="2049" y="2082"/>
                  </a:lnTo>
                  <a:lnTo>
                    <a:pt x="2049" y="2064"/>
                  </a:lnTo>
                  <a:lnTo>
                    <a:pt x="2053" y="2064"/>
                  </a:lnTo>
                  <a:close/>
                  <a:moveTo>
                    <a:pt x="2053" y="2095"/>
                  </a:moveTo>
                  <a:lnTo>
                    <a:pt x="2053" y="2112"/>
                  </a:lnTo>
                  <a:lnTo>
                    <a:pt x="2049" y="2112"/>
                  </a:lnTo>
                  <a:lnTo>
                    <a:pt x="2049" y="2095"/>
                  </a:lnTo>
                  <a:lnTo>
                    <a:pt x="2053" y="2095"/>
                  </a:lnTo>
                  <a:close/>
                  <a:moveTo>
                    <a:pt x="2053" y="2126"/>
                  </a:moveTo>
                  <a:lnTo>
                    <a:pt x="2053" y="2143"/>
                  </a:lnTo>
                  <a:lnTo>
                    <a:pt x="2049" y="2143"/>
                  </a:lnTo>
                  <a:lnTo>
                    <a:pt x="2049" y="2126"/>
                  </a:lnTo>
                  <a:lnTo>
                    <a:pt x="2053" y="2126"/>
                  </a:lnTo>
                  <a:close/>
                  <a:moveTo>
                    <a:pt x="2053" y="2156"/>
                  </a:moveTo>
                  <a:lnTo>
                    <a:pt x="2053" y="2174"/>
                  </a:lnTo>
                  <a:lnTo>
                    <a:pt x="2049" y="2174"/>
                  </a:lnTo>
                  <a:lnTo>
                    <a:pt x="2049" y="2156"/>
                  </a:lnTo>
                  <a:lnTo>
                    <a:pt x="2053" y="2156"/>
                  </a:lnTo>
                  <a:close/>
                  <a:moveTo>
                    <a:pt x="2053" y="2187"/>
                  </a:moveTo>
                  <a:lnTo>
                    <a:pt x="2053" y="2205"/>
                  </a:lnTo>
                  <a:lnTo>
                    <a:pt x="2049" y="2205"/>
                  </a:lnTo>
                  <a:lnTo>
                    <a:pt x="2049" y="2187"/>
                  </a:lnTo>
                  <a:lnTo>
                    <a:pt x="2053" y="2187"/>
                  </a:lnTo>
                  <a:close/>
                  <a:moveTo>
                    <a:pt x="2053" y="2218"/>
                  </a:moveTo>
                  <a:lnTo>
                    <a:pt x="2053" y="2235"/>
                  </a:lnTo>
                  <a:lnTo>
                    <a:pt x="2049" y="2235"/>
                  </a:lnTo>
                  <a:lnTo>
                    <a:pt x="2049" y="2218"/>
                  </a:lnTo>
                  <a:lnTo>
                    <a:pt x="2053" y="2218"/>
                  </a:lnTo>
                  <a:close/>
                  <a:moveTo>
                    <a:pt x="2053" y="2248"/>
                  </a:moveTo>
                  <a:lnTo>
                    <a:pt x="2053" y="2266"/>
                  </a:lnTo>
                  <a:lnTo>
                    <a:pt x="2049" y="2266"/>
                  </a:lnTo>
                  <a:lnTo>
                    <a:pt x="2049" y="2248"/>
                  </a:lnTo>
                  <a:lnTo>
                    <a:pt x="2053" y="2248"/>
                  </a:lnTo>
                  <a:close/>
                  <a:moveTo>
                    <a:pt x="2053" y="2279"/>
                  </a:moveTo>
                  <a:lnTo>
                    <a:pt x="2053" y="2297"/>
                  </a:lnTo>
                  <a:lnTo>
                    <a:pt x="2049" y="2297"/>
                  </a:lnTo>
                  <a:lnTo>
                    <a:pt x="2049" y="2279"/>
                  </a:lnTo>
                  <a:lnTo>
                    <a:pt x="2053" y="2279"/>
                  </a:lnTo>
                  <a:close/>
                  <a:moveTo>
                    <a:pt x="2053" y="2310"/>
                  </a:moveTo>
                  <a:lnTo>
                    <a:pt x="2053" y="2327"/>
                  </a:lnTo>
                  <a:lnTo>
                    <a:pt x="2049" y="2327"/>
                  </a:lnTo>
                  <a:lnTo>
                    <a:pt x="2049" y="2310"/>
                  </a:lnTo>
                  <a:lnTo>
                    <a:pt x="2053" y="2310"/>
                  </a:lnTo>
                  <a:close/>
                  <a:moveTo>
                    <a:pt x="2080" y="780"/>
                  </a:moveTo>
                  <a:lnTo>
                    <a:pt x="2080" y="798"/>
                  </a:lnTo>
                  <a:lnTo>
                    <a:pt x="2075" y="798"/>
                  </a:lnTo>
                  <a:lnTo>
                    <a:pt x="2075" y="780"/>
                  </a:lnTo>
                  <a:lnTo>
                    <a:pt x="2080" y="780"/>
                  </a:lnTo>
                  <a:close/>
                  <a:moveTo>
                    <a:pt x="2080" y="811"/>
                  </a:moveTo>
                  <a:lnTo>
                    <a:pt x="2080" y="828"/>
                  </a:lnTo>
                  <a:lnTo>
                    <a:pt x="2075" y="828"/>
                  </a:lnTo>
                  <a:lnTo>
                    <a:pt x="2075" y="811"/>
                  </a:lnTo>
                  <a:lnTo>
                    <a:pt x="2080" y="811"/>
                  </a:lnTo>
                  <a:close/>
                  <a:moveTo>
                    <a:pt x="2080" y="841"/>
                  </a:moveTo>
                  <a:lnTo>
                    <a:pt x="2080" y="859"/>
                  </a:lnTo>
                  <a:lnTo>
                    <a:pt x="2075" y="859"/>
                  </a:lnTo>
                  <a:lnTo>
                    <a:pt x="2075" y="841"/>
                  </a:lnTo>
                  <a:lnTo>
                    <a:pt x="2080" y="841"/>
                  </a:lnTo>
                  <a:close/>
                  <a:moveTo>
                    <a:pt x="2080" y="872"/>
                  </a:moveTo>
                  <a:lnTo>
                    <a:pt x="2080" y="890"/>
                  </a:lnTo>
                  <a:lnTo>
                    <a:pt x="2075" y="890"/>
                  </a:lnTo>
                  <a:lnTo>
                    <a:pt x="2075" y="872"/>
                  </a:lnTo>
                  <a:lnTo>
                    <a:pt x="2080" y="872"/>
                  </a:lnTo>
                  <a:close/>
                  <a:moveTo>
                    <a:pt x="2080" y="903"/>
                  </a:moveTo>
                  <a:lnTo>
                    <a:pt x="2080" y="920"/>
                  </a:lnTo>
                  <a:lnTo>
                    <a:pt x="2075" y="920"/>
                  </a:lnTo>
                  <a:lnTo>
                    <a:pt x="2075" y="903"/>
                  </a:lnTo>
                  <a:lnTo>
                    <a:pt x="2080" y="903"/>
                  </a:lnTo>
                  <a:close/>
                  <a:moveTo>
                    <a:pt x="2080" y="933"/>
                  </a:moveTo>
                  <a:lnTo>
                    <a:pt x="2080" y="951"/>
                  </a:lnTo>
                  <a:lnTo>
                    <a:pt x="2075" y="951"/>
                  </a:lnTo>
                  <a:lnTo>
                    <a:pt x="2075" y="933"/>
                  </a:lnTo>
                  <a:lnTo>
                    <a:pt x="2080" y="933"/>
                  </a:lnTo>
                  <a:close/>
                  <a:moveTo>
                    <a:pt x="2080" y="964"/>
                  </a:moveTo>
                  <a:lnTo>
                    <a:pt x="2080" y="982"/>
                  </a:lnTo>
                  <a:lnTo>
                    <a:pt x="2075" y="982"/>
                  </a:lnTo>
                  <a:lnTo>
                    <a:pt x="2075" y="964"/>
                  </a:lnTo>
                  <a:lnTo>
                    <a:pt x="2080" y="964"/>
                  </a:lnTo>
                  <a:close/>
                  <a:moveTo>
                    <a:pt x="2080" y="995"/>
                  </a:moveTo>
                  <a:lnTo>
                    <a:pt x="2080" y="1012"/>
                  </a:lnTo>
                  <a:lnTo>
                    <a:pt x="2075" y="1012"/>
                  </a:lnTo>
                  <a:lnTo>
                    <a:pt x="2075" y="995"/>
                  </a:lnTo>
                  <a:lnTo>
                    <a:pt x="2080" y="995"/>
                  </a:lnTo>
                  <a:close/>
                  <a:moveTo>
                    <a:pt x="2080" y="1025"/>
                  </a:moveTo>
                  <a:lnTo>
                    <a:pt x="2080" y="1043"/>
                  </a:lnTo>
                  <a:lnTo>
                    <a:pt x="2075" y="1043"/>
                  </a:lnTo>
                  <a:lnTo>
                    <a:pt x="2075" y="1025"/>
                  </a:lnTo>
                  <a:lnTo>
                    <a:pt x="2080" y="1025"/>
                  </a:lnTo>
                  <a:close/>
                  <a:moveTo>
                    <a:pt x="2080" y="1056"/>
                  </a:moveTo>
                  <a:lnTo>
                    <a:pt x="2080" y="1074"/>
                  </a:lnTo>
                  <a:lnTo>
                    <a:pt x="2075" y="1074"/>
                  </a:lnTo>
                  <a:lnTo>
                    <a:pt x="2075" y="1056"/>
                  </a:lnTo>
                  <a:lnTo>
                    <a:pt x="2080" y="1056"/>
                  </a:lnTo>
                  <a:close/>
                  <a:moveTo>
                    <a:pt x="2080" y="1087"/>
                  </a:moveTo>
                  <a:lnTo>
                    <a:pt x="2080" y="1104"/>
                  </a:lnTo>
                  <a:lnTo>
                    <a:pt x="2075" y="1104"/>
                  </a:lnTo>
                  <a:lnTo>
                    <a:pt x="2075" y="1087"/>
                  </a:lnTo>
                  <a:lnTo>
                    <a:pt x="2080" y="1087"/>
                  </a:lnTo>
                  <a:close/>
                  <a:moveTo>
                    <a:pt x="2080" y="1118"/>
                  </a:moveTo>
                  <a:lnTo>
                    <a:pt x="2080" y="1135"/>
                  </a:lnTo>
                  <a:lnTo>
                    <a:pt x="2075" y="1135"/>
                  </a:lnTo>
                  <a:lnTo>
                    <a:pt x="2075" y="1118"/>
                  </a:lnTo>
                  <a:lnTo>
                    <a:pt x="2080" y="1118"/>
                  </a:lnTo>
                  <a:close/>
                  <a:moveTo>
                    <a:pt x="2080" y="1148"/>
                  </a:moveTo>
                  <a:lnTo>
                    <a:pt x="2080" y="1166"/>
                  </a:lnTo>
                  <a:lnTo>
                    <a:pt x="2075" y="1166"/>
                  </a:lnTo>
                  <a:lnTo>
                    <a:pt x="2075" y="1148"/>
                  </a:lnTo>
                  <a:lnTo>
                    <a:pt x="2080" y="1148"/>
                  </a:lnTo>
                  <a:close/>
                  <a:moveTo>
                    <a:pt x="2080" y="1179"/>
                  </a:moveTo>
                  <a:lnTo>
                    <a:pt x="2080" y="1196"/>
                  </a:lnTo>
                  <a:lnTo>
                    <a:pt x="2075" y="1196"/>
                  </a:lnTo>
                  <a:lnTo>
                    <a:pt x="2075" y="1179"/>
                  </a:lnTo>
                  <a:lnTo>
                    <a:pt x="2080" y="1179"/>
                  </a:lnTo>
                  <a:close/>
                  <a:moveTo>
                    <a:pt x="2080" y="1210"/>
                  </a:moveTo>
                  <a:lnTo>
                    <a:pt x="2080" y="1227"/>
                  </a:lnTo>
                  <a:lnTo>
                    <a:pt x="2075" y="1227"/>
                  </a:lnTo>
                  <a:lnTo>
                    <a:pt x="2075" y="1210"/>
                  </a:lnTo>
                  <a:lnTo>
                    <a:pt x="2080" y="1210"/>
                  </a:lnTo>
                  <a:close/>
                  <a:moveTo>
                    <a:pt x="2080" y="1240"/>
                  </a:moveTo>
                  <a:lnTo>
                    <a:pt x="2080" y="1258"/>
                  </a:lnTo>
                  <a:lnTo>
                    <a:pt x="2075" y="1258"/>
                  </a:lnTo>
                  <a:lnTo>
                    <a:pt x="2075" y="1240"/>
                  </a:lnTo>
                  <a:lnTo>
                    <a:pt x="2080" y="1240"/>
                  </a:lnTo>
                  <a:close/>
                  <a:moveTo>
                    <a:pt x="2080" y="1271"/>
                  </a:moveTo>
                  <a:lnTo>
                    <a:pt x="2080" y="1288"/>
                  </a:lnTo>
                  <a:lnTo>
                    <a:pt x="2075" y="1288"/>
                  </a:lnTo>
                  <a:lnTo>
                    <a:pt x="2075" y="1271"/>
                  </a:lnTo>
                  <a:lnTo>
                    <a:pt x="2080" y="1271"/>
                  </a:lnTo>
                  <a:close/>
                  <a:moveTo>
                    <a:pt x="2080" y="1301"/>
                  </a:moveTo>
                  <a:lnTo>
                    <a:pt x="2080" y="1319"/>
                  </a:lnTo>
                  <a:lnTo>
                    <a:pt x="2075" y="1319"/>
                  </a:lnTo>
                  <a:lnTo>
                    <a:pt x="2075" y="1301"/>
                  </a:lnTo>
                  <a:lnTo>
                    <a:pt x="2080" y="1301"/>
                  </a:lnTo>
                  <a:close/>
                  <a:moveTo>
                    <a:pt x="2080" y="1332"/>
                  </a:moveTo>
                  <a:lnTo>
                    <a:pt x="2080" y="1350"/>
                  </a:lnTo>
                  <a:lnTo>
                    <a:pt x="2075" y="1350"/>
                  </a:lnTo>
                  <a:lnTo>
                    <a:pt x="2075" y="1332"/>
                  </a:lnTo>
                  <a:lnTo>
                    <a:pt x="2080" y="1332"/>
                  </a:lnTo>
                  <a:close/>
                  <a:moveTo>
                    <a:pt x="2080" y="1363"/>
                  </a:moveTo>
                  <a:lnTo>
                    <a:pt x="2080" y="1381"/>
                  </a:lnTo>
                  <a:lnTo>
                    <a:pt x="2075" y="1381"/>
                  </a:lnTo>
                  <a:lnTo>
                    <a:pt x="2075" y="1363"/>
                  </a:lnTo>
                  <a:lnTo>
                    <a:pt x="2080" y="1363"/>
                  </a:lnTo>
                  <a:close/>
                  <a:moveTo>
                    <a:pt x="2080" y="1394"/>
                  </a:moveTo>
                  <a:lnTo>
                    <a:pt x="2080" y="1411"/>
                  </a:lnTo>
                  <a:lnTo>
                    <a:pt x="2075" y="1411"/>
                  </a:lnTo>
                  <a:lnTo>
                    <a:pt x="2075" y="1394"/>
                  </a:lnTo>
                  <a:lnTo>
                    <a:pt x="2080" y="1394"/>
                  </a:lnTo>
                  <a:close/>
                  <a:moveTo>
                    <a:pt x="2080" y="1424"/>
                  </a:moveTo>
                  <a:lnTo>
                    <a:pt x="2080" y="1442"/>
                  </a:lnTo>
                  <a:lnTo>
                    <a:pt x="2075" y="1442"/>
                  </a:lnTo>
                  <a:lnTo>
                    <a:pt x="2075" y="1424"/>
                  </a:lnTo>
                  <a:lnTo>
                    <a:pt x="2080" y="1424"/>
                  </a:lnTo>
                  <a:close/>
                  <a:moveTo>
                    <a:pt x="2080" y="1455"/>
                  </a:moveTo>
                  <a:lnTo>
                    <a:pt x="2080" y="1473"/>
                  </a:lnTo>
                  <a:lnTo>
                    <a:pt x="2075" y="1473"/>
                  </a:lnTo>
                  <a:lnTo>
                    <a:pt x="2075" y="1455"/>
                  </a:lnTo>
                  <a:lnTo>
                    <a:pt x="2080" y="1455"/>
                  </a:lnTo>
                  <a:close/>
                  <a:moveTo>
                    <a:pt x="2080" y="1486"/>
                  </a:moveTo>
                  <a:lnTo>
                    <a:pt x="2080" y="1503"/>
                  </a:lnTo>
                  <a:lnTo>
                    <a:pt x="2075" y="1503"/>
                  </a:lnTo>
                  <a:lnTo>
                    <a:pt x="2075" y="1486"/>
                  </a:lnTo>
                  <a:lnTo>
                    <a:pt x="2080" y="1486"/>
                  </a:lnTo>
                  <a:close/>
                  <a:moveTo>
                    <a:pt x="2080" y="1516"/>
                  </a:moveTo>
                  <a:lnTo>
                    <a:pt x="2080" y="1534"/>
                  </a:lnTo>
                  <a:lnTo>
                    <a:pt x="2075" y="1534"/>
                  </a:lnTo>
                  <a:lnTo>
                    <a:pt x="2075" y="1516"/>
                  </a:lnTo>
                  <a:lnTo>
                    <a:pt x="2080" y="1516"/>
                  </a:lnTo>
                  <a:close/>
                  <a:moveTo>
                    <a:pt x="2080" y="1547"/>
                  </a:moveTo>
                  <a:lnTo>
                    <a:pt x="2080" y="1564"/>
                  </a:lnTo>
                  <a:lnTo>
                    <a:pt x="2075" y="1564"/>
                  </a:lnTo>
                  <a:lnTo>
                    <a:pt x="2075" y="1547"/>
                  </a:lnTo>
                  <a:lnTo>
                    <a:pt x="2080" y="1547"/>
                  </a:lnTo>
                  <a:close/>
                  <a:moveTo>
                    <a:pt x="2080" y="1578"/>
                  </a:moveTo>
                  <a:lnTo>
                    <a:pt x="2080" y="1595"/>
                  </a:lnTo>
                  <a:lnTo>
                    <a:pt x="2075" y="1595"/>
                  </a:lnTo>
                  <a:lnTo>
                    <a:pt x="2075" y="1578"/>
                  </a:lnTo>
                  <a:lnTo>
                    <a:pt x="2080" y="1578"/>
                  </a:lnTo>
                  <a:close/>
                  <a:moveTo>
                    <a:pt x="2080" y="1608"/>
                  </a:moveTo>
                  <a:lnTo>
                    <a:pt x="2080" y="1626"/>
                  </a:lnTo>
                  <a:lnTo>
                    <a:pt x="2075" y="1626"/>
                  </a:lnTo>
                  <a:lnTo>
                    <a:pt x="2075" y="1608"/>
                  </a:lnTo>
                  <a:lnTo>
                    <a:pt x="2080" y="1608"/>
                  </a:lnTo>
                  <a:close/>
                  <a:moveTo>
                    <a:pt x="2080" y="1639"/>
                  </a:moveTo>
                  <a:lnTo>
                    <a:pt x="2080" y="1657"/>
                  </a:lnTo>
                  <a:lnTo>
                    <a:pt x="2075" y="1657"/>
                  </a:lnTo>
                  <a:lnTo>
                    <a:pt x="2075" y="1639"/>
                  </a:lnTo>
                  <a:lnTo>
                    <a:pt x="2080" y="1639"/>
                  </a:lnTo>
                  <a:close/>
                  <a:moveTo>
                    <a:pt x="2080" y="1670"/>
                  </a:moveTo>
                  <a:lnTo>
                    <a:pt x="2080" y="1687"/>
                  </a:lnTo>
                  <a:lnTo>
                    <a:pt x="2075" y="1687"/>
                  </a:lnTo>
                  <a:lnTo>
                    <a:pt x="2075" y="1670"/>
                  </a:lnTo>
                  <a:lnTo>
                    <a:pt x="2080" y="1670"/>
                  </a:lnTo>
                  <a:close/>
                  <a:moveTo>
                    <a:pt x="2080" y="1700"/>
                  </a:moveTo>
                  <a:lnTo>
                    <a:pt x="2080" y="1718"/>
                  </a:lnTo>
                  <a:lnTo>
                    <a:pt x="2075" y="1718"/>
                  </a:lnTo>
                  <a:lnTo>
                    <a:pt x="2075" y="1700"/>
                  </a:lnTo>
                  <a:lnTo>
                    <a:pt x="2080" y="1700"/>
                  </a:lnTo>
                  <a:close/>
                  <a:moveTo>
                    <a:pt x="2080" y="1731"/>
                  </a:moveTo>
                  <a:lnTo>
                    <a:pt x="2080" y="1749"/>
                  </a:lnTo>
                  <a:lnTo>
                    <a:pt x="2075" y="1749"/>
                  </a:lnTo>
                  <a:lnTo>
                    <a:pt x="2075" y="1731"/>
                  </a:lnTo>
                  <a:lnTo>
                    <a:pt x="2080" y="1731"/>
                  </a:lnTo>
                  <a:close/>
                  <a:moveTo>
                    <a:pt x="2080" y="1762"/>
                  </a:moveTo>
                  <a:lnTo>
                    <a:pt x="2080" y="1779"/>
                  </a:lnTo>
                  <a:lnTo>
                    <a:pt x="2075" y="1779"/>
                  </a:lnTo>
                  <a:lnTo>
                    <a:pt x="2075" y="1762"/>
                  </a:lnTo>
                  <a:lnTo>
                    <a:pt x="2080" y="1762"/>
                  </a:lnTo>
                  <a:close/>
                  <a:moveTo>
                    <a:pt x="2080" y="1792"/>
                  </a:moveTo>
                  <a:lnTo>
                    <a:pt x="2080" y="1810"/>
                  </a:lnTo>
                  <a:lnTo>
                    <a:pt x="2075" y="1810"/>
                  </a:lnTo>
                  <a:lnTo>
                    <a:pt x="2075" y="1792"/>
                  </a:lnTo>
                  <a:lnTo>
                    <a:pt x="2080" y="1792"/>
                  </a:lnTo>
                  <a:close/>
                  <a:moveTo>
                    <a:pt x="2080" y="1823"/>
                  </a:moveTo>
                  <a:lnTo>
                    <a:pt x="2080" y="1841"/>
                  </a:lnTo>
                  <a:lnTo>
                    <a:pt x="2075" y="1841"/>
                  </a:lnTo>
                  <a:lnTo>
                    <a:pt x="2075" y="1823"/>
                  </a:lnTo>
                  <a:lnTo>
                    <a:pt x="2080" y="1823"/>
                  </a:lnTo>
                  <a:close/>
                  <a:moveTo>
                    <a:pt x="2080" y="1854"/>
                  </a:moveTo>
                  <a:lnTo>
                    <a:pt x="2080" y="1871"/>
                  </a:lnTo>
                  <a:lnTo>
                    <a:pt x="2075" y="1871"/>
                  </a:lnTo>
                  <a:lnTo>
                    <a:pt x="2075" y="1854"/>
                  </a:lnTo>
                  <a:lnTo>
                    <a:pt x="2080" y="1854"/>
                  </a:lnTo>
                  <a:close/>
                  <a:moveTo>
                    <a:pt x="2080" y="1884"/>
                  </a:moveTo>
                  <a:lnTo>
                    <a:pt x="2080" y="1902"/>
                  </a:lnTo>
                  <a:lnTo>
                    <a:pt x="2075" y="1902"/>
                  </a:lnTo>
                  <a:lnTo>
                    <a:pt x="2075" y="1884"/>
                  </a:lnTo>
                  <a:lnTo>
                    <a:pt x="2080" y="1884"/>
                  </a:lnTo>
                  <a:close/>
                  <a:moveTo>
                    <a:pt x="2080" y="1915"/>
                  </a:moveTo>
                  <a:lnTo>
                    <a:pt x="2080" y="1933"/>
                  </a:lnTo>
                  <a:lnTo>
                    <a:pt x="2075" y="1933"/>
                  </a:lnTo>
                  <a:lnTo>
                    <a:pt x="2075" y="1915"/>
                  </a:lnTo>
                  <a:lnTo>
                    <a:pt x="2080" y="1915"/>
                  </a:lnTo>
                  <a:close/>
                  <a:moveTo>
                    <a:pt x="2080" y="1946"/>
                  </a:moveTo>
                  <a:lnTo>
                    <a:pt x="2080" y="1963"/>
                  </a:lnTo>
                  <a:lnTo>
                    <a:pt x="2075" y="1963"/>
                  </a:lnTo>
                  <a:lnTo>
                    <a:pt x="2075" y="1946"/>
                  </a:lnTo>
                  <a:lnTo>
                    <a:pt x="2080" y="1946"/>
                  </a:lnTo>
                  <a:close/>
                  <a:moveTo>
                    <a:pt x="2080" y="1977"/>
                  </a:moveTo>
                  <a:lnTo>
                    <a:pt x="2080" y="1994"/>
                  </a:lnTo>
                  <a:lnTo>
                    <a:pt x="2075" y="1994"/>
                  </a:lnTo>
                  <a:lnTo>
                    <a:pt x="2075" y="1977"/>
                  </a:lnTo>
                  <a:lnTo>
                    <a:pt x="2080" y="1977"/>
                  </a:lnTo>
                  <a:close/>
                  <a:moveTo>
                    <a:pt x="2080" y="2007"/>
                  </a:moveTo>
                  <a:lnTo>
                    <a:pt x="2080" y="2025"/>
                  </a:lnTo>
                  <a:lnTo>
                    <a:pt x="2075" y="2025"/>
                  </a:lnTo>
                  <a:lnTo>
                    <a:pt x="2075" y="2007"/>
                  </a:lnTo>
                  <a:lnTo>
                    <a:pt x="2080" y="2007"/>
                  </a:lnTo>
                  <a:close/>
                  <a:moveTo>
                    <a:pt x="2080" y="2038"/>
                  </a:moveTo>
                  <a:lnTo>
                    <a:pt x="2080" y="2055"/>
                  </a:lnTo>
                  <a:lnTo>
                    <a:pt x="2075" y="2055"/>
                  </a:lnTo>
                  <a:lnTo>
                    <a:pt x="2075" y="2038"/>
                  </a:lnTo>
                  <a:lnTo>
                    <a:pt x="2080" y="2038"/>
                  </a:lnTo>
                  <a:close/>
                  <a:moveTo>
                    <a:pt x="2080" y="2069"/>
                  </a:moveTo>
                  <a:lnTo>
                    <a:pt x="2080" y="2086"/>
                  </a:lnTo>
                  <a:lnTo>
                    <a:pt x="2075" y="2086"/>
                  </a:lnTo>
                  <a:lnTo>
                    <a:pt x="2075" y="2069"/>
                  </a:lnTo>
                  <a:lnTo>
                    <a:pt x="2080" y="2069"/>
                  </a:lnTo>
                  <a:close/>
                  <a:moveTo>
                    <a:pt x="2080" y="2099"/>
                  </a:moveTo>
                  <a:lnTo>
                    <a:pt x="2080" y="2117"/>
                  </a:lnTo>
                  <a:lnTo>
                    <a:pt x="2075" y="2117"/>
                  </a:lnTo>
                  <a:lnTo>
                    <a:pt x="2075" y="2099"/>
                  </a:lnTo>
                  <a:lnTo>
                    <a:pt x="2080" y="2099"/>
                  </a:lnTo>
                  <a:close/>
                  <a:moveTo>
                    <a:pt x="2080" y="2130"/>
                  </a:moveTo>
                  <a:lnTo>
                    <a:pt x="2080" y="2147"/>
                  </a:lnTo>
                  <a:lnTo>
                    <a:pt x="2075" y="2147"/>
                  </a:lnTo>
                  <a:lnTo>
                    <a:pt x="2075" y="2130"/>
                  </a:lnTo>
                  <a:lnTo>
                    <a:pt x="2080" y="2130"/>
                  </a:lnTo>
                  <a:close/>
                  <a:moveTo>
                    <a:pt x="2080" y="2161"/>
                  </a:moveTo>
                  <a:lnTo>
                    <a:pt x="2080" y="2178"/>
                  </a:lnTo>
                  <a:lnTo>
                    <a:pt x="2075" y="2178"/>
                  </a:lnTo>
                  <a:lnTo>
                    <a:pt x="2075" y="2161"/>
                  </a:lnTo>
                  <a:lnTo>
                    <a:pt x="2080" y="2161"/>
                  </a:lnTo>
                  <a:close/>
                  <a:moveTo>
                    <a:pt x="2080" y="2191"/>
                  </a:moveTo>
                  <a:lnTo>
                    <a:pt x="2080" y="2209"/>
                  </a:lnTo>
                  <a:lnTo>
                    <a:pt x="2075" y="2209"/>
                  </a:lnTo>
                  <a:lnTo>
                    <a:pt x="2075" y="2191"/>
                  </a:lnTo>
                  <a:lnTo>
                    <a:pt x="2080" y="2191"/>
                  </a:lnTo>
                  <a:close/>
                  <a:moveTo>
                    <a:pt x="2080" y="2222"/>
                  </a:moveTo>
                  <a:lnTo>
                    <a:pt x="2080" y="2240"/>
                  </a:lnTo>
                  <a:lnTo>
                    <a:pt x="2075" y="2240"/>
                  </a:lnTo>
                  <a:lnTo>
                    <a:pt x="2075" y="2222"/>
                  </a:lnTo>
                  <a:lnTo>
                    <a:pt x="2080" y="2222"/>
                  </a:lnTo>
                  <a:close/>
                  <a:moveTo>
                    <a:pt x="2080" y="2253"/>
                  </a:moveTo>
                  <a:lnTo>
                    <a:pt x="2080" y="2270"/>
                  </a:lnTo>
                  <a:lnTo>
                    <a:pt x="2075" y="2270"/>
                  </a:lnTo>
                  <a:lnTo>
                    <a:pt x="2075" y="2253"/>
                  </a:lnTo>
                  <a:lnTo>
                    <a:pt x="2080" y="2253"/>
                  </a:lnTo>
                  <a:close/>
                  <a:moveTo>
                    <a:pt x="2080" y="2283"/>
                  </a:moveTo>
                  <a:lnTo>
                    <a:pt x="2080" y="2301"/>
                  </a:lnTo>
                  <a:lnTo>
                    <a:pt x="2075" y="2301"/>
                  </a:lnTo>
                  <a:lnTo>
                    <a:pt x="2075" y="2283"/>
                  </a:lnTo>
                  <a:lnTo>
                    <a:pt x="2080" y="2283"/>
                  </a:lnTo>
                  <a:close/>
                  <a:moveTo>
                    <a:pt x="2080" y="2314"/>
                  </a:moveTo>
                  <a:lnTo>
                    <a:pt x="2080" y="2332"/>
                  </a:lnTo>
                  <a:lnTo>
                    <a:pt x="2075" y="2332"/>
                  </a:lnTo>
                  <a:lnTo>
                    <a:pt x="2075" y="2314"/>
                  </a:lnTo>
                  <a:lnTo>
                    <a:pt x="2080" y="2314"/>
                  </a:lnTo>
                  <a:close/>
                  <a:moveTo>
                    <a:pt x="2110" y="749"/>
                  </a:moveTo>
                  <a:lnTo>
                    <a:pt x="2110" y="767"/>
                  </a:lnTo>
                  <a:lnTo>
                    <a:pt x="2106" y="767"/>
                  </a:lnTo>
                  <a:lnTo>
                    <a:pt x="2106" y="749"/>
                  </a:lnTo>
                  <a:lnTo>
                    <a:pt x="2110" y="749"/>
                  </a:lnTo>
                  <a:close/>
                  <a:moveTo>
                    <a:pt x="2110" y="780"/>
                  </a:moveTo>
                  <a:lnTo>
                    <a:pt x="2110" y="798"/>
                  </a:lnTo>
                  <a:lnTo>
                    <a:pt x="2106" y="798"/>
                  </a:lnTo>
                  <a:lnTo>
                    <a:pt x="2106" y="780"/>
                  </a:lnTo>
                  <a:lnTo>
                    <a:pt x="2110" y="780"/>
                  </a:lnTo>
                  <a:close/>
                  <a:moveTo>
                    <a:pt x="2110" y="811"/>
                  </a:moveTo>
                  <a:lnTo>
                    <a:pt x="2110" y="828"/>
                  </a:lnTo>
                  <a:lnTo>
                    <a:pt x="2106" y="828"/>
                  </a:lnTo>
                  <a:lnTo>
                    <a:pt x="2106" y="811"/>
                  </a:lnTo>
                  <a:lnTo>
                    <a:pt x="2110" y="811"/>
                  </a:lnTo>
                  <a:close/>
                  <a:moveTo>
                    <a:pt x="2110" y="841"/>
                  </a:moveTo>
                  <a:lnTo>
                    <a:pt x="2110" y="859"/>
                  </a:lnTo>
                  <a:lnTo>
                    <a:pt x="2106" y="859"/>
                  </a:lnTo>
                  <a:lnTo>
                    <a:pt x="2106" y="841"/>
                  </a:lnTo>
                  <a:lnTo>
                    <a:pt x="2110" y="841"/>
                  </a:lnTo>
                  <a:close/>
                  <a:moveTo>
                    <a:pt x="2110" y="872"/>
                  </a:moveTo>
                  <a:lnTo>
                    <a:pt x="2110" y="890"/>
                  </a:lnTo>
                  <a:lnTo>
                    <a:pt x="2106" y="890"/>
                  </a:lnTo>
                  <a:lnTo>
                    <a:pt x="2106" y="872"/>
                  </a:lnTo>
                  <a:lnTo>
                    <a:pt x="2110" y="872"/>
                  </a:lnTo>
                  <a:close/>
                  <a:moveTo>
                    <a:pt x="2110" y="903"/>
                  </a:moveTo>
                  <a:lnTo>
                    <a:pt x="2110" y="920"/>
                  </a:lnTo>
                  <a:lnTo>
                    <a:pt x="2106" y="920"/>
                  </a:lnTo>
                  <a:lnTo>
                    <a:pt x="2106" y="903"/>
                  </a:lnTo>
                  <a:lnTo>
                    <a:pt x="2110" y="903"/>
                  </a:lnTo>
                  <a:close/>
                  <a:moveTo>
                    <a:pt x="2110" y="933"/>
                  </a:moveTo>
                  <a:lnTo>
                    <a:pt x="2110" y="951"/>
                  </a:lnTo>
                  <a:lnTo>
                    <a:pt x="2106" y="951"/>
                  </a:lnTo>
                  <a:lnTo>
                    <a:pt x="2106" y="933"/>
                  </a:lnTo>
                  <a:lnTo>
                    <a:pt x="2110" y="933"/>
                  </a:lnTo>
                  <a:close/>
                  <a:moveTo>
                    <a:pt x="2110" y="964"/>
                  </a:moveTo>
                  <a:lnTo>
                    <a:pt x="2110" y="982"/>
                  </a:lnTo>
                  <a:lnTo>
                    <a:pt x="2106" y="982"/>
                  </a:lnTo>
                  <a:lnTo>
                    <a:pt x="2106" y="964"/>
                  </a:lnTo>
                  <a:lnTo>
                    <a:pt x="2110" y="964"/>
                  </a:lnTo>
                  <a:close/>
                  <a:moveTo>
                    <a:pt x="2110" y="995"/>
                  </a:moveTo>
                  <a:lnTo>
                    <a:pt x="2110" y="1012"/>
                  </a:lnTo>
                  <a:lnTo>
                    <a:pt x="2106" y="1012"/>
                  </a:lnTo>
                  <a:lnTo>
                    <a:pt x="2106" y="995"/>
                  </a:lnTo>
                  <a:lnTo>
                    <a:pt x="2110" y="995"/>
                  </a:lnTo>
                  <a:close/>
                  <a:moveTo>
                    <a:pt x="2110" y="1025"/>
                  </a:moveTo>
                  <a:lnTo>
                    <a:pt x="2110" y="1043"/>
                  </a:lnTo>
                  <a:lnTo>
                    <a:pt x="2106" y="1043"/>
                  </a:lnTo>
                  <a:lnTo>
                    <a:pt x="2106" y="1025"/>
                  </a:lnTo>
                  <a:lnTo>
                    <a:pt x="2110" y="1025"/>
                  </a:lnTo>
                  <a:close/>
                  <a:moveTo>
                    <a:pt x="2110" y="1056"/>
                  </a:moveTo>
                  <a:lnTo>
                    <a:pt x="2110" y="1074"/>
                  </a:lnTo>
                  <a:lnTo>
                    <a:pt x="2106" y="1074"/>
                  </a:lnTo>
                  <a:lnTo>
                    <a:pt x="2106" y="1056"/>
                  </a:lnTo>
                  <a:lnTo>
                    <a:pt x="2110" y="1056"/>
                  </a:lnTo>
                  <a:close/>
                  <a:moveTo>
                    <a:pt x="2110" y="1087"/>
                  </a:moveTo>
                  <a:lnTo>
                    <a:pt x="2110" y="1104"/>
                  </a:lnTo>
                  <a:lnTo>
                    <a:pt x="2106" y="1104"/>
                  </a:lnTo>
                  <a:lnTo>
                    <a:pt x="2106" y="1087"/>
                  </a:lnTo>
                  <a:lnTo>
                    <a:pt x="2110" y="1087"/>
                  </a:lnTo>
                  <a:close/>
                  <a:moveTo>
                    <a:pt x="2110" y="1118"/>
                  </a:moveTo>
                  <a:lnTo>
                    <a:pt x="2110" y="1135"/>
                  </a:lnTo>
                  <a:lnTo>
                    <a:pt x="2106" y="1135"/>
                  </a:lnTo>
                  <a:lnTo>
                    <a:pt x="2106" y="1118"/>
                  </a:lnTo>
                  <a:lnTo>
                    <a:pt x="2110" y="1118"/>
                  </a:lnTo>
                  <a:close/>
                  <a:moveTo>
                    <a:pt x="2110" y="1148"/>
                  </a:moveTo>
                  <a:lnTo>
                    <a:pt x="2110" y="1166"/>
                  </a:lnTo>
                  <a:lnTo>
                    <a:pt x="2106" y="1166"/>
                  </a:lnTo>
                  <a:lnTo>
                    <a:pt x="2106" y="1148"/>
                  </a:lnTo>
                  <a:lnTo>
                    <a:pt x="2110" y="1148"/>
                  </a:lnTo>
                  <a:close/>
                  <a:moveTo>
                    <a:pt x="2110" y="1179"/>
                  </a:moveTo>
                  <a:lnTo>
                    <a:pt x="2110" y="1196"/>
                  </a:lnTo>
                  <a:lnTo>
                    <a:pt x="2106" y="1196"/>
                  </a:lnTo>
                  <a:lnTo>
                    <a:pt x="2106" y="1179"/>
                  </a:lnTo>
                  <a:lnTo>
                    <a:pt x="2110" y="1179"/>
                  </a:lnTo>
                  <a:close/>
                  <a:moveTo>
                    <a:pt x="2110" y="1210"/>
                  </a:moveTo>
                  <a:lnTo>
                    <a:pt x="2110" y="1227"/>
                  </a:lnTo>
                  <a:lnTo>
                    <a:pt x="2106" y="1227"/>
                  </a:lnTo>
                  <a:lnTo>
                    <a:pt x="2106" y="1210"/>
                  </a:lnTo>
                  <a:lnTo>
                    <a:pt x="2110" y="1210"/>
                  </a:lnTo>
                  <a:close/>
                  <a:moveTo>
                    <a:pt x="2110" y="1240"/>
                  </a:moveTo>
                  <a:lnTo>
                    <a:pt x="2110" y="1258"/>
                  </a:lnTo>
                  <a:lnTo>
                    <a:pt x="2106" y="1258"/>
                  </a:lnTo>
                  <a:lnTo>
                    <a:pt x="2106" y="1240"/>
                  </a:lnTo>
                  <a:lnTo>
                    <a:pt x="2110" y="1240"/>
                  </a:lnTo>
                  <a:close/>
                  <a:moveTo>
                    <a:pt x="2110" y="1271"/>
                  </a:moveTo>
                  <a:lnTo>
                    <a:pt x="2110" y="1288"/>
                  </a:lnTo>
                  <a:lnTo>
                    <a:pt x="2106" y="1288"/>
                  </a:lnTo>
                  <a:lnTo>
                    <a:pt x="2106" y="1271"/>
                  </a:lnTo>
                  <a:lnTo>
                    <a:pt x="2110" y="1271"/>
                  </a:lnTo>
                  <a:close/>
                  <a:moveTo>
                    <a:pt x="2110" y="1301"/>
                  </a:moveTo>
                  <a:lnTo>
                    <a:pt x="2110" y="1319"/>
                  </a:lnTo>
                  <a:lnTo>
                    <a:pt x="2106" y="1319"/>
                  </a:lnTo>
                  <a:lnTo>
                    <a:pt x="2106" y="1301"/>
                  </a:lnTo>
                  <a:lnTo>
                    <a:pt x="2110" y="1301"/>
                  </a:lnTo>
                  <a:close/>
                  <a:moveTo>
                    <a:pt x="2110" y="1332"/>
                  </a:moveTo>
                  <a:lnTo>
                    <a:pt x="2110" y="1350"/>
                  </a:lnTo>
                  <a:lnTo>
                    <a:pt x="2106" y="1350"/>
                  </a:lnTo>
                  <a:lnTo>
                    <a:pt x="2106" y="1332"/>
                  </a:lnTo>
                  <a:lnTo>
                    <a:pt x="2110" y="1332"/>
                  </a:lnTo>
                  <a:close/>
                  <a:moveTo>
                    <a:pt x="2110" y="1363"/>
                  </a:moveTo>
                  <a:lnTo>
                    <a:pt x="2110" y="1381"/>
                  </a:lnTo>
                  <a:lnTo>
                    <a:pt x="2106" y="1381"/>
                  </a:lnTo>
                  <a:lnTo>
                    <a:pt x="2106" y="1363"/>
                  </a:lnTo>
                  <a:lnTo>
                    <a:pt x="2110" y="1363"/>
                  </a:lnTo>
                  <a:close/>
                  <a:moveTo>
                    <a:pt x="2110" y="1394"/>
                  </a:moveTo>
                  <a:lnTo>
                    <a:pt x="2110" y="1411"/>
                  </a:lnTo>
                  <a:lnTo>
                    <a:pt x="2106" y="1411"/>
                  </a:lnTo>
                  <a:lnTo>
                    <a:pt x="2106" y="1394"/>
                  </a:lnTo>
                  <a:lnTo>
                    <a:pt x="2110" y="1394"/>
                  </a:lnTo>
                  <a:close/>
                  <a:moveTo>
                    <a:pt x="2110" y="1424"/>
                  </a:moveTo>
                  <a:lnTo>
                    <a:pt x="2110" y="1442"/>
                  </a:lnTo>
                  <a:lnTo>
                    <a:pt x="2106" y="1442"/>
                  </a:lnTo>
                  <a:lnTo>
                    <a:pt x="2106" y="1424"/>
                  </a:lnTo>
                  <a:lnTo>
                    <a:pt x="2110" y="1424"/>
                  </a:lnTo>
                  <a:close/>
                  <a:moveTo>
                    <a:pt x="2110" y="1455"/>
                  </a:moveTo>
                  <a:lnTo>
                    <a:pt x="2110" y="1473"/>
                  </a:lnTo>
                  <a:lnTo>
                    <a:pt x="2106" y="1473"/>
                  </a:lnTo>
                  <a:lnTo>
                    <a:pt x="2106" y="1455"/>
                  </a:lnTo>
                  <a:lnTo>
                    <a:pt x="2110" y="1455"/>
                  </a:lnTo>
                  <a:close/>
                  <a:moveTo>
                    <a:pt x="2110" y="1486"/>
                  </a:moveTo>
                  <a:lnTo>
                    <a:pt x="2110" y="1503"/>
                  </a:lnTo>
                  <a:lnTo>
                    <a:pt x="2106" y="1503"/>
                  </a:lnTo>
                  <a:lnTo>
                    <a:pt x="2106" y="1486"/>
                  </a:lnTo>
                  <a:lnTo>
                    <a:pt x="2110" y="1486"/>
                  </a:lnTo>
                  <a:close/>
                  <a:moveTo>
                    <a:pt x="2110" y="1516"/>
                  </a:moveTo>
                  <a:lnTo>
                    <a:pt x="2110" y="1534"/>
                  </a:lnTo>
                  <a:lnTo>
                    <a:pt x="2106" y="1534"/>
                  </a:lnTo>
                  <a:lnTo>
                    <a:pt x="2106" y="1516"/>
                  </a:lnTo>
                  <a:lnTo>
                    <a:pt x="2110" y="1516"/>
                  </a:lnTo>
                  <a:close/>
                  <a:moveTo>
                    <a:pt x="2110" y="1547"/>
                  </a:moveTo>
                  <a:lnTo>
                    <a:pt x="2110" y="1564"/>
                  </a:lnTo>
                  <a:lnTo>
                    <a:pt x="2106" y="1564"/>
                  </a:lnTo>
                  <a:lnTo>
                    <a:pt x="2106" y="1547"/>
                  </a:lnTo>
                  <a:lnTo>
                    <a:pt x="2110" y="1547"/>
                  </a:lnTo>
                  <a:close/>
                  <a:moveTo>
                    <a:pt x="2110" y="1578"/>
                  </a:moveTo>
                  <a:lnTo>
                    <a:pt x="2110" y="1595"/>
                  </a:lnTo>
                  <a:lnTo>
                    <a:pt x="2106" y="1595"/>
                  </a:lnTo>
                  <a:lnTo>
                    <a:pt x="2106" y="1578"/>
                  </a:lnTo>
                  <a:lnTo>
                    <a:pt x="2110" y="1578"/>
                  </a:lnTo>
                  <a:close/>
                  <a:moveTo>
                    <a:pt x="2110" y="1609"/>
                  </a:moveTo>
                  <a:lnTo>
                    <a:pt x="2110" y="1626"/>
                  </a:lnTo>
                  <a:lnTo>
                    <a:pt x="2106" y="1626"/>
                  </a:lnTo>
                  <a:lnTo>
                    <a:pt x="2106" y="1609"/>
                  </a:lnTo>
                  <a:lnTo>
                    <a:pt x="2110" y="1609"/>
                  </a:lnTo>
                  <a:close/>
                  <a:moveTo>
                    <a:pt x="2110" y="1639"/>
                  </a:moveTo>
                  <a:lnTo>
                    <a:pt x="2110" y="1657"/>
                  </a:lnTo>
                  <a:lnTo>
                    <a:pt x="2106" y="1657"/>
                  </a:lnTo>
                  <a:lnTo>
                    <a:pt x="2106" y="1639"/>
                  </a:lnTo>
                  <a:lnTo>
                    <a:pt x="2110" y="1639"/>
                  </a:lnTo>
                  <a:close/>
                  <a:moveTo>
                    <a:pt x="2110" y="1670"/>
                  </a:moveTo>
                  <a:lnTo>
                    <a:pt x="2110" y="1687"/>
                  </a:lnTo>
                  <a:lnTo>
                    <a:pt x="2106" y="1687"/>
                  </a:lnTo>
                  <a:lnTo>
                    <a:pt x="2106" y="1670"/>
                  </a:lnTo>
                  <a:lnTo>
                    <a:pt x="2110" y="1670"/>
                  </a:lnTo>
                  <a:close/>
                  <a:moveTo>
                    <a:pt x="2110" y="1700"/>
                  </a:moveTo>
                  <a:lnTo>
                    <a:pt x="2110" y="1718"/>
                  </a:lnTo>
                  <a:lnTo>
                    <a:pt x="2106" y="1718"/>
                  </a:lnTo>
                  <a:lnTo>
                    <a:pt x="2106" y="1700"/>
                  </a:lnTo>
                  <a:lnTo>
                    <a:pt x="2110" y="1700"/>
                  </a:lnTo>
                  <a:close/>
                  <a:moveTo>
                    <a:pt x="2110" y="1731"/>
                  </a:moveTo>
                  <a:lnTo>
                    <a:pt x="2110" y="1749"/>
                  </a:lnTo>
                  <a:lnTo>
                    <a:pt x="2106" y="1749"/>
                  </a:lnTo>
                  <a:lnTo>
                    <a:pt x="2106" y="1731"/>
                  </a:lnTo>
                  <a:lnTo>
                    <a:pt x="2110" y="1731"/>
                  </a:lnTo>
                  <a:close/>
                  <a:moveTo>
                    <a:pt x="2110" y="1762"/>
                  </a:moveTo>
                  <a:lnTo>
                    <a:pt x="2110" y="1779"/>
                  </a:lnTo>
                  <a:lnTo>
                    <a:pt x="2106" y="1779"/>
                  </a:lnTo>
                  <a:lnTo>
                    <a:pt x="2106" y="1762"/>
                  </a:lnTo>
                  <a:lnTo>
                    <a:pt x="2110" y="1762"/>
                  </a:lnTo>
                  <a:close/>
                  <a:moveTo>
                    <a:pt x="2110" y="1792"/>
                  </a:moveTo>
                  <a:lnTo>
                    <a:pt x="2110" y="1810"/>
                  </a:lnTo>
                  <a:lnTo>
                    <a:pt x="2106" y="1810"/>
                  </a:lnTo>
                  <a:lnTo>
                    <a:pt x="2106" y="1792"/>
                  </a:lnTo>
                  <a:lnTo>
                    <a:pt x="2110" y="1792"/>
                  </a:lnTo>
                  <a:close/>
                  <a:moveTo>
                    <a:pt x="2110" y="1823"/>
                  </a:moveTo>
                  <a:lnTo>
                    <a:pt x="2110" y="1841"/>
                  </a:lnTo>
                  <a:lnTo>
                    <a:pt x="2106" y="1841"/>
                  </a:lnTo>
                  <a:lnTo>
                    <a:pt x="2106" y="1823"/>
                  </a:lnTo>
                  <a:lnTo>
                    <a:pt x="2110" y="1823"/>
                  </a:lnTo>
                  <a:close/>
                  <a:moveTo>
                    <a:pt x="2110" y="1854"/>
                  </a:moveTo>
                  <a:lnTo>
                    <a:pt x="2110" y="1872"/>
                  </a:lnTo>
                  <a:lnTo>
                    <a:pt x="2106" y="1872"/>
                  </a:lnTo>
                  <a:lnTo>
                    <a:pt x="2106" y="1854"/>
                  </a:lnTo>
                  <a:lnTo>
                    <a:pt x="2110" y="1854"/>
                  </a:lnTo>
                  <a:close/>
                  <a:moveTo>
                    <a:pt x="2110" y="1885"/>
                  </a:moveTo>
                  <a:lnTo>
                    <a:pt x="2110" y="1902"/>
                  </a:lnTo>
                  <a:lnTo>
                    <a:pt x="2106" y="1902"/>
                  </a:lnTo>
                  <a:lnTo>
                    <a:pt x="2106" y="1885"/>
                  </a:lnTo>
                  <a:lnTo>
                    <a:pt x="2110" y="1885"/>
                  </a:lnTo>
                  <a:close/>
                  <a:moveTo>
                    <a:pt x="2110" y="1915"/>
                  </a:moveTo>
                  <a:lnTo>
                    <a:pt x="2110" y="1933"/>
                  </a:lnTo>
                  <a:lnTo>
                    <a:pt x="2106" y="1933"/>
                  </a:lnTo>
                  <a:lnTo>
                    <a:pt x="2106" y="1915"/>
                  </a:lnTo>
                  <a:lnTo>
                    <a:pt x="2110" y="1915"/>
                  </a:lnTo>
                  <a:close/>
                  <a:moveTo>
                    <a:pt x="2110" y="1946"/>
                  </a:moveTo>
                  <a:lnTo>
                    <a:pt x="2110" y="1963"/>
                  </a:lnTo>
                  <a:lnTo>
                    <a:pt x="2106" y="1963"/>
                  </a:lnTo>
                  <a:lnTo>
                    <a:pt x="2106" y="1946"/>
                  </a:lnTo>
                  <a:lnTo>
                    <a:pt x="2110" y="1946"/>
                  </a:lnTo>
                  <a:close/>
                  <a:moveTo>
                    <a:pt x="2110" y="1977"/>
                  </a:moveTo>
                  <a:lnTo>
                    <a:pt x="2110" y="1994"/>
                  </a:lnTo>
                  <a:lnTo>
                    <a:pt x="2106" y="1994"/>
                  </a:lnTo>
                  <a:lnTo>
                    <a:pt x="2106" y="1977"/>
                  </a:lnTo>
                  <a:lnTo>
                    <a:pt x="2110" y="1977"/>
                  </a:lnTo>
                  <a:close/>
                  <a:moveTo>
                    <a:pt x="2110" y="2007"/>
                  </a:moveTo>
                  <a:lnTo>
                    <a:pt x="2110" y="2025"/>
                  </a:lnTo>
                  <a:lnTo>
                    <a:pt x="2106" y="2025"/>
                  </a:lnTo>
                  <a:lnTo>
                    <a:pt x="2106" y="2007"/>
                  </a:lnTo>
                  <a:lnTo>
                    <a:pt x="2110" y="2007"/>
                  </a:lnTo>
                  <a:close/>
                  <a:moveTo>
                    <a:pt x="2110" y="2038"/>
                  </a:moveTo>
                  <a:lnTo>
                    <a:pt x="2110" y="2055"/>
                  </a:lnTo>
                  <a:lnTo>
                    <a:pt x="2106" y="2055"/>
                  </a:lnTo>
                  <a:lnTo>
                    <a:pt x="2106" y="2038"/>
                  </a:lnTo>
                  <a:lnTo>
                    <a:pt x="2110" y="2038"/>
                  </a:lnTo>
                  <a:close/>
                  <a:moveTo>
                    <a:pt x="2110" y="2069"/>
                  </a:moveTo>
                  <a:lnTo>
                    <a:pt x="2110" y="2086"/>
                  </a:lnTo>
                  <a:lnTo>
                    <a:pt x="2106" y="2086"/>
                  </a:lnTo>
                  <a:lnTo>
                    <a:pt x="2106" y="2069"/>
                  </a:lnTo>
                  <a:lnTo>
                    <a:pt x="2110" y="2069"/>
                  </a:lnTo>
                  <a:close/>
                  <a:moveTo>
                    <a:pt x="2110" y="2099"/>
                  </a:moveTo>
                  <a:lnTo>
                    <a:pt x="2110" y="2117"/>
                  </a:lnTo>
                  <a:lnTo>
                    <a:pt x="2106" y="2117"/>
                  </a:lnTo>
                  <a:lnTo>
                    <a:pt x="2106" y="2099"/>
                  </a:lnTo>
                  <a:lnTo>
                    <a:pt x="2110" y="2099"/>
                  </a:lnTo>
                  <a:close/>
                  <a:moveTo>
                    <a:pt x="2110" y="2130"/>
                  </a:moveTo>
                  <a:lnTo>
                    <a:pt x="2110" y="2148"/>
                  </a:lnTo>
                  <a:lnTo>
                    <a:pt x="2106" y="2148"/>
                  </a:lnTo>
                  <a:lnTo>
                    <a:pt x="2106" y="2130"/>
                  </a:lnTo>
                  <a:lnTo>
                    <a:pt x="2110" y="2130"/>
                  </a:lnTo>
                  <a:close/>
                  <a:moveTo>
                    <a:pt x="2110" y="2161"/>
                  </a:moveTo>
                  <a:lnTo>
                    <a:pt x="2110" y="2178"/>
                  </a:lnTo>
                  <a:lnTo>
                    <a:pt x="2106" y="2178"/>
                  </a:lnTo>
                  <a:lnTo>
                    <a:pt x="2106" y="2161"/>
                  </a:lnTo>
                  <a:lnTo>
                    <a:pt x="2110" y="2161"/>
                  </a:lnTo>
                  <a:close/>
                  <a:moveTo>
                    <a:pt x="2110" y="2191"/>
                  </a:moveTo>
                  <a:lnTo>
                    <a:pt x="2110" y="2209"/>
                  </a:lnTo>
                  <a:lnTo>
                    <a:pt x="2106" y="2209"/>
                  </a:lnTo>
                  <a:lnTo>
                    <a:pt x="2106" y="2191"/>
                  </a:lnTo>
                  <a:lnTo>
                    <a:pt x="2110" y="2191"/>
                  </a:lnTo>
                  <a:close/>
                  <a:moveTo>
                    <a:pt x="2110" y="2222"/>
                  </a:moveTo>
                  <a:lnTo>
                    <a:pt x="2110" y="2240"/>
                  </a:lnTo>
                  <a:lnTo>
                    <a:pt x="2106" y="2240"/>
                  </a:lnTo>
                  <a:lnTo>
                    <a:pt x="2106" y="2222"/>
                  </a:lnTo>
                  <a:lnTo>
                    <a:pt x="2110" y="2222"/>
                  </a:lnTo>
                  <a:close/>
                  <a:moveTo>
                    <a:pt x="2110" y="2253"/>
                  </a:moveTo>
                  <a:lnTo>
                    <a:pt x="2110" y="2270"/>
                  </a:lnTo>
                  <a:lnTo>
                    <a:pt x="2106" y="2270"/>
                  </a:lnTo>
                  <a:lnTo>
                    <a:pt x="2106" y="2253"/>
                  </a:lnTo>
                  <a:lnTo>
                    <a:pt x="2110" y="2253"/>
                  </a:lnTo>
                  <a:close/>
                  <a:moveTo>
                    <a:pt x="2110" y="2283"/>
                  </a:moveTo>
                  <a:lnTo>
                    <a:pt x="2110" y="2301"/>
                  </a:lnTo>
                  <a:lnTo>
                    <a:pt x="2106" y="2301"/>
                  </a:lnTo>
                  <a:lnTo>
                    <a:pt x="2106" y="2283"/>
                  </a:lnTo>
                  <a:lnTo>
                    <a:pt x="2110" y="2283"/>
                  </a:lnTo>
                  <a:close/>
                  <a:moveTo>
                    <a:pt x="2110" y="2314"/>
                  </a:moveTo>
                  <a:lnTo>
                    <a:pt x="2110" y="2332"/>
                  </a:lnTo>
                  <a:lnTo>
                    <a:pt x="2106" y="2332"/>
                  </a:lnTo>
                  <a:lnTo>
                    <a:pt x="2106" y="2314"/>
                  </a:lnTo>
                  <a:lnTo>
                    <a:pt x="2110" y="2314"/>
                  </a:lnTo>
                  <a:close/>
                  <a:moveTo>
                    <a:pt x="2137" y="719"/>
                  </a:moveTo>
                  <a:lnTo>
                    <a:pt x="2137" y="736"/>
                  </a:lnTo>
                  <a:lnTo>
                    <a:pt x="2132" y="736"/>
                  </a:lnTo>
                  <a:lnTo>
                    <a:pt x="2132" y="719"/>
                  </a:lnTo>
                  <a:lnTo>
                    <a:pt x="2137" y="719"/>
                  </a:lnTo>
                  <a:close/>
                  <a:moveTo>
                    <a:pt x="2137" y="749"/>
                  </a:moveTo>
                  <a:lnTo>
                    <a:pt x="2137" y="767"/>
                  </a:lnTo>
                  <a:lnTo>
                    <a:pt x="2132" y="767"/>
                  </a:lnTo>
                  <a:lnTo>
                    <a:pt x="2132" y="749"/>
                  </a:lnTo>
                  <a:lnTo>
                    <a:pt x="2137" y="749"/>
                  </a:lnTo>
                  <a:close/>
                  <a:moveTo>
                    <a:pt x="2137" y="780"/>
                  </a:moveTo>
                  <a:lnTo>
                    <a:pt x="2137" y="798"/>
                  </a:lnTo>
                  <a:lnTo>
                    <a:pt x="2132" y="798"/>
                  </a:lnTo>
                  <a:lnTo>
                    <a:pt x="2132" y="780"/>
                  </a:lnTo>
                  <a:lnTo>
                    <a:pt x="2137" y="780"/>
                  </a:lnTo>
                  <a:close/>
                  <a:moveTo>
                    <a:pt x="2137" y="811"/>
                  </a:moveTo>
                  <a:lnTo>
                    <a:pt x="2137" y="828"/>
                  </a:lnTo>
                  <a:lnTo>
                    <a:pt x="2132" y="828"/>
                  </a:lnTo>
                  <a:lnTo>
                    <a:pt x="2132" y="811"/>
                  </a:lnTo>
                  <a:lnTo>
                    <a:pt x="2137" y="811"/>
                  </a:lnTo>
                  <a:close/>
                  <a:moveTo>
                    <a:pt x="2137" y="841"/>
                  </a:moveTo>
                  <a:lnTo>
                    <a:pt x="2137" y="859"/>
                  </a:lnTo>
                  <a:lnTo>
                    <a:pt x="2132" y="859"/>
                  </a:lnTo>
                  <a:lnTo>
                    <a:pt x="2132" y="841"/>
                  </a:lnTo>
                  <a:lnTo>
                    <a:pt x="2137" y="841"/>
                  </a:lnTo>
                  <a:close/>
                  <a:moveTo>
                    <a:pt x="2137" y="872"/>
                  </a:moveTo>
                  <a:lnTo>
                    <a:pt x="2137" y="890"/>
                  </a:lnTo>
                  <a:lnTo>
                    <a:pt x="2132" y="890"/>
                  </a:lnTo>
                  <a:lnTo>
                    <a:pt x="2132" y="872"/>
                  </a:lnTo>
                  <a:lnTo>
                    <a:pt x="2137" y="872"/>
                  </a:lnTo>
                  <a:close/>
                  <a:moveTo>
                    <a:pt x="2137" y="903"/>
                  </a:moveTo>
                  <a:lnTo>
                    <a:pt x="2137" y="920"/>
                  </a:lnTo>
                  <a:lnTo>
                    <a:pt x="2132" y="920"/>
                  </a:lnTo>
                  <a:lnTo>
                    <a:pt x="2132" y="903"/>
                  </a:lnTo>
                  <a:lnTo>
                    <a:pt x="2137" y="903"/>
                  </a:lnTo>
                  <a:close/>
                  <a:moveTo>
                    <a:pt x="2137" y="933"/>
                  </a:moveTo>
                  <a:lnTo>
                    <a:pt x="2137" y="951"/>
                  </a:lnTo>
                  <a:lnTo>
                    <a:pt x="2132" y="951"/>
                  </a:lnTo>
                  <a:lnTo>
                    <a:pt x="2132" y="933"/>
                  </a:lnTo>
                  <a:lnTo>
                    <a:pt x="2137" y="933"/>
                  </a:lnTo>
                  <a:close/>
                  <a:moveTo>
                    <a:pt x="2137" y="964"/>
                  </a:moveTo>
                  <a:lnTo>
                    <a:pt x="2137" y="982"/>
                  </a:lnTo>
                  <a:lnTo>
                    <a:pt x="2132" y="982"/>
                  </a:lnTo>
                  <a:lnTo>
                    <a:pt x="2132" y="964"/>
                  </a:lnTo>
                  <a:lnTo>
                    <a:pt x="2137" y="964"/>
                  </a:lnTo>
                  <a:close/>
                  <a:moveTo>
                    <a:pt x="2137" y="995"/>
                  </a:moveTo>
                  <a:lnTo>
                    <a:pt x="2137" y="1012"/>
                  </a:lnTo>
                  <a:lnTo>
                    <a:pt x="2132" y="1012"/>
                  </a:lnTo>
                  <a:lnTo>
                    <a:pt x="2132" y="995"/>
                  </a:lnTo>
                  <a:lnTo>
                    <a:pt x="2137" y="995"/>
                  </a:lnTo>
                  <a:close/>
                  <a:moveTo>
                    <a:pt x="2137" y="1026"/>
                  </a:moveTo>
                  <a:lnTo>
                    <a:pt x="2137" y="1043"/>
                  </a:lnTo>
                  <a:lnTo>
                    <a:pt x="2132" y="1043"/>
                  </a:lnTo>
                  <a:lnTo>
                    <a:pt x="2132" y="1026"/>
                  </a:lnTo>
                  <a:lnTo>
                    <a:pt x="2137" y="1026"/>
                  </a:lnTo>
                  <a:close/>
                  <a:moveTo>
                    <a:pt x="2137" y="1056"/>
                  </a:moveTo>
                  <a:lnTo>
                    <a:pt x="2137" y="1074"/>
                  </a:lnTo>
                  <a:lnTo>
                    <a:pt x="2132" y="1074"/>
                  </a:lnTo>
                  <a:lnTo>
                    <a:pt x="2132" y="1056"/>
                  </a:lnTo>
                  <a:lnTo>
                    <a:pt x="2137" y="1056"/>
                  </a:lnTo>
                  <a:close/>
                  <a:moveTo>
                    <a:pt x="2137" y="1087"/>
                  </a:moveTo>
                  <a:lnTo>
                    <a:pt x="2137" y="1104"/>
                  </a:lnTo>
                  <a:lnTo>
                    <a:pt x="2132" y="1104"/>
                  </a:lnTo>
                  <a:lnTo>
                    <a:pt x="2132" y="1087"/>
                  </a:lnTo>
                  <a:lnTo>
                    <a:pt x="2137" y="1087"/>
                  </a:lnTo>
                  <a:close/>
                  <a:moveTo>
                    <a:pt x="2137" y="1118"/>
                  </a:moveTo>
                  <a:lnTo>
                    <a:pt x="2137" y="1135"/>
                  </a:lnTo>
                  <a:lnTo>
                    <a:pt x="2132" y="1135"/>
                  </a:lnTo>
                  <a:lnTo>
                    <a:pt x="2132" y="1118"/>
                  </a:lnTo>
                  <a:lnTo>
                    <a:pt x="2137" y="1118"/>
                  </a:lnTo>
                  <a:close/>
                  <a:moveTo>
                    <a:pt x="2137" y="1148"/>
                  </a:moveTo>
                  <a:lnTo>
                    <a:pt x="2137" y="1166"/>
                  </a:lnTo>
                  <a:lnTo>
                    <a:pt x="2132" y="1166"/>
                  </a:lnTo>
                  <a:lnTo>
                    <a:pt x="2132" y="1148"/>
                  </a:lnTo>
                  <a:lnTo>
                    <a:pt x="2137" y="1148"/>
                  </a:lnTo>
                  <a:close/>
                  <a:moveTo>
                    <a:pt x="2137" y="1179"/>
                  </a:moveTo>
                  <a:lnTo>
                    <a:pt x="2137" y="1196"/>
                  </a:lnTo>
                  <a:lnTo>
                    <a:pt x="2132" y="1196"/>
                  </a:lnTo>
                  <a:lnTo>
                    <a:pt x="2132" y="1179"/>
                  </a:lnTo>
                  <a:lnTo>
                    <a:pt x="2137" y="1179"/>
                  </a:lnTo>
                  <a:close/>
                  <a:moveTo>
                    <a:pt x="2137" y="1210"/>
                  </a:moveTo>
                  <a:lnTo>
                    <a:pt x="2137" y="1227"/>
                  </a:lnTo>
                  <a:lnTo>
                    <a:pt x="2132" y="1227"/>
                  </a:lnTo>
                  <a:lnTo>
                    <a:pt x="2132" y="1210"/>
                  </a:lnTo>
                  <a:lnTo>
                    <a:pt x="2137" y="1210"/>
                  </a:lnTo>
                  <a:close/>
                  <a:moveTo>
                    <a:pt x="2137" y="1240"/>
                  </a:moveTo>
                  <a:lnTo>
                    <a:pt x="2137" y="1258"/>
                  </a:lnTo>
                  <a:lnTo>
                    <a:pt x="2132" y="1258"/>
                  </a:lnTo>
                  <a:lnTo>
                    <a:pt x="2132" y="1240"/>
                  </a:lnTo>
                  <a:lnTo>
                    <a:pt x="2137" y="1240"/>
                  </a:lnTo>
                  <a:close/>
                  <a:moveTo>
                    <a:pt x="2137" y="1271"/>
                  </a:moveTo>
                  <a:lnTo>
                    <a:pt x="2137" y="1289"/>
                  </a:lnTo>
                  <a:lnTo>
                    <a:pt x="2132" y="1289"/>
                  </a:lnTo>
                  <a:lnTo>
                    <a:pt x="2132" y="1271"/>
                  </a:lnTo>
                  <a:lnTo>
                    <a:pt x="2137" y="1271"/>
                  </a:lnTo>
                  <a:close/>
                  <a:moveTo>
                    <a:pt x="2137" y="1302"/>
                  </a:moveTo>
                  <a:lnTo>
                    <a:pt x="2137" y="1319"/>
                  </a:lnTo>
                  <a:lnTo>
                    <a:pt x="2132" y="1319"/>
                  </a:lnTo>
                  <a:lnTo>
                    <a:pt x="2132" y="1302"/>
                  </a:lnTo>
                  <a:lnTo>
                    <a:pt x="2137" y="1302"/>
                  </a:lnTo>
                  <a:close/>
                  <a:moveTo>
                    <a:pt x="2137" y="1332"/>
                  </a:moveTo>
                  <a:lnTo>
                    <a:pt x="2137" y="1350"/>
                  </a:lnTo>
                  <a:lnTo>
                    <a:pt x="2132" y="1350"/>
                  </a:lnTo>
                  <a:lnTo>
                    <a:pt x="2132" y="1332"/>
                  </a:lnTo>
                  <a:lnTo>
                    <a:pt x="2137" y="1332"/>
                  </a:lnTo>
                  <a:close/>
                  <a:moveTo>
                    <a:pt x="2137" y="1363"/>
                  </a:moveTo>
                  <a:lnTo>
                    <a:pt x="2137" y="1381"/>
                  </a:lnTo>
                  <a:lnTo>
                    <a:pt x="2132" y="1381"/>
                  </a:lnTo>
                  <a:lnTo>
                    <a:pt x="2132" y="1363"/>
                  </a:lnTo>
                  <a:lnTo>
                    <a:pt x="2137" y="1363"/>
                  </a:lnTo>
                  <a:close/>
                  <a:moveTo>
                    <a:pt x="2137" y="1394"/>
                  </a:moveTo>
                  <a:lnTo>
                    <a:pt x="2137" y="1411"/>
                  </a:lnTo>
                  <a:lnTo>
                    <a:pt x="2132" y="1411"/>
                  </a:lnTo>
                  <a:lnTo>
                    <a:pt x="2132" y="1394"/>
                  </a:lnTo>
                  <a:lnTo>
                    <a:pt x="2137" y="1394"/>
                  </a:lnTo>
                  <a:close/>
                  <a:moveTo>
                    <a:pt x="2137" y="1424"/>
                  </a:moveTo>
                  <a:lnTo>
                    <a:pt x="2137" y="1442"/>
                  </a:lnTo>
                  <a:lnTo>
                    <a:pt x="2132" y="1442"/>
                  </a:lnTo>
                  <a:lnTo>
                    <a:pt x="2132" y="1424"/>
                  </a:lnTo>
                  <a:lnTo>
                    <a:pt x="2137" y="1424"/>
                  </a:lnTo>
                  <a:close/>
                  <a:moveTo>
                    <a:pt x="2137" y="1455"/>
                  </a:moveTo>
                  <a:lnTo>
                    <a:pt x="2137" y="1473"/>
                  </a:lnTo>
                  <a:lnTo>
                    <a:pt x="2132" y="1473"/>
                  </a:lnTo>
                  <a:lnTo>
                    <a:pt x="2132" y="1455"/>
                  </a:lnTo>
                  <a:lnTo>
                    <a:pt x="2137" y="1455"/>
                  </a:lnTo>
                  <a:close/>
                  <a:moveTo>
                    <a:pt x="2137" y="1486"/>
                  </a:moveTo>
                  <a:lnTo>
                    <a:pt x="2137" y="1503"/>
                  </a:lnTo>
                  <a:lnTo>
                    <a:pt x="2132" y="1503"/>
                  </a:lnTo>
                  <a:lnTo>
                    <a:pt x="2132" y="1486"/>
                  </a:lnTo>
                  <a:lnTo>
                    <a:pt x="2137" y="1486"/>
                  </a:lnTo>
                  <a:close/>
                  <a:moveTo>
                    <a:pt x="2137" y="1516"/>
                  </a:moveTo>
                  <a:lnTo>
                    <a:pt x="2137" y="1534"/>
                  </a:lnTo>
                  <a:lnTo>
                    <a:pt x="2132" y="1534"/>
                  </a:lnTo>
                  <a:lnTo>
                    <a:pt x="2132" y="1516"/>
                  </a:lnTo>
                  <a:lnTo>
                    <a:pt x="2137" y="1516"/>
                  </a:lnTo>
                  <a:close/>
                  <a:moveTo>
                    <a:pt x="2137" y="1547"/>
                  </a:moveTo>
                  <a:lnTo>
                    <a:pt x="2137" y="1565"/>
                  </a:lnTo>
                  <a:lnTo>
                    <a:pt x="2132" y="1565"/>
                  </a:lnTo>
                  <a:lnTo>
                    <a:pt x="2132" y="1547"/>
                  </a:lnTo>
                  <a:lnTo>
                    <a:pt x="2137" y="1547"/>
                  </a:lnTo>
                  <a:close/>
                  <a:moveTo>
                    <a:pt x="2137" y="1578"/>
                  </a:moveTo>
                  <a:lnTo>
                    <a:pt x="2137" y="1595"/>
                  </a:lnTo>
                  <a:lnTo>
                    <a:pt x="2132" y="1595"/>
                  </a:lnTo>
                  <a:lnTo>
                    <a:pt x="2132" y="1578"/>
                  </a:lnTo>
                  <a:lnTo>
                    <a:pt x="2137" y="1578"/>
                  </a:lnTo>
                  <a:close/>
                  <a:moveTo>
                    <a:pt x="2137" y="1609"/>
                  </a:moveTo>
                  <a:lnTo>
                    <a:pt x="2137" y="1626"/>
                  </a:lnTo>
                  <a:lnTo>
                    <a:pt x="2132" y="1626"/>
                  </a:lnTo>
                  <a:lnTo>
                    <a:pt x="2132" y="1609"/>
                  </a:lnTo>
                  <a:lnTo>
                    <a:pt x="2137" y="1609"/>
                  </a:lnTo>
                  <a:close/>
                  <a:moveTo>
                    <a:pt x="2137" y="1639"/>
                  </a:moveTo>
                  <a:lnTo>
                    <a:pt x="2137" y="1657"/>
                  </a:lnTo>
                  <a:lnTo>
                    <a:pt x="2132" y="1657"/>
                  </a:lnTo>
                  <a:lnTo>
                    <a:pt x="2132" y="1639"/>
                  </a:lnTo>
                  <a:lnTo>
                    <a:pt x="2137" y="1639"/>
                  </a:lnTo>
                  <a:close/>
                  <a:moveTo>
                    <a:pt x="2137" y="1670"/>
                  </a:moveTo>
                  <a:lnTo>
                    <a:pt x="2137" y="1687"/>
                  </a:lnTo>
                  <a:lnTo>
                    <a:pt x="2132" y="1687"/>
                  </a:lnTo>
                  <a:lnTo>
                    <a:pt x="2132" y="1670"/>
                  </a:lnTo>
                  <a:lnTo>
                    <a:pt x="2137" y="1670"/>
                  </a:lnTo>
                  <a:close/>
                  <a:moveTo>
                    <a:pt x="2137" y="1700"/>
                  </a:moveTo>
                  <a:lnTo>
                    <a:pt x="2137" y="1718"/>
                  </a:lnTo>
                  <a:lnTo>
                    <a:pt x="2132" y="1718"/>
                  </a:lnTo>
                  <a:lnTo>
                    <a:pt x="2132" y="1700"/>
                  </a:lnTo>
                  <a:lnTo>
                    <a:pt x="2137" y="1700"/>
                  </a:lnTo>
                  <a:close/>
                  <a:moveTo>
                    <a:pt x="2137" y="1731"/>
                  </a:moveTo>
                  <a:lnTo>
                    <a:pt x="2137" y="1749"/>
                  </a:lnTo>
                  <a:lnTo>
                    <a:pt x="2132" y="1749"/>
                  </a:lnTo>
                  <a:lnTo>
                    <a:pt x="2132" y="1731"/>
                  </a:lnTo>
                  <a:lnTo>
                    <a:pt x="2137" y="1731"/>
                  </a:lnTo>
                  <a:close/>
                  <a:moveTo>
                    <a:pt x="2137" y="1762"/>
                  </a:moveTo>
                  <a:lnTo>
                    <a:pt x="2137" y="1779"/>
                  </a:lnTo>
                  <a:lnTo>
                    <a:pt x="2132" y="1779"/>
                  </a:lnTo>
                  <a:lnTo>
                    <a:pt x="2132" y="1762"/>
                  </a:lnTo>
                  <a:lnTo>
                    <a:pt x="2137" y="1762"/>
                  </a:lnTo>
                  <a:close/>
                  <a:moveTo>
                    <a:pt x="2137" y="1792"/>
                  </a:moveTo>
                  <a:lnTo>
                    <a:pt x="2137" y="1810"/>
                  </a:lnTo>
                  <a:lnTo>
                    <a:pt x="2132" y="1810"/>
                  </a:lnTo>
                  <a:lnTo>
                    <a:pt x="2132" y="1792"/>
                  </a:lnTo>
                  <a:lnTo>
                    <a:pt x="2137" y="1792"/>
                  </a:lnTo>
                  <a:close/>
                  <a:moveTo>
                    <a:pt x="2137" y="1823"/>
                  </a:moveTo>
                  <a:lnTo>
                    <a:pt x="2137" y="1841"/>
                  </a:lnTo>
                  <a:lnTo>
                    <a:pt x="2132" y="1841"/>
                  </a:lnTo>
                  <a:lnTo>
                    <a:pt x="2132" y="1823"/>
                  </a:lnTo>
                  <a:lnTo>
                    <a:pt x="2137" y="1823"/>
                  </a:lnTo>
                  <a:close/>
                  <a:moveTo>
                    <a:pt x="2137" y="1854"/>
                  </a:moveTo>
                  <a:lnTo>
                    <a:pt x="2137" y="1872"/>
                  </a:lnTo>
                  <a:lnTo>
                    <a:pt x="2132" y="1872"/>
                  </a:lnTo>
                  <a:lnTo>
                    <a:pt x="2132" y="1854"/>
                  </a:lnTo>
                  <a:lnTo>
                    <a:pt x="2137" y="1854"/>
                  </a:lnTo>
                  <a:close/>
                  <a:moveTo>
                    <a:pt x="2137" y="1885"/>
                  </a:moveTo>
                  <a:lnTo>
                    <a:pt x="2137" y="1902"/>
                  </a:lnTo>
                  <a:lnTo>
                    <a:pt x="2132" y="1902"/>
                  </a:lnTo>
                  <a:lnTo>
                    <a:pt x="2132" y="1885"/>
                  </a:lnTo>
                  <a:lnTo>
                    <a:pt x="2137" y="1885"/>
                  </a:lnTo>
                  <a:close/>
                  <a:moveTo>
                    <a:pt x="2137" y="1915"/>
                  </a:moveTo>
                  <a:lnTo>
                    <a:pt x="2137" y="1933"/>
                  </a:lnTo>
                  <a:lnTo>
                    <a:pt x="2132" y="1933"/>
                  </a:lnTo>
                  <a:lnTo>
                    <a:pt x="2132" y="1915"/>
                  </a:lnTo>
                  <a:lnTo>
                    <a:pt x="2137" y="1915"/>
                  </a:lnTo>
                  <a:close/>
                  <a:moveTo>
                    <a:pt x="2137" y="1946"/>
                  </a:moveTo>
                  <a:lnTo>
                    <a:pt x="2137" y="1963"/>
                  </a:lnTo>
                  <a:lnTo>
                    <a:pt x="2132" y="1963"/>
                  </a:lnTo>
                  <a:lnTo>
                    <a:pt x="2132" y="1946"/>
                  </a:lnTo>
                  <a:lnTo>
                    <a:pt x="2137" y="1946"/>
                  </a:lnTo>
                  <a:close/>
                  <a:moveTo>
                    <a:pt x="2137" y="1977"/>
                  </a:moveTo>
                  <a:lnTo>
                    <a:pt x="2137" y="1994"/>
                  </a:lnTo>
                  <a:lnTo>
                    <a:pt x="2132" y="1994"/>
                  </a:lnTo>
                  <a:lnTo>
                    <a:pt x="2132" y="1977"/>
                  </a:lnTo>
                  <a:lnTo>
                    <a:pt x="2137" y="1977"/>
                  </a:lnTo>
                  <a:close/>
                  <a:moveTo>
                    <a:pt x="2137" y="2007"/>
                  </a:moveTo>
                  <a:lnTo>
                    <a:pt x="2137" y="2025"/>
                  </a:lnTo>
                  <a:lnTo>
                    <a:pt x="2132" y="2025"/>
                  </a:lnTo>
                  <a:lnTo>
                    <a:pt x="2132" y="2007"/>
                  </a:lnTo>
                  <a:lnTo>
                    <a:pt x="2137" y="2007"/>
                  </a:lnTo>
                  <a:close/>
                  <a:moveTo>
                    <a:pt x="2137" y="2038"/>
                  </a:moveTo>
                  <a:lnTo>
                    <a:pt x="2137" y="2055"/>
                  </a:lnTo>
                  <a:lnTo>
                    <a:pt x="2132" y="2055"/>
                  </a:lnTo>
                  <a:lnTo>
                    <a:pt x="2132" y="2038"/>
                  </a:lnTo>
                  <a:lnTo>
                    <a:pt x="2137" y="2038"/>
                  </a:lnTo>
                  <a:close/>
                  <a:moveTo>
                    <a:pt x="2137" y="2069"/>
                  </a:moveTo>
                  <a:lnTo>
                    <a:pt x="2137" y="2086"/>
                  </a:lnTo>
                  <a:lnTo>
                    <a:pt x="2132" y="2086"/>
                  </a:lnTo>
                  <a:lnTo>
                    <a:pt x="2132" y="2069"/>
                  </a:lnTo>
                  <a:lnTo>
                    <a:pt x="2137" y="2069"/>
                  </a:lnTo>
                  <a:close/>
                  <a:moveTo>
                    <a:pt x="2137" y="2100"/>
                  </a:moveTo>
                  <a:lnTo>
                    <a:pt x="2137" y="2117"/>
                  </a:lnTo>
                  <a:lnTo>
                    <a:pt x="2132" y="2117"/>
                  </a:lnTo>
                  <a:lnTo>
                    <a:pt x="2132" y="2100"/>
                  </a:lnTo>
                  <a:lnTo>
                    <a:pt x="2137" y="2100"/>
                  </a:lnTo>
                  <a:close/>
                  <a:moveTo>
                    <a:pt x="2137" y="2130"/>
                  </a:moveTo>
                  <a:lnTo>
                    <a:pt x="2137" y="2148"/>
                  </a:lnTo>
                  <a:lnTo>
                    <a:pt x="2132" y="2148"/>
                  </a:lnTo>
                  <a:lnTo>
                    <a:pt x="2132" y="2130"/>
                  </a:lnTo>
                  <a:lnTo>
                    <a:pt x="2137" y="2130"/>
                  </a:lnTo>
                  <a:close/>
                  <a:moveTo>
                    <a:pt x="2137" y="2161"/>
                  </a:moveTo>
                  <a:lnTo>
                    <a:pt x="2137" y="2178"/>
                  </a:lnTo>
                  <a:lnTo>
                    <a:pt x="2132" y="2178"/>
                  </a:lnTo>
                  <a:lnTo>
                    <a:pt x="2132" y="2161"/>
                  </a:lnTo>
                  <a:lnTo>
                    <a:pt x="2137" y="2161"/>
                  </a:lnTo>
                  <a:close/>
                  <a:moveTo>
                    <a:pt x="2137" y="2191"/>
                  </a:moveTo>
                  <a:lnTo>
                    <a:pt x="2137" y="2209"/>
                  </a:lnTo>
                  <a:lnTo>
                    <a:pt x="2132" y="2209"/>
                  </a:lnTo>
                  <a:lnTo>
                    <a:pt x="2132" y="2191"/>
                  </a:lnTo>
                  <a:lnTo>
                    <a:pt x="2137" y="2191"/>
                  </a:lnTo>
                  <a:close/>
                  <a:moveTo>
                    <a:pt x="2137" y="2222"/>
                  </a:moveTo>
                  <a:lnTo>
                    <a:pt x="2137" y="2240"/>
                  </a:lnTo>
                  <a:lnTo>
                    <a:pt x="2132" y="2240"/>
                  </a:lnTo>
                  <a:lnTo>
                    <a:pt x="2132" y="2222"/>
                  </a:lnTo>
                  <a:lnTo>
                    <a:pt x="2137" y="2222"/>
                  </a:lnTo>
                  <a:close/>
                  <a:moveTo>
                    <a:pt x="2137" y="2253"/>
                  </a:moveTo>
                  <a:lnTo>
                    <a:pt x="2137" y="2270"/>
                  </a:lnTo>
                  <a:lnTo>
                    <a:pt x="2132" y="2270"/>
                  </a:lnTo>
                  <a:lnTo>
                    <a:pt x="2132" y="2253"/>
                  </a:lnTo>
                  <a:lnTo>
                    <a:pt x="2137" y="2253"/>
                  </a:lnTo>
                  <a:close/>
                  <a:moveTo>
                    <a:pt x="2137" y="2283"/>
                  </a:moveTo>
                  <a:lnTo>
                    <a:pt x="2137" y="2301"/>
                  </a:lnTo>
                  <a:lnTo>
                    <a:pt x="2132" y="2301"/>
                  </a:lnTo>
                  <a:lnTo>
                    <a:pt x="2132" y="2283"/>
                  </a:lnTo>
                  <a:lnTo>
                    <a:pt x="2137" y="2283"/>
                  </a:lnTo>
                  <a:close/>
                  <a:moveTo>
                    <a:pt x="2137" y="2314"/>
                  </a:moveTo>
                  <a:lnTo>
                    <a:pt x="2137" y="2332"/>
                  </a:lnTo>
                  <a:lnTo>
                    <a:pt x="2132" y="2332"/>
                  </a:lnTo>
                  <a:lnTo>
                    <a:pt x="2132" y="2314"/>
                  </a:lnTo>
                  <a:lnTo>
                    <a:pt x="2137" y="2314"/>
                  </a:lnTo>
                  <a:close/>
                  <a:moveTo>
                    <a:pt x="2167" y="692"/>
                  </a:moveTo>
                  <a:lnTo>
                    <a:pt x="2167" y="710"/>
                  </a:lnTo>
                  <a:lnTo>
                    <a:pt x="2163" y="710"/>
                  </a:lnTo>
                  <a:lnTo>
                    <a:pt x="2163" y="692"/>
                  </a:lnTo>
                  <a:lnTo>
                    <a:pt x="2167" y="692"/>
                  </a:lnTo>
                  <a:close/>
                  <a:moveTo>
                    <a:pt x="2167" y="723"/>
                  </a:moveTo>
                  <a:lnTo>
                    <a:pt x="2167" y="741"/>
                  </a:lnTo>
                  <a:lnTo>
                    <a:pt x="2163" y="741"/>
                  </a:lnTo>
                  <a:lnTo>
                    <a:pt x="2163" y="723"/>
                  </a:lnTo>
                  <a:lnTo>
                    <a:pt x="2167" y="723"/>
                  </a:lnTo>
                  <a:close/>
                  <a:moveTo>
                    <a:pt x="2167" y="754"/>
                  </a:moveTo>
                  <a:lnTo>
                    <a:pt x="2167" y="771"/>
                  </a:lnTo>
                  <a:lnTo>
                    <a:pt x="2163" y="771"/>
                  </a:lnTo>
                  <a:lnTo>
                    <a:pt x="2163" y="754"/>
                  </a:lnTo>
                  <a:lnTo>
                    <a:pt x="2167" y="754"/>
                  </a:lnTo>
                  <a:close/>
                  <a:moveTo>
                    <a:pt x="2167" y="785"/>
                  </a:moveTo>
                  <a:lnTo>
                    <a:pt x="2167" y="802"/>
                  </a:lnTo>
                  <a:lnTo>
                    <a:pt x="2163" y="802"/>
                  </a:lnTo>
                  <a:lnTo>
                    <a:pt x="2163" y="785"/>
                  </a:lnTo>
                  <a:lnTo>
                    <a:pt x="2167" y="785"/>
                  </a:lnTo>
                  <a:close/>
                  <a:moveTo>
                    <a:pt x="2167" y="815"/>
                  </a:moveTo>
                  <a:lnTo>
                    <a:pt x="2167" y="833"/>
                  </a:lnTo>
                  <a:lnTo>
                    <a:pt x="2163" y="833"/>
                  </a:lnTo>
                  <a:lnTo>
                    <a:pt x="2163" y="815"/>
                  </a:lnTo>
                  <a:lnTo>
                    <a:pt x="2167" y="815"/>
                  </a:lnTo>
                  <a:close/>
                  <a:moveTo>
                    <a:pt x="2167" y="846"/>
                  </a:moveTo>
                  <a:lnTo>
                    <a:pt x="2167" y="863"/>
                  </a:lnTo>
                  <a:lnTo>
                    <a:pt x="2163" y="863"/>
                  </a:lnTo>
                  <a:lnTo>
                    <a:pt x="2163" y="846"/>
                  </a:lnTo>
                  <a:lnTo>
                    <a:pt x="2167" y="846"/>
                  </a:lnTo>
                  <a:close/>
                  <a:moveTo>
                    <a:pt x="2167" y="876"/>
                  </a:moveTo>
                  <a:lnTo>
                    <a:pt x="2167" y="894"/>
                  </a:lnTo>
                  <a:lnTo>
                    <a:pt x="2163" y="894"/>
                  </a:lnTo>
                  <a:lnTo>
                    <a:pt x="2163" y="876"/>
                  </a:lnTo>
                  <a:lnTo>
                    <a:pt x="2167" y="876"/>
                  </a:lnTo>
                  <a:close/>
                  <a:moveTo>
                    <a:pt x="2167" y="907"/>
                  </a:moveTo>
                  <a:lnTo>
                    <a:pt x="2167" y="925"/>
                  </a:lnTo>
                  <a:lnTo>
                    <a:pt x="2163" y="925"/>
                  </a:lnTo>
                  <a:lnTo>
                    <a:pt x="2163" y="907"/>
                  </a:lnTo>
                  <a:lnTo>
                    <a:pt x="2167" y="907"/>
                  </a:lnTo>
                  <a:close/>
                  <a:moveTo>
                    <a:pt x="2167" y="938"/>
                  </a:moveTo>
                  <a:lnTo>
                    <a:pt x="2167" y="955"/>
                  </a:lnTo>
                  <a:lnTo>
                    <a:pt x="2163" y="955"/>
                  </a:lnTo>
                  <a:lnTo>
                    <a:pt x="2163" y="938"/>
                  </a:lnTo>
                  <a:lnTo>
                    <a:pt x="2167" y="938"/>
                  </a:lnTo>
                  <a:close/>
                  <a:moveTo>
                    <a:pt x="2167" y="968"/>
                  </a:moveTo>
                  <a:lnTo>
                    <a:pt x="2167" y="986"/>
                  </a:lnTo>
                  <a:lnTo>
                    <a:pt x="2163" y="986"/>
                  </a:lnTo>
                  <a:lnTo>
                    <a:pt x="2163" y="968"/>
                  </a:lnTo>
                  <a:lnTo>
                    <a:pt x="2167" y="968"/>
                  </a:lnTo>
                  <a:close/>
                  <a:moveTo>
                    <a:pt x="2167" y="999"/>
                  </a:moveTo>
                  <a:lnTo>
                    <a:pt x="2167" y="1017"/>
                  </a:lnTo>
                  <a:lnTo>
                    <a:pt x="2163" y="1017"/>
                  </a:lnTo>
                  <a:lnTo>
                    <a:pt x="2163" y="999"/>
                  </a:lnTo>
                  <a:lnTo>
                    <a:pt x="2167" y="999"/>
                  </a:lnTo>
                  <a:close/>
                  <a:moveTo>
                    <a:pt x="2167" y="1030"/>
                  </a:moveTo>
                  <a:lnTo>
                    <a:pt x="2167" y="1048"/>
                  </a:lnTo>
                  <a:lnTo>
                    <a:pt x="2163" y="1048"/>
                  </a:lnTo>
                  <a:lnTo>
                    <a:pt x="2163" y="1030"/>
                  </a:lnTo>
                  <a:lnTo>
                    <a:pt x="2167" y="1030"/>
                  </a:lnTo>
                  <a:close/>
                  <a:moveTo>
                    <a:pt x="2167" y="1061"/>
                  </a:moveTo>
                  <a:lnTo>
                    <a:pt x="2167" y="1078"/>
                  </a:lnTo>
                  <a:lnTo>
                    <a:pt x="2163" y="1078"/>
                  </a:lnTo>
                  <a:lnTo>
                    <a:pt x="2163" y="1061"/>
                  </a:lnTo>
                  <a:lnTo>
                    <a:pt x="2167" y="1061"/>
                  </a:lnTo>
                  <a:close/>
                  <a:moveTo>
                    <a:pt x="2167" y="1091"/>
                  </a:moveTo>
                  <a:lnTo>
                    <a:pt x="2167" y="1109"/>
                  </a:lnTo>
                  <a:lnTo>
                    <a:pt x="2163" y="1109"/>
                  </a:lnTo>
                  <a:lnTo>
                    <a:pt x="2163" y="1091"/>
                  </a:lnTo>
                  <a:lnTo>
                    <a:pt x="2167" y="1091"/>
                  </a:lnTo>
                  <a:close/>
                  <a:moveTo>
                    <a:pt x="2167" y="1122"/>
                  </a:moveTo>
                  <a:lnTo>
                    <a:pt x="2167" y="1139"/>
                  </a:lnTo>
                  <a:lnTo>
                    <a:pt x="2163" y="1139"/>
                  </a:lnTo>
                  <a:lnTo>
                    <a:pt x="2163" y="1122"/>
                  </a:lnTo>
                  <a:lnTo>
                    <a:pt x="2167" y="1122"/>
                  </a:lnTo>
                  <a:close/>
                  <a:moveTo>
                    <a:pt x="2167" y="1153"/>
                  </a:moveTo>
                  <a:lnTo>
                    <a:pt x="2167" y="1170"/>
                  </a:lnTo>
                  <a:lnTo>
                    <a:pt x="2163" y="1170"/>
                  </a:lnTo>
                  <a:lnTo>
                    <a:pt x="2163" y="1153"/>
                  </a:lnTo>
                  <a:lnTo>
                    <a:pt x="2167" y="1153"/>
                  </a:lnTo>
                  <a:close/>
                  <a:moveTo>
                    <a:pt x="2167" y="1183"/>
                  </a:moveTo>
                  <a:lnTo>
                    <a:pt x="2167" y="1201"/>
                  </a:lnTo>
                  <a:lnTo>
                    <a:pt x="2163" y="1201"/>
                  </a:lnTo>
                  <a:lnTo>
                    <a:pt x="2163" y="1183"/>
                  </a:lnTo>
                  <a:lnTo>
                    <a:pt x="2167" y="1183"/>
                  </a:lnTo>
                  <a:close/>
                  <a:moveTo>
                    <a:pt x="2167" y="1214"/>
                  </a:moveTo>
                  <a:lnTo>
                    <a:pt x="2167" y="1231"/>
                  </a:lnTo>
                  <a:lnTo>
                    <a:pt x="2163" y="1231"/>
                  </a:lnTo>
                  <a:lnTo>
                    <a:pt x="2163" y="1214"/>
                  </a:lnTo>
                  <a:lnTo>
                    <a:pt x="2167" y="1214"/>
                  </a:lnTo>
                  <a:close/>
                  <a:moveTo>
                    <a:pt x="2167" y="1245"/>
                  </a:moveTo>
                  <a:lnTo>
                    <a:pt x="2167" y="1262"/>
                  </a:lnTo>
                  <a:lnTo>
                    <a:pt x="2163" y="1262"/>
                  </a:lnTo>
                  <a:lnTo>
                    <a:pt x="2163" y="1245"/>
                  </a:lnTo>
                  <a:lnTo>
                    <a:pt x="2167" y="1245"/>
                  </a:lnTo>
                  <a:close/>
                  <a:moveTo>
                    <a:pt x="2167" y="1275"/>
                  </a:moveTo>
                  <a:lnTo>
                    <a:pt x="2167" y="1293"/>
                  </a:lnTo>
                  <a:lnTo>
                    <a:pt x="2163" y="1293"/>
                  </a:lnTo>
                  <a:lnTo>
                    <a:pt x="2163" y="1275"/>
                  </a:lnTo>
                  <a:lnTo>
                    <a:pt x="2167" y="1275"/>
                  </a:lnTo>
                  <a:close/>
                  <a:moveTo>
                    <a:pt x="2167" y="1306"/>
                  </a:moveTo>
                  <a:lnTo>
                    <a:pt x="2167" y="1324"/>
                  </a:lnTo>
                  <a:lnTo>
                    <a:pt x="2163" y="1324"/>
                  </a:lnTo>
                  <a:lnTo>
                    <a:pt x="2163" y="1306"/>
                  </a:lnTo>
                  <a:lnTo>
                    <a:pt x="2167" y="1306"/>
                  </a:lnTo>
                  <a:close/>
                  <a:moveTo>
                    <a:pt x="2167" y="1337"/>
                  </a:moveTo>
                  <a:lnTo>
                    <a:pt x="2167" y="1354"/>
                  </a:lnTo>
                  <a:lnTo>
                    <a:pt x="2163" y="1354"/>
                  </a:lnTo>
                  <a:lnTo>
                    <a:pt x="2163" y="1337"/>
                  </a:lnTo>
                  <a:lnTo>
                    <a:pt x="2167" y="1337"/>
                  </a:lnTo>
                  <a:close/>
                  <a:moveTo>
                    <a:pt x="2167" y="1367"/>
                  </a:moveTo>
                  <a:lnTo>
                    <a:pt x="2167" y="1385"/>
                  </a:lnTo>
                  <a:lnTo>
                    <a:pt x="2163" y="1385"/>
                  </a:lnTo>
                  <a:lnTo>
                    <a:pt x="2163" y="1367"/>
                  </a:lnTo>
                  <a:lnTo>
                    <a:pt x="2167" y="1367"/>
                  </a:lnTo>
                  <a:close/>
                  <a:moveTo>
                    <a:pt x="2167" y="1398"/>
                  </a:moveTo>
                  <a:lnTo>
                    <a:pt x="2167" y="1416"/>
                  </a:lnTo>
                  <a:lnTo>
                    <a:pt x="2163" y="1416"/>
                  </a:lnTo>
                  <a:lnTo>
                    <a:pt x="2163" y="1398"/>
                  </a:lnTo>
                  <a:lnTo>
                    <a:pt x="2167" y="1398"/>
                  </a:lnTo>
                  <a:close/>
                  <a:moveTo>
                    <a:pt x="2167" y="1429"/>
                  </a:moveTo>
                  <a:lnTo>
                    <a:pt x="2167" y="1446"/>
                  </a:lnTo>
                  <a:lnTo>
                    <a:pt x="2163" y="1446"/>
                  </a:lnTo>
                  <a:lnTo>
                    <a:pt x="2163" y="1429"/>
                  </a:lnTo>
                  <a:lnTo>
                    <a:pt x="2167" y="1429"/>
                  </a:lnTo>
                  <a:close/>
                  <a:moveTo>
                    <a:pt x="2167" y="1459"/>
                  </a:moveTo>
                  <a:lnTo>
                    <a:pt x="2167" y="1477"/>
                  </a:lnTo>
                  <a:lnTo>
                    <a:pt x="2163" y="1477"/>
                  </a:lnTo>
                  <a:lnTo>
                    <a:pt x="2163" y="1459"/>
                  </a:lnTo>
                  <a:lnTo>
                    <a:pt x="2167" y="1459"/>
                  </a:lnTo>
                  <a:close/>
                  <a:moveTo>
                    <a:pt x="2167" y="1490"/>
                  </a:moveTo>
                  <a:lnTo>
                    <a:pt x="2167" y="1508"/>
                  </a:lnTo>
                  <a:lnTo>
                    <a:pt x="2163" y="1508"/>
                  </a:lnTo>
                  <a:lnTo>
                    <a:pt x="2163" y="1490"/>
                  </a:lnTo>
                  <a:lnTo>
                    <a:pt x="2167" y="1490"/>
                  </a:lnTo>
                  <a:close/>
                  <a:moveTo>
                    <a:pt x="2167" y="1521"/>
                  </a:moveTo>
                  <a:lnTo>
                    <a:pt x="2167" y="1538"/>
                  </a:lnTo>
                  <a:lnTo>
                    <a:pt x="2163" y="1538"/>
                  </a:lnTo>
                  <a:lnTo>
                    <a:pt x="2163" y="1521"/>
                  </a:lnTo>
                  <a:lnTo>
                    <a:pt x="2167" y="1521"/>
                  </a:lnTo>
                  <a:close/>
                  <a:moveTo>
                    <a:pt x="2167" y="1552"/>
                  </a:moveTo>
                  <a:lnTo>
                    <a:pt x="2167" y="1569"/>
                  </a:lnTo>
                  <a:lnTo>
                    <a:pt x="2163" y="1569"/>
                  </a:lnTo>
                  <a:lnTo>
                    <a:pt x="2163" y="1552"/>
                  </a:lnTo>
                  <a:lnTo>
                    <a:pt x="2167" y="1552"/>
                  </a:lnTo>
                  <a:close/>
                  <a:moveTo>
                    <a:pt x="2167" y="1582"/>
                  </a:moveTo>
                  <a:lnTo>
                    <a:pt x="2167" y="1600"/>
                  </a:lnTo>
                  <a:lnTo>
                    <a:pt x="2163" y="1600"/>
                  </a:lnTo>
                  <a:lnTo>
                    <a:pt x="2163" y="1582"/>
                  </a:lnTo>
                  <a:lnTo>
                    <a:pt x="2167" y="1582"/>
                  </a:lnTo>
                  <a:close/>
                  <a:moveTo>
                    <a:pt x="2167" y="1613"/>
                  </a:moveTo>
                  <a:lnTo>
                    <a:pt x="2167" y="1630"/>
                  </a:lnTo>
                  <a:lnTo>
                    <a:pt x="2163" y="1630"/>
                  </a:lnTo>
                  <a:lnTo>
                    <a:pt x="2163" y="1613"/>
                  </a:lnTo>
                  <a:lnTo>
                    <a:pt x="2167" y="1613"/>
                  </a:lnTo>
                  <a:close/>
                  <a:moveTo>
                    <a:pt x="2167" y="1644"/>
                  </a:moveTo>
                  <a:lnTo>
                    <a:pt x="2167" y="1661"/>
                  </a:lnTo>
                  <a:lnTo>
                    <a:pt x="2163" y="1661"/>
                  </a:lnTo>
                  <a:lnTo>
                    <a:pt x="2163" y="1644"/>
                  </a:lnTo>
                  <a:lnTo>
                    <a:pt x="2167" y="1644"/>
                  </a:lnTo>
                  <a:close/>
                  <a:moveTo>
                    <a:pt x="2167" y="1674"/>
                  </a:moveTo>
                  <a:lnTo>
                    <a:pt x="2167" y="1692"/>
                  </a:lnTo>
                  <a:lnTo>
                    <a:pt x="2163" y="1692"/>
                  </a:lnTo>
                  <a:lnTo>
                    <a:pt x="2163" y="1674"/>
                  </a:lnTo>
                  <a:lnTo>
                    <a:pt x="2167" y="1674"/>
                  </a:lnTo>
                  <a:close/>
                  <a:moveTo>
                    <a:pt x="2167" y="1705"/>
                  </a:moveTo>
                  <a:lnTo>
                    <a:pt x="2167" y="1722"/>
                  </a:lnTo>
                  <a:lnTo>
                    <a:pt x="2163" y="1722"/>
                  </a:lnTo>
                  <a:lnTo>
                    <a:pt x="2163" y="1705"/>
                  </a:lnTo>
                  <a:lnTo>
                    <a:pt x="2167" y="1705"/>
                  </a:lnTo>
                  <a:close/>
                  <a:moveTo>
                    <a:pt x="2167" y="1736"/>
                  </a:moveTo>
                  <a:lnTo>
                    <a:pt x="2167" y="1753"/>
                  </a:lnTo>
                  <a:lnTo>
                    <a:pt x="2163" y="1753"/>
                  </a:lnTo>
                  <a:lnTo>
                    <a:pt x="2163" y="1736"/>
                  </a:lnTo>
                  <a:lnTo>
                    <a:pt x="2167" y="1736"/>
                  </a:lnTo>
                  <a:close/>
                  <a:moveTo>
                    <a:pt x="2167" y="1766"/>
                  </a:moveTo>
                  <a:lnTo>
                    <a:pt x="2167" y="1784"/>
                  </a:lnTo>
                  <a:lnTo>
                    <a:pt x="2163" y="1784"/>
                  </a:lnTo>
                  <a:lnTo>
                    <a:pt x="2163" y="1766"/>
                  </a:lnTo>
                  <a:lnTo>
                    <a:pt x="2167" y="1766"/>
                  </a:lnTo>
                  <a:close/>
                  <a:moveTo>
                    <a:pt x="2167" y="1797"/>
                  </a:moveTo>
                  <a:lnTo>
                    <a:pt x="2167" y="1815"/>
                  </a:lnTo>
                  <a:lnTo>
                    <a:pt x="2163" y="1815"/>
                  </a:lnTo>
                  <a:lnTo>
                    <a:pt x="2163" y="1797"/>
                  </a:lnTo>
                  <a:lnTo>
                    <a:pt x="2167" y="1797"/>
                  </a:lnTo>
                  <a:close/>
                  <a:moveTo>
                    <a:pt x="2167" y="1828"/>
                  </a:moveTo>
                  <a:lnTo>
                    <a:pt x="2167" y="1845"/>
                  </a:lnTo>
                  <a:lnTo>
                    <a:pt x="2163" y="1845"/>
                  </a:lnTo>
                  <a:lnTo>
                    <a:pt x="2163" y="1828"/>
                  </a:lnTo>
                  <a:lnTo>
                    <a:pt x="2167" y="1828"/>
                  </a:lnTo>
                  <a:close/>
                  <a:moveTo>
                    <a:pt x="2167" y="1858"/>
                  </a:moveTo>
                  <a:lnTo>
                    <a:pt x="2167" y="1876"/>
                  </a:lnTo>
                  <a:lnTo>
                    <a:pt x="2163" y="1876"/>
                  </a:lnTo>
                  <a:lnTo>
                    <a:pt x="2163" y="1858"/>
                  </a:lnTo>
                  <a:lnTo>
                    <a:pt x="2167" y="1858"/>
                  </a:lnTo>
                  <a:close/>
                  <a:moveTo>
                    <a:pt x="2167" y="1889"/>
                  </a:moveTo>
                  <a:lnTo>
                    <a:pt x="2167" y="1907"/>
                  </a:lnTo>
                  <a:lnTo>
                    <a:pt x="2163" y="1907"/>
                  </a:lnTo>
                  <a:lnTo>
                    <a:pt x="2163" y="1889"/>
                  </a:lnTo>
                  <a:lnTo>
                    <a:pt x="2167" y="1889"/>
                  </a:lnTo>
                  <a:close/>
                  <a:moveTo>
                    <a:pt x="2167" y="1920"/>
                  </a:moveTo>
                  <a:lnTo>
                    <a:pt x="2167" y="1937"/>
                  </a:lnTo>
                  <a:lnTo>
                    <a:pt x="2163" y="1937"/>
                  </a:lnTo>
                  <a:lnTo>
                    <a:pt x="2163" y="1920"/>
                  </a:lnTo>
                  <a:lnTo>
                    <a:pt x="2167" y="1920"/>
                  </a:lnTo>
                  <a:close/>
                  <a:moveTo>
                    <a:pt x="2167" y="1950"/>
                  </a:moveTo>
                  <a:lnTo>
                    <a:pt x="2167" y="1968"/>
                  </a:lnTo>
                  <a:lnTo>
                    <a:pt x="2163" y="1968"/>
                  </a:lnTo>
                  <a:lnTo>
                    <a:pt x="2163" y="1950"/>
                  </a:lnTo>
                  <a:lnTo>
                    <a:pt x="2167" y="1950"/>
                  </a:lnTo>
                  <a:close/>
                  <a:moveTo>
                    <a:pt x="2167" y="1981"/>
                  </a:moveTo>
                  <a:lnTo>
                    <a:pt x="2167" y="1999"/>
                  </a:lnTo>
                  <a:lnTo>
                    <a:pt x="2163" y="1999"/>
                  </a:lnTo>
                  <a:lnTo>
                    <a:pt x="2163" y="1981"/>
                  </a:lnTo>
                  <a:lnTo>
                    <a:pt x="2167" y="1981"/>
                  </a:lnTo>
                  <a:close/>
                  <a:moveTo>
                    <a:pt x="2167" y="2012"/>
                  </a:moveTo>
                  <a:lnTo>
                    <a:pt x="2167" y="2029"/>
                  </a:lnTo>
                  <a:lnTo>
                    <a:pt x="2163" y="2029"/>
                  </a:lnTo>
                  <a:lnTo>
                    <a:pt x="2163" y="2012"/>
                  </a:lnTo>
                  <a:lnTo>
                    <a:pt x="2167" y="2012"/>
                  </a:lnTo>
                  <a:close/>
                  <a:moveTo>
                    <a:pt x="2167" y="2042"/>
                  </a:moveTo>
                  <a:lnTo>
                    <a:pt x="2167" y="2060"/>
                  </a:lnTo>
                  <a:lnTo>
                    <a:pt x="2163" y="2060"/>
                  </a:lnTo>
                  <a:lnTo>
                    <a:pt x="2163" y="2042"/>
                  </a:lnTo>
                  <a:lnTo>
                    <a:pt x="2167" y="2042"/>
                  </a:lnTo>
                  <a:close/>
                  <a:moveTo>
                    <a:pt x="2167" y="2073"/>
                  </a:moveTo>
                  <a:lnTo>
                    <a:pt x="2167" y="2091"/>
                  </a:lnTo>
                  <a:lnTo>
                    <a:pt x="2163" y="2091"/>
                  </a:lnTo>
                  <a:lnTo>
                    <a:pt x="2163" y="2073"/>
                  </a:lnTo>
                  <a:lnTo>
                    <a:pt x="2167" y="2073"/>
                  </a:lnTo>
                  <a:close/>
                  <a:moveTo>
                    <a:pt x="2167" y="2104"/>
                  </a:moveTo>
                  <a:lnTo>
                    <a:pt x="2167" y="2121"/>
                  </a:lnTo>
                  <a:lnTo>
                    <a:pt x="2163" y="2121"/>
                  </a:lnTo>
                  <a:lnTo>
                    <a:pt x="2163" y="2104"/>
                  </a:lnTo>
                  <a:lnTo>
                    <a:pt x="2167" y="2104"/>
                  </a:lnTo>
                  <a:close/>
                  <a:moveTo>
                    <a:pt x="2167" y="2135"/>
                  </a:moveTo>
                  <a:lnTo>
                    <a:pt x="2167" y="2152"/>
                  </a:lnTo>
                  <a:lnTo>
                    <a:pt x="2163" y="2152"/>
                  </a:lnTo>
                  <a:lnTo>
                    <a:pt x="2163" y="2135"/>
                  </a:lnTo>
                  <a:lnTo>
                    <a:pt x="2167" y="2135"/>
                  </a:lnTo>
                  <a:close/>
                  <a:moveTo>
                    <a:pt x="2167" y="2165"/>
                  </a:moveTo>
                  <a:lnTo>
                    <a:pt x="2167" y="2183"/>
                  </a:lnTo>
                  <a:lnTo>
                    <a:pt x="2163" y="2183"/>
                  </a:lnTo>
                  <a:lnTo>
                    <a:pt x="2163" y="2165"/>
                  </a:lnTo>
                  <a:lnTo>
                    <a:pt x="2167" y="2165"/>
                  </a:lnTo>
                  <a:close/>
                  <a:moveTo>
                    <a:pt x="2167" y="2196"/>
                  </a:moveTo>
                  <a:lnTo>
                    <a:pt x="2167" y="2213"/>
                  </a:lnTo>
                  <a:lnTo>
                    <a:pt x="2163" y="2213"/>
                  </a:lnTo>
                  <a:lnTo>
                    <a:pt x="2163" y="2196"/>
                  </a:lnTo>
                  <a:lnTo>
                    <a:pt x="2167" y="2196"/>
                  </a:lnTo>
                  <a:close/>
                  <a:moveTo>
                    <a:pt x="2167" y="2226"/>
                  </a:moveTo>
                  <a:lnTo>
                    <a:pt x="2167" y="2244"/>
                  </a:lnTo>
                  <a:lnTo>
                    <a:pt x="2163" y="2244"/>
                  </a:lnTo>
                  <a:lnTo>
                    <a:pt x="2163" y="2226"/>
                  </a:lnTo>
                  <a:lnTo>
                    <a:pt x="2167" y="2226"/>
                  </a:lnTo>
                  <a:close/>
                  <a:moveTo>
                    <a:pt x="2167" y="2257"/>
                  </a:moveTo>
                  <a:lnTo>
                    <a:pt x="2167" y="2275"/>
                  </a:lnTo>
                  <a:lnTo>
                    <a:pt x="2163" y="2275"/>
                  </a:lnTo>
                  <a:lnTo>
                    <a:pt x="2163" y="2257"/>
                  </a:lnTo>
                  <a:lnTo>
                    <a:pt x="2167" y="2257"/>
                  </a:lnTo>
                  <a:close/>
                  <a:moveTo>
                    <a:pt x="2167" y="2288"/>
                  </a:moveTo>
                  <a:lnTo>
                    <a:pt x="2167" y="2305"/>
                  </a:lnTo>
                  <a:lnTo>
                    <a:pt x="2163" y="2305"/>
                  </a:lnTo>
                  <a:lnTo>
                    <a:pt x="2163" y="2288"/>
                  </a:lnTo>
                  <a:lnTo>
                    <a:pt x="2167" y="2288"/>
                  </a:lnTo>
                  <a:close/>
                  <a:moveTo>
                    <a:pt x="2167" y="2318"/>
                  </a:moveTo>
                  <a:lnTo>
                    <a:pt x="2167" y="2336"/>
                  </a:lnTo>
                  <a:lnTo>
                    <a:pt x="2163" y="2336"/>
                  </a:lnTo>
                  <a:lnTo>
                    <a:pt x="2163" y="2318"/>
                  </a:lnTo>
                  <a:lnTo>
                    <a:pt x="2167" y="2318"/>
                  </a:lnTo>
                  <a:close/>
                  <a:moveTo>
                    <a:pt x="2193" y="662"/>
                  </a:moveTo>
                  <a:lnTo>
                    <a:pt x="2193" y="679"/>
                  </a:lnTo>
                  <a:lnTo>
                    <a:pt x="2189" y="679"/>
                  </a:lnTo>
                  <a:lnTo>
                    <a:pt x="2189" y="662"/>
                  </a:lnTo>
                  <a:lnTo>
                    <a:pt x="2193" y="662"/>
                  </a:lnTo>
                  <a:close/>
                  <a:moveTo>
                    <a:pt x="2193" y="693"/>
                  </a:moveTo>
                  <a:lnTo>
                    <a:pt x="2193" y="710"/>
                  </a:lnTo>
                  <a:lnTo>
                    <a:pt x="2189" y="710"/>
                  </a:lnTo>
                  <a:lnTo>
                    <a:pt x="2189" y="693"/>
                  </a:lnTo>
                  <a:lnTo>
                    <a:pt x="2193" y="693"/>
                  </a:lnTo>
                  <a:close/>
                  <a:moveTo>
                    <a:pt x="2193" y="723"/>
                  </a:moveTo>
                  <a:lnTo>
                    <a:pt x="2193" y="741"/>
                  </a:lnTo>
                  <a:lnTo>
                    <a:pt x="2189" y="741"/>
                  </a:lnTo>
                  <a:lnTo>
                    <a:pt x="2189" y="723"/>
                  </a:lnTo>
                  <a:lnTo>
                    <a:pt x="2193" y="723"/>
                  </a:lnTo>
                  <a:close/>
                  <a:moveTo>
                    <a:pt x="2193" y="754"/>
                  </a:moveTo>
                  <a:lnTo>
                    <a:pt x="2193" y="771"/>
                  </a:lnTo>
                  <a:lnTo>
                    <a:pt x="2189" y="771"/>
                  </a:lnTo>
                  <a:lnTo>
                    <a:pt x="2189" y="754"/>
                  </a:lnTo>
                  <a:lnTo>
                    <a:pt x="2193" y="754"/>
                  </a:lnTo>
                  <a:close/>
                  <a:moveTo>
                    <a:pt x="2193" y="785"/>
                  </a:moveTo>
                  <a:lnTo>
                    <a:pt x="2193" y="802"/>
                  </a:lnTo>
                  <a:lnTo>
                    <a:pt x="2189" y="802"/>
                  </a:lnTo>
                  <a:lnTo>
                    <a:pt x="2189" y="785"/>
                  </a:lnTo>
                  <a:lnTo>
                    <a:pt x="2193" y="785"/>
                  </a:lnTo>
                  <a:close/>
                  <a:moveTo>
                    <a:pt x="2193" y="815"/>
                  </a:moveTo>
                  <a:lnTo>
                    <a:pt x="2193" y="833"/>
                  </a:lnTo>
                  <a:lnTo>
                    <a:pt x="2189" y="833"/>
                  </a:lnTo>
                  <a:lnTo>
                    <a:pt x="2189" y="815"/>
                  </a:lnTo>
                  <a:lnTo>
                    <a:pt x="2193" y="815"/>
                  </a:lnTo>
                  <a:close/>
                  <a:moveTo>
                    <a:pt x="2193" y="846"/>
                  </a:moveTo>
                  <a:lnTo>
                    <a:pt x="2193" y="863"/>
                  </a:lnTo>
                  <a:lnTo>
                    <a:pt x="2189" y="863"/>
                  </a:lnTo>
                  <a:lnTo>
                    <a:pt x="2189" y="846"/>
                  </a:lnTo>
                  <a:lnTo>
                    <a:pt x="2193" y="846"/>
                  </a:lnTo>
                  <a:close/>
                  <a:moveTo>
                    <a:pt x="2193" y="876"/>
                  </a:moveTo>
                  <a:lnTo>
                    <a:pt x="2193" y="894"/>
                  </a:lnTo>
                  <a:lnTo>
                    <a:pt x="2189" y="894"/>
                  </a:lnTo>
                  <a:lnTo>
                    <a:pt x="2189" y="876"/>
                  </a:lnTo>
                  <a:lnTo>
                    <a:pt x="2193" y="876"/>
                  </a:lnTo>
                  <a:close/>
                  <a:moveTo>
                    <a:pt x="2193" y="907"/>
                  </a:moveTo>
                  <a:lnTo>
                    <a:pt x="2193" y="925"/>
                  </a:lnTo>
                  <a:lnTo>
                    <a:pt x="2189" y="925"/>
                  </a:lnTo>
                  <a:lnTo>
                    <a:pt x="2189" y="907"/>
                  </a:lnTo>
                  <a:lnTo>
                    <a:pt x="2193" y="907"/>
                  </a:lnTo>
                  <a:close/>
                  <a:moveTo>
                    <a:pt x="2193" y="938"/>
                  </a:moveTo>
                  <a:lnTo>
                    <a:pt x="2193" y="956"/>
                  </a:lnTo>
                  <a:lnTo>
                    <a:pt x="2189" y="956"/>
                  </a:lnTo>
                  <a:lnTo>
                    <a:pt x="2189" y="938"/>
                  </a:lnTo>
                  <a:lnTo>
                    <a:pt x="2193" y="938"/>
                  </a:lnTo>
                  <a:close/>
                  <a:moveTo>
                    <a:pt x="2193" y="969"/>
                  </a:moveTo>
                  <a:lnTo>
                    <a:pt x="2193" y="986"/>
                  </a:lnTo>
                  <a:lnTo>
                    <a:pt x="2189" y="986"/>
                  </a:lnTo>
                  <a:lnTo>
                    <a:pt x="2189" y="969"/>
                  </a:lnTo>
                  <a:lnTo>
                    <a:pt x="2193" y="969"/>
                  </a:lnTo>
                  <a:close/>
                  <a:moveTo>
                    <a:pt x="2193" y="999"/>
                  </a:moveTo>
                  <a:lnTo>
                    <a:pt x="2193" y="1017"/>
                  </a:lnTo>
                  <a:lnTo>
                    <a:pt x="2189" y="1017"/>
                  </a:lnTo>
                  <a:lnTo>
                    <a:pt x="2189" y="999"/>
                  </a:lnTo>
                  <a:lnTo>
                    <a:pt x="2193" y="999"/>
                  </a:lnTo>
                  <a:close/>
                  <a:moveTo>
                    <a:pt x="2193" y="1030"/>
                  </a:moveTo>
                  <a:lnTo>
                    <a:pt x="2193" y="1048"/>
                  </a:lnTo>
                  <a:lnTo>
                    <a:pt x="2189" y="1048"/>
                  </a:lnTo>
                  <a:lnTo>
                    <a:pt x="2189" y="1030"/>
                  </a:lnTo>
                  <a:lnTo>
                    <a:pt x="2193" y="1030"/>
                  </a:lnTo>
                  <a:close/>
                  <a:moveTo>
                    <a:pt x="2193" y="1061"/>
                  </a:moveTo>
                  <a:lnTo>
                    <a:pt x="2193" y="1078"/>
                  </a:lnTo>
                  <a:lnTo>
                    <a:pt x="2189" y="1078"/>
                  </a:lnTo>
                  <a:lnTo>
                    <a:pt x="2189" y="1061"/>
                  </a:lnTo>
                  <a:lnTo>
                    <a:pt x="2193" y="1061"/>
                  </a:lnTo>
                  <a:close/>
                  <a:moveTo>
                    <a:pt x="2193" y="1091"/>
                  </a:moveTo>
                  <a:lnTo>
                    <a:pt x="2193" y="1109"/>
                  </a:lnTo>
                  <a:lnTo>
                    <a:pt x="2189" y="1109"/>
                  </a:lnTo>
                  <a:lnTo>
                    <a:pt x="2189" y="1091"/>
                  </a:lnTo>
                  <a:lnTo>
                    <a:pt x="2193" y="1091"/>
                  </a:lnTo>
                  <a:close/>
                  <a:moveTo>
                    <a:pt x="2193" y="1122"/>
                  </a:moveTo>
                  <a:lnTo>
                    <a:pt x="2193" y="1139"/>
                  </a:lnTo>
                  <a:lnTo>
                    <a:pt x="2189" y="1139"/>
                  </a:lnTo>
                  <a:lnTo>
                    <a:pt x="2189" y="1122"/>
                  </a:lnTo>
                  <a:lnTo>
                    <a:pt x="2193" y="1122"/>
                  </a:lnTo>
                  <a:close/>
                  <a:moveTo>
                    <a:pt x="2193" y="1153"/>
                  </a:moveTo>
                  <a:lnTo>
                    <a:pt x="2193" y="1170"/>
                  </a:lnTo>
                  <a:lnTo>
                    <a:pt x="2189" y="1170"/>
                  </a:lnTo>
                  <a:lnTo>
                    <a:pt x="2189" y="1153"/>
                  </a:lnTo>
                  <a:lnTo>
                    <a:pt x="2193" y="1153"/>
                  </a:lnTo>
                  <a:close/>
                  <a:moveTo>
                    <a:pt x="2193" y="1183"/>
                  </a:moveTo>
                  <a:lnTo>
                    <a:pt x="2193" y="1201"/>
                  </a:lnTo>
                  <a:lnTo>
                    <a:pt x="2189" y="1201"/>
                  </a:lnTo>
                  <a:lnTo>
                    <a:pt x="2189" y="1183"/>
                  </a:lnTo>
                  <a:lnTo>
                    <a:pt x="2193" y="1183"/>
                  </a:lnTo>
                  <a:close/>
                  <a:moveTo>
                    <a:pt x="2193" y="1214"/>
                  </a:moveTo>
                  <a:lnTo>
                    <a:pt x="2193" y="1232"/>
                  </a:lnTo>
                  <a:lnTo>
                    <a:pt x="2189" y="1232"/>
                  </a:lnTo>
                  <a:lnTo>
                    <a:pt x="2189" y="1214"/>
                  </a:lnTo>
                  <a:lnTo>
                    <a:pt x="2193" y="1214"/>
                  </a:lnTo>
                  <a:close/>
                  <a:moveTo>
                    <a:pt x="2193" y="1245"/>
                  </a:moveTo>
                  <a:lnTo>
                    <a:pt x="2193" y="1262"/>
                  </a:lnTo>
                  <a:lnTo>
                    <a:pt x="2189" y="1262"/>
                  </a:lnTo>
                  <a:lnTo>
                    <a:pt x="2189" y="1245"/>
                  </a:lnTo>
                  <a:lnTo>
                    <a:pt x="2193" y="1245"/>
                  </a:lnTo>
                  <a:close/>
                  <a:moveTo>
                    <a:pt x="2193" y="1275"/>
                  </a:moveTo>
                  <a:lnTo>
                    <a:pt x="2193" y="1293"/>
                  </a:lnTo>
                  <a:lnTo>
                    <a:pt x="2189" y="1293"/>
                  </a:lnTo>
                  <a:lnTo>
                    <a:pt x="2189" y="1275"/>
                  </a:lnTo>
                  <a:lnTo>
                    <a:pt x="2193" y="1275"/>
                  </a:lnTo>
                  <a:close/>
                  <a:moveTo>
                    <a:pt x="2193" y="1306"/>
                  </a:moveTo>
                  <a:lnTo>
                    <a:pt x="2193" y="1324"/>
                  </a:lnTo>
                  <a:lnTo>
                    <a:pt x="2189" y="1324"/>
                  </a:lnTo>
                  <a:lnTo>
                    <a:pt x="2189" y="1306"/>
                  </a:lnTo>
                  <a:lnTo>
                    <a:pt x="2193" y="1306"/>
                  </a:lnTo>
                  <a:close/>
                  <a:moveTo>
                    <a:pt x="2193" y="1337"/>
                  </a:moveTo>
                  <a:lnTo>
                    <a:pt x="2193" y="1354"/>
                  </a:lnTo>
                  <a:lnTo>
                    <a:pt x="2189" y="1354"/>
                  </a:lnTo>
                  <a:lnTo>
                    <a:pt x="2189" y="1337"/>
                  </a:lnTo>
                  <a:lnTo>
                    <a:pt x="2193" y="1337"/>
                  </a:lnTo>
                  <a:close/>
                  <a:moveTo>
                    <a:pt x="2193" y="1367"/>
                  </a:moveTo>
                  <a:lnTo>
                    <a:pt x="2193" y="1385"/>
                  </a:lnTo>
                  <a:lnTo>
                    <a:pt x="2189" y="1385"/>
                  </a:lnTo>
                  <a:lnTo>
                    <a:pt x="2189" y="1367"/>
                  </a:lnTo>
                  <a:lnTo>
                    <a:pt x="2193" y="1367"/>
                  </a:lnTo>
                  <a:close/>
                  <a:moveTo>
                    <a:pt x="2193" y="1398"/>
                  </a:moveTo>
                  <a:lnTo>
                    <a:pt x="2193" y="1416"/>
                  </a:lnTo>
                  <a:lnTo>
                    <a:pt x="2189" y="1416"/>
                  </a:lnTo>
                  <a:lnTo>
                    <a:pt x="2189" y="1398"/>
                  </a:lnTo>
                  <a:lnTo>
                    <a:pt x="2193" y="1398"/>
                  </a:lnTo>
                  <a:close/>
                  <a:moveTo>
                    <a:pt x="2193" y="1429"/>
                  </a:moveTo>
                  <a:lnTo>
                    <a:pt x="2193" y="1446"/>
                  </a:lnTo>
                  <a:lnTo>
                    <a:pt x="2189" y="1446"/>
                  </a:lnTo>
                  <a:lnTo>
                    <a:pt x="2189" y="1429"/>
                  </a:lnTo>
                  <a:lnTo>
                    <a:pt x="2193" y="1429"/>
                  </a:lnTo>
                  <a:close/>
                  <a:moveTo>
                    <a:pt x="2193" y="1459"/>
                  </a:moveTo>
                  <a:lnTo>
                    <a:pt x="2193" y="1477"/>
                  </a:lnTo>
                  <a:lnTo>
                    <a:pt x="2189" y="1477"/>
                  </a:lnTo>
                  <a:lnTo>
                    <a:pt x="2189" y="1459"/>
                  </a:lnTo>
                  <a:lnTo>
                    <a:pt x="2193" y="1459"/>
                  </a:lnTo>
                  <a:close/>
                  <a:moveTo>
                    <a:pt x="2193" y="1490"/>
                  </a:moveTo>
                  <a:lnTo>
                    <a:pt x="2193" y="1508"/>
                  </a:lnTo>
                  <a:lnTo>
                    <a:pt x="2189" y="1508"/>
                  </a:lnTo>
                  <a:lnTo>
                    <a:pt x="2189" y="1490"/>
                  </a:lnTo>
                  <a:lnTo>
                    <a:pt x="2193" y="1490"/>
                  </a:lnTo>
                  <a:close/>
                  <a:moveTo>
                    <a:pt x="2193" y="1521"/>
                  </a:moveTo>
                  <a:lnTo>
                    <a:pt x="2193" y="1538"/>
                  </a:lnTo>
                  <a:lnTo>
                    <a:pt x="2189" y="1538"/>
                  </a:lnTo>
                  <a:lnTo>
                    <a:pt x="2189" y="1521"/>
                  </a:lnTo>
                  <a:lnTo>
                    <a:pt x="2193" y="1521"/>
                  </a:lnTo>
                  <a:close/>
                  <a:moveTo>
                    <a:pt x="2193" y="1552"/>
                  </a:moveTo>
                  <a:lnTo>
                    <a:pt x="2193" y="1569"/>
                  </a:lnTo>
                  <a:lnTo>
                    <a:pt x="2189" y="1569"/>
                  </a:lnTo>
                  <a:lnTo>
                    <a:pt x="2189" y="1552"/>
                  </a:lnTo>
                  <a:lnTo>
                    <a:pt x="2193" y="1552"/>
                  </a:lnTo>
                  <a:close/>
                  <a:moveTo>
                    <a:pt x="2193" y="1582"/>
                  </a:moveTo>
                  <a:lnTo>
                    <a:pt x="2193" y="1600"/>
                  </a:lnTo>
                  <a:lnTo>
                    <a:pt x="2189" y="1600"/>
                  </a:lnTo>
                  <a:lnTo>
                    <a:pt x="2189" y="1582"/>
                  </a:lnTo>
                  <a:lnTo>
                    <a:pt x="2193" y="1582"/>
                  </a:lnTo>
                  <a:close/>
                  <a:moveTo>
                    <a:pt x="2193" y="1613"/>
                  </a:moveTo>
                  <a:lnTo>
                    <a:pt x="2193" y="1630"/>
                  </a:lnTo>
                  <a:lnTo>
                    <a:pt x="2189" y="1630"/>
                  </a:lnTo>
                  <a:lnTo>
                    <a:pt x="2189" y="1613"/>
                  </a:lnTo>
                  <a:lnTo>
                    <a:pt x="2193" y="1613"/>
                  </a:lnTo>
                  <a:close/>
                  <a:moveTo>
                    <a:pt x="2193" y="1644"/>
                  </a:moveTo>
                  <a:lnTo>
                    <a:pt x="2193" y="1661"/>
                  </a:lnTo>
                  <a:lnTo>
                    <a:pt x="2189" y="1661"/>
                  </a:lnTo>
                  <a:lnTo>
                    <a:pt x="2189" y="1644"/>
                  </a:lnTo>
                  <a:lnTo>
                    <a:pt x="2193" y="1644"/>
                  </a:lnTo>
                  <a:close/>
                  <a:moveTo>
                    <a:pt x="2193" y="1674"/>
                  </a:moveTo>
                  <a:lnTo>
                    <a:pt x="2193" y="1692"/>
                  </a:lnTo>
                  <a:lnTo>
                    <a:pt x="2189" y="1692"/>
                  </a:lnTo>
                  <a:lnTo>
                    <a:pt x="2189" y="1674"/>
                  </a:lnTo>
                  <a:lnTo>
                    <a:pt x="2193" y="1674"/>
                  </a:lnTo>
                  <a:close/>
                  <a:moveTo>
                    <a:pt x="2193" y="1705"/>
                  </a:moveTo>
                  <a:lnTo>
                    <a:pt x="2193" y="1722"/>
                  </a:lnTo>
                  <a:lnTo>
                    <a:pt x="2189" y="1722"/>
                  </a:lnTo>
                  <a:lnTo>
                    <a:pt x="2189" y="1705"/>
                  </a:lnTo>
                  <a:lnTo>
                    <a:pt x="2193" y="1705"/>
                  </a:lnTo>
                  <a:close/>
                  <a:moveTo>
                    <a:pt x="2193" y="1736"/>
                  </a:moveTo>
                  <a:lnTo>
                    <a:pt x="2193" y="1753"/>
                  </a:lnTo>
                  <a:lnTo>
                    <a:pt x="2189" y="1753"/>
                  </a:lnTo>
                  <a:lnTo>
                    <a:pt x="2189" y="1736"/>
                  </a:lnTo>
                  <a:lnTo>
                    <a:pt x="2193" y="1736"/>
                  </a:lnTo>
                  <a:close/>
                  <a:moveTo>
                    <a:pt x="2193" y="1766"/>
                  </a:moveTo>
                  <a:lnTo>
                    <a:pt x="2193" y="1784"/>
                  </a:lnTo>
                  <a:lnTo>
                    <a:pt x="2189" y="1784"/>
                  </a:lnTo>
                  <a:lnTo>
                    <a:pt x="2189" y="1766"/>
                  </a:lnTo>
                  <a:lnTo>
                    <a:pt x="2193" y="1766"/>
                  </a:lnTo>
                  <a:close/>
                  <a:moveTo>
                    <a:pt x="2193" y="1797"/>
                  </a:moveTo>
                  <a:lnTo>
                    <a:pt x="2193" y="1815"/>
                  </a:lnTo>
                  <a:lnTo>
                    <a:pt x="2189" y="1815"/>
                  </a:lnTo>
                  <a:lnTo>
                    <a:pt x="2189" y="1797"/>
                  </a:lnTo>
                  <a:lnTo>
                    <a:pt x="2193" y="1797"/>
                  </a:lnTo>
                  <a:close/>
                  <a:moveTo>
                    <a:pt x="2193" y="1828"/>
                  </a:moveTo>
                  <a:lnTo>
                    <a:pt x="2193" y="1845"/>
                  </a:lnTo>
                  <a:lnTo>
                    <a:pt x="2189" y="1845"/>
                  </a:lnTo>
                  <a:lnTo>
                    <a:pt x="2189" y="1828"/>
                  </a:lnTo>
                  <a:lnTo>
                    <a:pt x="2193" y="1828"/>
                  </a:lnTo>
                  <a:close/>
                  <a:moveTo>
                    <a:pt x="2193" y="1858"/>
                  </a:moveTo>
                  <a:lnTo>
                    <a:pt x="2193" y="1876"/>
                  </a:lnTo>
                  <a:lnTo>
                    <a:pt x="2189" y="1876"/>
                  </a:lnTo>
                  <a:lnTo>
                    <a:pt x="2189" y="1858"/>
                  </a:lnTo>
                  <a:lnTo>
                    <a:pt x="2193" y="1858"/>
                  </a:lnTo>
                  <a:close/>
                  <a:moveTo>
                    <a:pt x="2193" y="1889"/>
                  </a:moveTo>
                  <a:lnTo>
                    <a:pt x="2193" y="1907"/>
                  </a:lnTo>
                  <a:lnTo>
                    <a:pt x="2189" y="1907"/>
                  </a:lnTo>
                  <a:lnTo>
                    <a:pt x="2189" y="1889"/>
                  </a:lnTo>
                  <a:lnTo>
                    <a:pt x="2193" y="1889"/>
                  </a:lnTo>
                  <a:close/>
                  <a:moveTo>
                    <a:pt x="2193" y="1920"/>
                  </a:moveTo>
                  <a:lnTo>
                    <a:pt x="2193" y="1937"/>
                  </a:lnTo>
                  <a:lnTo>
                    <a:pt x="2189" y="1937"/>
                  </a:lnTo>
                  <a:lnTo>
                    <a:pt x="2189" y="1920"/>
                  </a:lnTo>
                  <a:lnTo>
                    <a:pt x="2193" y="1920"/>
                  </a:lnTo>
                  <a:close/>
                  <a:moveTo>
                    <a:pt x="2193" y="1950"/>
                  </a:moveTo>
                  <a:lnTo>
                    <a:pt x="2193" y="1968"/>
                  </a:lnTo>
                  <a:lnTo>
                    <a:pt x="2189" y="1968"/>
                  </a:lnTo>
                  <a:lnTo>
                    <a:pt x="2189" y="1950"/>
                  </a:lnTo>
                  <a:lnTo>
                    <a:pt x="2193" y="1950"/>
                  </a:lnTo>
                  <a:close/>
                  <a:moveTo>
                    <a:pt x="2193" y="1981"/>
                  </a:moveTo>
                  <a:lnTo>
                    <a:pt x="2193" y="1999"/>
                  </a:lnTo>
                  <a:lnTo>
                    <a:pt x="2189" y="1999"/>
                  </a:lnTo>
                  <a:lnTo>
                    <a:pt x="2189" y="1981"/>
                  </a:lnTo>
                  <a:lnTo>
                    <a:pt x="2193" y="1981"/>
                  </a:lnTo>
                  <a:close/>
                  <a:moveTo>
                    <a:pt x="2193" y="2012"/>
                  </a:moveTo>
                  <a:lnTo>
                    <a:pt x="2193" y="2029"/>
                  </a:lnTo>
                  <a:lnTo>
                    <a:pt x="2189" y="2029"/>
                  </a:lnTo>
                  <a:lnTo>
                    <a:pt x="2189" y="2012"/>
                  </a:lnTo>
                  <a:lnTo>
                    <a:pt x="2193" y="2012"/>
                  </a:lnTo>
                  <a:close/>
                  <a:moveTo>
                    <a:pt x="2193" y="2043"/>
                  </a:moveTo>
                  <a:lnTo>
                    <a:pt x="2193" y="2060"/>
                  </a:lnTo>
                  <a:lnTo>
                    <a:pt x="2189" y="2060"/>
                  </a:lnTo>
                  <a:lnTo>
                    <a:pt x="2189" y="2043"/>
                  </a:lnTo>
                  <a:lnTo>
                    <a:pt x="2193" y="2043"/>
                  </a:lnTo>
                  <a:close/>
                  <a:moveTo>
                    <a:pt x="2193" y="2073"/>
                  </a:moveTo>
                  <a:lnTo>
                    <a:pt x="2193" y="2091"/>
                  </a:lnTo>
                  <a:lnTo>
                    <a:pt x="2189" y="2091"/>
                  </a:lnTo>
                  <a:lnTo>
                    <a:pt x="2189" y="2073"/>
                  </a:lnTo>
                  <a:lnTo>
                    <a:pt x="2193" y="2073"/>
                  </a:lnTo>
                  <a:close/>
                  <a:moveTo>
                    <a:pt x="2193" y="2104"/>
                  </a:moveTo>
                  <a:lnTo>
                    <a:pt x="2193" y="2121"/>
                  </a:lnTo>
                  <a:lnTo>
                    <a:pt x="2189" y="2121"/>
                  </a:lnTo>
                  <a:lnTo>
                    <a:pt x="2189" y="2104"/>
                  </a:lnTo>
                  <a:lnTo>
                    <a:pt x="2193" y="2104"/>
                  </a:lnTo>
                  <a:close/>
                  <a:moveTo>
                    <a:pt x="2193" y="2135"/>
                  </a:moveTo>
                  <a:lnTo>
                    <a:pt x="2193" y="2152"/>
                  </a:lnTo>
                  <a:lnTo>
                    <a:pt x="2189" y="2152"/>
                  </a:lnTo>
                  <a:lnTo>
                    <a:pt x="2189" y="2135"/>
                  </a:lnTo>
                  <a:lnTo>
                    <a:pt x="2193" y="2135"/>
                  </a:lnTo>
                  <a:close/>
                  <a:moveTo>
                    <a:pt x="2193" y="2165"/>
                  </a:moveTo>
                  <a:lnTo>
                    <a:pt x="2193" y="2183"/>
                  </a:lnTo>
                  <a:lnTo>
                    <a:pt x="2189" y="2183"/>
                  </a:lnTo>
                  <a:lnTo>
                    <a:pt x="2189" y="2165"/>
                  </a:lnTo>
                  <a:lnTo>
                    <a:pt x="2193" y="2165"/>
                  </a:lnTo>
                  <a:close/>
                  <a:moveTo>
                    <a:pt x="2193" y="2196"/>
                  </a:moveTo>
                  <a:lnTo>
                    <a:pt x="2193" y="2213"/>
                  </a:lnTo>
                  <a:lnTo>
                    <a:pt x="2189" y="2213"/>
                  </a:lnTo>
                  <a:lnTo>
                    <a:pt x="2189" y="2196"/>
                  </a:lnTo>
                  <a:lnTo>
                    <a:pt x="2193" y="2196"/>
                  </a:lnTo>
                  <a:close/>
                  <a:moveTo>
                    <a:pt x="2193" y="2226"/>
                  </a:moveTo>
                  <a:lnTo>
                    <a:pt x="2193" y="2244"/>
                  </a:lnTo>
                  <a:lnTo>
                    <a:pt x="2189" y="2244"/>
                  </a:lnTo>
                  <a:lnTo>
                    <a:pt x="2189" y="2226"/>
                  </a:lnTo>
                  <a:lnTo>
                    <a:pt x="2193" y="2226"/>
                  </a:lnTo>
                  <a:close/>
                  <a:moveTo>
                    <a:pt x="2193" y="2257"/>
                  </a:moveTo>
                  <a:lnTo>
                    <a:pt x="2193" y="2275"/>
                  </a:lnTo>
                  <a:lnTo>
                    <a:pt x="2189" y="2275"/>
                  </a:lnTo>
                  <a:lnTo>
                    <a:pt x="2189" y="2257"/>
                  </a:lnTo>
                  <a:lnTo>
                    <a:pt x="2193" y="2257"/>
                  </a:lnTo>
                  <a:close/>
                  <a:moveTo>
                    <a:pt x="2193" y="2288"/>
                  </a:moveTo>
                  <a:lnTo>
                    <a:pt x="2193" y="2305"/>
                  </a:lnTo>
                  <a:lnTo>
                    <a:pt x="2189" y="2305"/>
                  </a:lnTo>
                  <a:lnTo>
                    <a:pt x="2189" y="2288"/>
                  </a:lnTo>
                  <a:lnTo>
                    <a:pt x="2193" y="2288"/>
                  </a:lnTo>
                  <a:close/>
                  <a:moveTo>
                    <a:pt x="2193" y="2319"/>
                  </a:moveTo>
                  <a:lnTo>
                    <a:pt x="2193" y="2336"/>
                  </a:lnTo>
                  <a:lnTo>
                    <a:pt x="2189" y="2336"/>
                  </a:lnTo>
                  <a:lnTo>
                    <a:pt x="2189" y="2319"/>
                  </a:lnTo>
                  <a:lnTo>
                    <a:pt x="2193" y="2319"/>
                  </a:lnTo>
                  <a:close/>
                  <a:moveTo>
                    <a:pt x="2220" y="631"/>
                  </a:moveTo>
                  <a:lnTo>
                    <a:pt x="2220" y="649"/>
                  </a:lnTo>
                  <a:lnTo>
                    <a:pt x="2215" y="649"/>
                  </a:lnTo>
                  <a:lnTo>
                    <a:pt x="2215" y="631"/>
                  </a:lnTo>
                  <a:lnTo>
                    <a:pt x="2220" y="631"/>
                  </a:lnTo>
                  <a:close/>
                  <a:moveTo>
                    <a:pt x="2220" y="662"/>
                  </a:moveTo>
                  <a:lnTo>
                    <a:pt x="2220" y="679"/>
                  </a:lnTo>
                  <a:lnTo>
                    <a:pt x="2215" y="679"/>
                  </a:lnTo>
                  <a:lnTo>
                    <a:pt x="2215" y="662"/>
                  </a:lnTo>
                  <a:lnTo>
                    <a:pt x="2220" y="662"/>
                  </a:lnTo>
                  <a:close/>
                  <a:moveTo>
                    <a:pt x="2220" y="693"/>
                  </a:moveTo>
                  <a:lnTo>
                    <a:pt x="2220" y="710"/>
                  </a:lnTo>
                  <a:lnTo>
                    <a:pt x="2215" y="710"/>
                  </a:lnTo>
                  <a:lnTo>
                    <a:pt x="2215" y="693"/>
                  </a:lnTo>
                  <a:lnTo>
                    <a:pt x="2220" y="693"/>
                  </a:lnTo>
                  <a:close/>
                  <a:moveTo>
                    <a:pt x="2220" y="723"/>
                  </a:moveTo>
                  <a:lnTo>
                    <a:pt x="2220" y="741"/>
                  </a:lnTo>
                  <a:lnTo>
                    <a:pt x="2215" y="741"/>
                  </a:lnTo>
                  <a:lnTo>
                    <a:pt x="2215" y="723"/>
                  </a:lnTo>
                  <a:lnTo>
                    <a:pt x="2220" y="723"/>
                  </a:lnTo>
                  <a:close/>
                  <a:moveTo>
                    <a:pt x="2220" y="754"/>
                  </a:moveTo>
                  <a:lnTo>
                    <a:pt x="2220" y="771"/>
                  </a:lnTo>
                  <a:lnTo>
                    <a:pt x="2215" y="771"/>
                  </a:lnTo>
                  <a:lnTo>
                    <a:pt x="2215" y="754"/>
                  </a:lnTo>
                  <a:lnTo>
                    <a:pt x="2220" y="754"/>
                  </a:lnTo>
                  <a:close/>
                  <a:moveTo>
                    <a:pt x="2220" y="785"/>
                  </a:moveTo>
                  <a:lnTo>
                    <a:pt x="2220" y="802"/>
                  </a:lnTo>
                  <a:lnTo>
                    <a:pt x="2215" y="802"/>
                  </a:lnTo>
                  <a:lnTo>
                    <a:pt x="2215" y="785"/>
                  </a:lnTo>
                  <a:lnTo>
                    <a:pt x="2220" y="785"/>
                  </a:lnTo>
                  <a:close/>
                  <a:moveTo>
                    <a:pt x="2220" y="815"/>
                  </a:moveTo>
                  <a:lnTo>
                    <a:pt x="2220" y="833"/>
                  </a:lnTo>
                  <a:lnTo>
                    <a:pt x="2215" y="833"/>
                  </a:lnTo>
                  <a:lnTo>
                    <a:pt x="2215" y="815"/>
                  </a:lnTo>
                  <a:lnTo>
                    <a:pt x="2220" y="815"/>
                  </a:lnTo>
                  <a:close/>
                  <a:moveTo>
                    <a:pt x="2220" y="846"/>
                  </a:moveTo>
                  <a:lnTo>
                    <a:pt x="2220" y="863"/>
                  </a:lnTo>
                  <a:lnTo>
                    <a:pt x="2215" y="863"/>
                  </a:lnTo>
                  <a:lnTo>
                    <a:pt x="2215" y="846"/>
                  </a:lnTo>
                  <a:lnTo>
                    <a:pt x="2220" y="846"/>
                  </a:lnTo>
                  <a:close/>
                  <a:moveTo>
                    <a:pt x="2220" y="876"/>
                  </a:moveTo>
                  <a:lnTo>
                    <a:pt x="2220" y="894"/>
                  </a:lnTo>
                  <a:lnTo>
                    <a:pt x="2215" y="894"/>
                  </a:lnTo>
                  <a:lnTo>
                    <a:pt x="2215" y="876"/>
                  </a:lnTo>
                  <a:lnTo>
                    <a:pt x="2220" y="876"/>
                  </a:lnTo>
                  <a:close/>
                  <a:moveTo>
                    <a:pt x="2220" y="907"/>
                  </a:moveTo>
                  <a:lnTo>
                    <a:pt x="2220" y="925"/>
                  </a:lnTo>
                  <a:lnTo>
                    <a:pt x="2215" y="925"/>
                  </a:lnTo>
                  <a:lnTo>
                    <a:pt x="2215" y="907"/>
                  </a:lnTo>
                  <a:lnTo>
                    <a:pt x="2220" y="907"/>
                  </a:lnTo>
                  <a:close/>
                  <a:moveTo>
                    <a:pt x="2220" y="938"/>
                  </a:moveTo>
                  <a:lnTo>
                    <a:pt x="2220" y="956"/>
                  </a:lnTo>
                  <a:lnTo>
                    <a:pt x="2215" y="956"/>
                  </a:lnTo>
                  <a:lnTo>
                    <a:pt x="2215" y="938"/>
                  </a:lnTo>
                  <a:lnTo>
                    <a:pt x="2220" y="938"/>
                  </a:lnTo>
                  <a:close/>
                  <a:moveTo>
                    <a:pt x="2220" y="969"/>
                  </a:moveTo>
                  <a:lnTo>
                    <a:pt x="2220" y="986"/>
                  </a:lnTo>
                  <a:lnTo>
                    <a:pt x="2215" y="986"/>
                  </a:lnTo>
                  <a:lnTo>
                    <a:pt x="2215" y="969"/>
                  </a:lnTo>
                  <a:lnTo>
                    <a:pt x="2220" y="969"/>
                  </a:lnTo>
                  <a:close/>
                  <a:moveTo>
                    <a:pt x="2220" y="999"/>
                  </a:moveTo>
                  <a:lnTo>
                    <a:pt x="2220" y="1017"/>
                  </a:lnTo>
                  <a:lnTo>
                    <a:pt x="2215" y="1017"/>
                  </a:lnTo>
                  <a:lnTo>
                    <a:pt x="2215" y="999"/>
                  </a:lnTo>
                  <a:lnTo>
                    <a:pt x="2220" y="999"/>
                  </a:lnTo>
                  <a:close/>
                  <a:moveTo>
                    <a:pt x="2220" y="1030"/>
                  </a:moveTo>
                  <a:lnTo>
                    <a:pt x="2220" y="1048"/>
                  </a:lnTo>
                  <a:lnTo>
                    <a:pt x="2215" y="1048"/>
                  </a:lnTo>
                  <a:lnTo>
                    <a:pt x="2215" y="1030"/>
                  </a:lnTo>
                  <a:lnTo>
                    <a:pt x="2220" y="1030"/>
                  </a:lnTo>
                  <a:close/>
                  <a:moveTo>
                    <a:pt x="2220" y="1061"/>
                  </a:moveTo>
                  <a:lnTo>
                    <a:pt x="2220" y="1078"/>
                  </a:lnTo>
                  <a:lnTo>
                    <a:pt x="2215" y="1078"/>
                  </a:lnTo>
                  <a:lnTo>
                    <a:pt x="2215" y="1061"/>
                  </a:lnTo>
                  <a:lnTo>
                    <a:pt x="2220" y="1061"/>
                  </a:lnTo>
                  <a:close/>
                  <a:moveTo>
                    <a:pt x="2220" y="1091"/>
                  </a:moveTo>
                  <a:lnTo>
                    <a:pt x="2220" y="1109"/>
                  </a:lnTo>
                  <a:lnTo>
                    <a:pt x="2215" y="1109"/>
                  </a:lnTo>
                  <a:lnTo>
                    <a:pt x="2215" y="1091"/>
                  </a:lnTo>
                  <a:lnTo>
                    <a:pt x="2220" y="1091"/>
                  </a:lnTo>
                  <a:close/>
                  <a:moveTo>
                    <a:pt x="2220" y="1122"/>
                  </a:moveTo>
                  <a:lnTo>
                    <a:pt x="2220" y="1139"/>
                  </a:lnTo>
                  <a:lnTo>
                    <a:pt x="2215" y="1139"/>
                  </a:lnTo>
                  <a:lnTo>
                    <a:pt x="2215" y="1122"/>
                  </a:lnTo>
                  <a:lnTo>
                    <a:pt x="2220" y="1122"/>
                  </a:lnTo>
                  <a:close/>
                  <a:moveTo>
                    <a:pt x="2220" y="1153"/>
                  </a:moveTo>
                  <a:lnTo>
                    <a:pt x="2220" y="1170"/>
                  </a:lnTo>
                  <a:lnTo>
                    <a:pt x="2215" y="1170"/>
                  </a:lnTo>
                  <a:lnTo>
                    <a:pt x="2215" y="1153"/>
                  </a:lnTo>
                  <a:lnTo>
                    <a:pt x="2220" y="1153"/>
                  </a:lnTo>
                  <a:close/>
                  <a:moveTo>
                    <a:pt x="2220" y="1183"/>
                  </a:moveTo>
                  <a:lnTo>
                    <a:pt x="2220" y="1201"/>
                  </a:lnTo>
                  <a:lnTo>
                    <a:pt x="2215" y="1201"/>
                  </a:lnTo>
                  <a:lnTo>
                    <a:pt x="2215" y="1183"/>
                  </a:lnTo>
                  <a:lnTo>
                    <a:pt x="2220" y="1183"/>
                  </a:lnTo>
                  <a:close/>
                  <a:moveTo>
                    <a:pt x="2220" y="1214"/>
                  </a:moveTo>
                  <a:lnTo>
                    <a:pt x="2220" y="1232"/>
                  </a:lnTo>
                  <a:lnTo>
                    <a:pt x="2215" y="1232"/>
                  </a:lnTo>
                  <a:lnTo>
                    <a:pt x="2215" y="1214"/>
                  </a:lnTo>
                  <a:lnTo>
                    <a:pt x="2220" y="1214"/>
                  </a:lnTo>
                  <a:close/>
                  <a:moveTo>
                    <a:pt x="2220" y="1245"/>
                  </a:moveTo>
                  <a:lnTo>
                    <a:pt x="2220" y="1262"/>
                  </a:lnTo>
                  <a:lnTo>
                    <a:pt x="2215" y="1262"/>
                  </a:lnTo>
                  <a:lnTo>
                    <a:pt x="2215" y="1245"/>
                  </a:lnTo>
                  <a:lnTo>
                    <a:pt x="2220" y="1245"/>
                  </a:lnTo>
                  <a:close/>
                  <a:moveTo>
                    <a:pt x="2220" y="1275"/>
                  </a:moveTo>
                  <a:lnTo>
                    <a:pt x="2220" y="1293"/>
                  </a:lnTo>
                  <a:lnTo>
                    <a:pt x="2215" y="1293"/>
                  </a:lnTo>
                  <a:lnTo>
                    <a:pt x="2215" y="1275"/>
                  </a:lnTo>
                  <a:lnTo>
                    <a:pt x="2220" y="1275"/>
                  </a:lnTo>
                  <a:close/>
                  <a:moveTo>
                    <a:pt x="2220" y="1306"/>
                  </a:moveTo>
                  <a:lnTo>
                    <a:pt x="2220" y="1324"/>
                  </a:lnTo>
                  <a:lnTo>
                    <a:pt x="2215" y="1324"/>
                  </a:lnTo>
                  <a:lnTo>
                    <a:pt x="2215" y="1306"/>
                  </a:lnTo>
                  <a:lnTo>
                    <a:pt x="2220" y="1306"/>
                  </a:lnTo>
                  <a:close/>
                  <a:moveTo>
                    <a:pt x="2220" y="1337"/>
                  </a:moveTo>
                  <a:lnTo>
                    <a:pt x="2220" y="1354"/>
                  </a:lnTo>
                  <a:lnTo>
                    <a:pt x="2215" y="1354"/>
                  </a:lnTo>
                  <a:lnTo>
                    <a:pt x="2215" y="1337"/>
                  </a:lnTo>
                  <a:lnTo>
                    <a:pt x="2220" y="1337"/>
                  </a:lnTo>
                  <a:close/>
                  <a:moveTo>
                    <a:pt x="2220" y="1367"/>
                  </a:moveTo>
                  <a:lnTo>
                    <a:pt x="2220" y="1385"/>
                  </a:lnTo>
                  <a:lnTo>
                    <a:pt x="2215" y="1385"/>
                  </a:lnTo>
                  <a:lnTo>
                    <a:pt x="2215" y="1367"/>
                  </a:lnTo>
                  <a:lnTo>
                    <a:pt x="2220" y="1367"/>
                  </a:lnTo>
                  <a:close/>
                  <a:moveTo>
                    <a:pt x="2220" y="1398"/>
                  </a:moveTo>
                  <a:lnTo>
                    <a:pt x="2220" y="1416"/>
                  </a:lnTo>
                  <a:lnTo>
                    <a:pt x="2215" y="1416"/>
                  </a:lnTo>
                  <a:lnTo>
                    <a:pt x="2215" y="1398"/>
                  </a:lnTo>
                  <a:lnTo>
                    <a:pt x="2220" y="1398"/>
                  </a:lnTo>
                  <a:close/>
                  <a:moveTo>
                    <a:pt x="2220" y="1429"/>
                  </a:moveTo>
                  <a:lnTo>
                    <a:pt x="2220" y="1446"/>
                  </a:lnTo>
                  <a:lnTo>
                    <a:pt x="2215" y="1446"/>
                  </a:lnTo>
                  <a:lnTo>
                    <a:pt x="2215" y="1429"/>
                  </a:lnTo>
                  <a:lnTo>
                    <a:pt x="2220" y="1429"/>
                  </a:lnTo>
                  <a:close/>
                  <a:moveTo>
                    <a:pt x="2220" y="1459"/>
                  </a:moveTo>
                  <a:lnTo>
                    <a:pt x="2220" y="1477"/>
                  </a:lnTo>
                  <a:lnTo>
                    <a:pt x="2215" y="1477"/>
                  </a:lnTo>
                  <a:lnTo>
                    <a:pt x="2215" y="1459"/>
                  </a:lnTo>
                  <a:lnTo>
                    <a:pt x="2220" y="1459"/>
                  </a:lnTo>
                  <a:close/>
                  <a:moveTo>
                    <a:pt x="2220" y="1490"/>
                  </a:moveTo>
                  <a:lnTo>
                    <a:pt x="2220" y="1508"/>
                  </a:lnTo>
                  <a:lnTo>
                    <a:pt x="2215" y="1508"/>
                  </a:lnTo>
                  <a:lnTo>
                    <a:pt x="2215" y="1490"/>
                  </a:lnTo>
                  <a:lnTo>
                    <a:pt x="2220" y="1490"/>
                  </a:lnTo>
                  <a:close/>
                  <a:moveTo>
                    <a:pt x="2220" y="1521"/>
                  </a:moveTo>
                  <a:lnTo>
                    <a:pt x="2220" y="1538"/>
                  </a:lnTo>
                  <a:lnTo>
                    <a:pt x="2215" y="1538"/>
                  </a:lnTo>
                  <a:lnTo>
                    <a:pt x="2215" y="1521"/>
                  </a:lnTo>
                  <a:lnTo>
                    <a:pt x="2220" y="1521"/>
                  </a:lnTo>
                  <a:close/>
                  <a:moveTo>
                    <a:pt x="2220" y="1552"/>
                  </a:moveTo>
                  <a:lnTo>
                    <a:pt x="2220" y="1569"/>
                  </a:lnTo>
                  <a:lnTo>
                    <a:pt x="2215" y="1569"/>
                  </a:lnTo>
                  <a:lnTo>
                    <a:pt x="2215" y="1552"/>
                  </a:lnTo>
                  <a:lnTo>
                    <a:pt x="2220" y="1552"/>
                  </a:lnTo>
                  <a:close/>
                  <a:moveTo>
                    <a:pt x="2220" y="1582"/>
                  </a:moveTo>
                  <a:lnTo>
                    <a:pt x="2220" y="1600"/>
                  </a:lnTo>
                  <a:lnTo>
                    <a:pt x="2215" y="1600"/>
                  </a:lnTo>
                  <a:lnTo>
                    <a:pt x="2215" y="1582"/>
                  </a:lnTo>
                  <a:lnTo>
                    <a:pt x="2220" y="1582"/>
                  </a:lnTo>
                  <a:close/>
                  <a:moveTo>
                    <a:pt x="2220" y="1613"/>
                  </a:moveTo>
                  <a:lnTo>
                    <a:pt x="2220" y="1630"/>
                  </a:lnTo>
                  <a:lnTo>
                    <a:pt x="2215" y="1630"/>
                  </a:lnTo>
                  <a:lnTo>
                    <a:pt x="2215" y="1613"/>
                  </a:lnTo>
                  <a:lnTo>
                    <a:pt x="2220" y="1613"/>
                  </a:lnTo>
                  <a:close/>
                  <a:moveTo>
                    <a:pt x="2220" y="1644"/>
                  </a:moveTo>
                  <a:lnTo>
                    <a:pt x="2220" y="1661"/>
                  </a:lnTo>
                  <a:lnTo>
                    <a:pt x="2215" y="1661"/>
                  </a:lnTo>
                  <a:lnTo>
                    <a:pt x="2215" y="1644"/>
                  </a:lnTo>
                  <a:lnTo>
                    <a:pt x="2220" y="1644"/>
                  </a:lnTo>
                  <a:close/>
                  <a:moveTo>
                    <a:pt x="2220" y="1674"/>
                  </a:moveTo>
                  <a:lnTo>
                    <a:pt x="2220" y="1692"/>
                  </a:lnTo>
                  <a:lnTo>
                    <a:pt x="2215" y="1692"/>
                  </a:lnTo>
                  <a:lnTo>
                    <a:pt x="2215" y="1674"/>
                  </a:lnTo>
                  <a:lnTo>
                    <a:pt x="2220" y="1674"/>
                  </a:lnTo>
                  <a:close/>
                  <a:moveTo>
                    <a:pt x="2220" y="1705"/>
                  </a:moveTo>
                  <a:lnTo>
                    <a:pt x="2220" y="1722"/>
                  </a:lnTo>
                  <a:lnTo>
                    <a:pt x="2215" y="1722"/>
                  </a:lnTo>
                  <a:lnTo>
                    <a:pt x="2215" y="1705"/>
                  </a:lnTo>
                  <a:lnTo>
                    <a:pt x="2220" y="1705"/>
                  </a:lnTo>
                  <a:close/>
                  <a:moveTo>
                    <a:pt x="2220" y="1736"/>
                  </a:moveTo>
                  <a:lnTo>
                    <a:pt x="2220" y="1753"/>
                  </a:lnTo>
                  <a:lnTo>
                    <a:pt x="2215" y="1753"/>
                  </a:lnTo>
                  <a:lnTo>
                    <a:pt x="2215" y="1736"/>
                  </a:lnTo>
                  <a:lnTo>
                    <a:pt x="2220" y="1736"/>
                  </a:lnTo>
                  <a:close/>
                  <a:moveTo>
                    <a:pt x="2220" y="1766"/>
                  </a:moveTo>
                  <a:lnTo>
                    <a:pt x="2220" y="1784"/>
                  </a:lnTo>
                  <a:lnTo>
                    <a:pt x="2215" y="1784"/>
                  </a:lnTo>
                  <a:lnTo>
                    <a:pt x="2215" y="1766"/>
                  </a:lnTo>
                  <a:lnTo>
                    <a:pt x="2220" y="1766"/>
                  </a:lnTo>
                  <a:close/>
                  <a:moveTo>
                    <a:pt x="2220" y="1797"/>
                  </a:moveTo>
                  <a:lnTo>
                    <a:pt x="2220" y="1815"/>
                  </a:lnTo>
                  <a:lnTo>
                    <a:pt x="2215" y="1815"/>
                  </a:lnTo>
                  <a:lnTo>
                    <a:pt x="2215" y="1797"/>
                  </a:lnTo>
                  <a:lnTo>
                    <a:pt x="2220" y="1797"/>
                  </a:lnTo>
                  <a:close/>
                  <a:moveTo>
                    <a:pt x="2220" y="1828"/>
                  </a:moveTo>
                  <a:lnTo>
                    <a:pt x="2220" y="1845"/>
                  </a:lnTo>
                  <a:lnTo>
                    <a:pt x="2215" y="1845"/>
                  </a:lnTo>
                  <a:lnTo>
                    <a:pt x="2215" y="1828"/>
                  </a:lnTo>
                  <a:lnTo>
                    <a:pt x="2220" y="1828"/>
                  </a:lnTo>
                  <a:close/>
                  <a:moveTo>
                    <a:pt x="2220" y="1858"/>
                  </a:moveTo>
                  <a:lnTo>
                    <a:pt x="2220" y="1876"/>
                  </a:lnTo>
                  <a:lnTo>
                    <a:pt x="2215" y="1876"/>
                  </a:lnTo>
                  <a:lnTo>
                    <a:pt x="2215" y="1858"/>
                  </a:lnTo>
                  <a:lnTo>
                    <a:pt x="2220" y="1858"/>
                  </a:lnTo>
                  <a:close/>
                  <a:moveTo>
                    <a:pt x="2220" y="1889"/>
                  </a:moveTo>
                  <a:lnTo>
                    <a:pt x="2220" y="1907"/>
                  </a:lnTo>
                  <a:lnTo>
                    <a:pt x="2215" y="1907"/>
                  </a:lnTo>
                  <a:lnTo>
                    <a:pt x="2215" y="1889"/>
                  </a:lnTo>
                  <a:lnTo>
                    <a:pt x="2220" y="1889"/>
                  </a:lnTo>
                  <a:close/>
                  <a:moveTo>
                    <a:pt x="2220" y="1920"/>
                  </a:moveTo>
                  <a:lnTo>
                    <a:pt x="2220" y="1937"/>
                  </a:lnTo>
                  <a:lnTo>
                    <a:pt x="2215" y="1937"/>
                  </a:lnTo>
                  <a:lnTo>
                    <a:pt x="2215" y="1920"/>
                  </a:lnTo>
                  <a:lnTo>
                    <a:pt x="2220" y="1920"/>
                  </a:lnTo>
                  <a:close/>
                  <a:moveTo>
                    <a:pt x="2220" y="1950"/>
                  </a:moveTo>
                  <a:lnTo>
                    <a:pt x="2220" y="1968"/>
                  </a:lnTo>
                  <a:lnTo>
                    <a:pt x="2215" y="1968"/>
                  </a:lnTo>
                  <a:lnTo>
                    <a:pt x="2215" y="1950"/>
                  </a:lnTo>
                  <a:lnTo>
                    <a:pt x="2220" y="1950"/>
                  </a:lnTo>
                  <a:close/>
                  <a:moveTo>
                    <a:pt x="2220" y="1981"/>
                  </a:moveTo>
                  <a:lnTo>
                    <a:pt x="2220" y="1999"/>
                  </a:lnTo>
                  <a:lnTo>
                    <a:pt x="2215" y="1999"/>
                  </a:lnTo>
                  <a:lnTo>
                    <a:pt x="2215" y="1981"/>
                  </a:lnTo>
                  <a:lnTo>
                    <a:pt x="2220" y="1981"/>
                  </a:lnTo>
                  <a:close/>
                  <a:moveTo>
                    <a:pt x="2220" y="2012"/>
                  </a:moveTo>
                  <a:lnTo>
                    <a:pt x="2220" y="2029"/>
                  </a:lnTo>
                  <a:lnTo>
                    <a:pt x="2215" y="2029"/>
                  </a:lnTo>
                  <a:lnTo>
                    <a:pt x="2215" y="2012"/>
                  </a:lnTo>
                  <a:lnTo>
                    <a:pt x="2220" y="2012"/>
                  </a:lnTo>
                  <a:close/>
                  <a:moveTo>
                    <a:pt x="2220" y="2043"/>
                  </a:moveTo>
                  <a:lnTo>
                    <a:pt x="2220" y="2060"/>
                  </a:lnTo>
                  <a:lnTo>
                    <a:pt x="2215" y="2060"/>
                  </a:lnTo>
                  <a:lnTo>
                    <a:pt x="2215" y="2043"/>
                  </a:lnTo>
                  <a:lnTo>
                    <a:pt x="2220" y="2043"/>
                  </a:lnTo>
                  <a:close/>
                  <a:moveTo>
                    <a:pt x="2220" y="2073"/>
                  </a:moveTo>
                  <a:lnTo>
                    <a:pt x="2220" y="2091"/>
                  </a:lnTo>
                  <a:lnTo>
                    <a:pt x="2215" y="2091"/>
                  </a:lnTo>
                  <a:lnTo>
                    <a:pt x="2215" y="2073"/>
                  </a:lnTo>
                  <a:lnTo>
                    <a:pt x="2220" y="2073"/>
                  </a:lnTo>
                  <a:close/>
                  <a:moveTo>
                    <a:pt x="2220" y="2104"/>
                  </a:moveTo>
                  <a:lnTo>
                    <a:pt x="2220" y="2121"/>
                  </a:lnTo>
                  <a:lnTo>
                    <a:pt x="2215" y="2121"/>
                  </a:lnTo>
                  <a:lnTo>
                    <a:pt x="2215" y="2104"/>
                  </a:lnTo>
                  <a:lnTo>
                    <a:pt x="2220" y="2104"/>
                  </a:lnTo>
                  <a:close/>
                  <a:moveTo>
                    <a:pt x="2220" y="2135"/>
                  </a:moveTo>
                  <a:lnTo>
                    <a:pt x="2220" y="2152"/>
                  </a:lnTo>
                  <a:lnTo>
                    <a:pt x="2215" y="2152"/>
                  </a:lnTo>
                  <a:lnTo>
                    <a:pt x="2215" y="2135"/>
                  </a:lnTo>
                  <a:lnTo>
                    <a:pt x="2220" y="2135"/>
                  </a:lnTo>
                  <a:close/>
                  <a:moveTo>
                    <a:pt x="2220" y="2165"/>
                  </a:moveTo>
                  <a:lnTo>
                    <a:pt x="2220" y="2183"/>
                  </a:lnTo>
                  <a:lnTo>
                    <a:pt x="2215" y="2183"/>
                  </a:lnTo>
                  <a:lnTo>
                    <a:pt x="2215" y="2165"/>
                  </a:lnTo>
                  <a:lnTo>
                    <a:pt x="2220" y="2165"/>
                  </a:lnTo>
                  <a:close/>
                  <a:moveTo>
                    <a:pt x="2220" y="2196"/>
                  </a:moveTo>
                  <a:lnTo>
                    <a:pt x="2220" y="2213"/>
                  </a:lnTo>
                  <a:lnTo>
                    <a:pt x="2215" y="2213"/>
                  </a:lnTo>
                  <a:lnTo>
                    <a:pt x="2215" y="2196"/>
                  </a:lnTo>
                  <a:lnTo>
                    <a:pt x="2220" y="2196"/>
                  </a:lnTo>
                  <a:close/>
                  <a:moveTo>
                    <a:pt x="2220" y="2226"/>
                  </a:moveTo>
                  <a:lnTo>
                    <a:pt x="2220" y="2244"/>
                  </a:lnTo>
                  <a:lnTo>
                    <a:pt x="2215" y="2244"/>
                  </a:lnTo>
                  <a:lnTo>
                    <a:pt x="2215" y="2226"/>
                  </a:lnTo>
                  <a:lnTo>
                    <a:pt x="2220" y="2226"/>
                  </a:lnTo>
                  <a:close/>
                  <a:moveTo>
                    <a:pt x="2220" y="2257"/>
                  </a:moveTo>
                  <a:lnTo>
                    <a:pt x="2220" y="2275"/>
                  </a:lnTo>
                  <a:lnTo>
                    <a:pt x="2215" y="2275"/>
                  </a:lnTo>
                  <a:lnTo>
                    <a:pt x="2215" y="2257"/>
                  </a:lnTo>
                  <a:lnTo>
                    <a:pt x="2220" y="2257"/>
                  </a:lnTo>
                  <a:close/>
                  <a:moveTo>
                    <a:pt x="2220" y="2288"/>
                  </a:moveTo>
                  <a:lnTo>
                    <a:pt x="2220" y="2306"/>
                  </a:lnTo>
                  <a:lnTo>
                    <a:pt x="2215" y="2306"/>
                  </a:lnTo>
                  <a:lnTo>
                    <a:pt x="2215" y="2288"/>
                  </a:lnTo>
                  <a:lnTo>
                    <a:pt x="2220" y="2288"/>
                  </a:lnTo>
                  <a:close/>
                  <a:moveTo>
                    <a:pt x="2220" y="2319"/>
                  </a:moveTo>
                  <a:lnTo>
                    <a:pt x="2220" y="2336"/>
                  </a:lnTo>
                  <a:lnTo>
                    <a:pt x="2215" y="2336"/>
                  </a:lnTo>
                  <a:lnTo>
                    <a:pt x="2215" y="2319"/>
                  </a:lnTo>
                  <a:lnTo>
                    <a:pt x="2220" y="2319"/>
                  </a:lnTo>
                  <a:close/>
                  <a:moveTo>
                    <a:pt x="2250" y="600"/>
                  </a:moveTo>
                  <a:lnTo>
                    <a:pt x="2250" y="618"/>
                  </a:lnTo>
                  <a:lnTo>
                    <a:pt x="2246" y="618"/>
                  </a:lnTo>
                  <a:lnTo>
                    <a:pt x="2246" y="600"/>
                  </a:lnTo>
                  <a:lnTo>
                    <a:pt x="2250" y="600"/>
                  </a:lnTo>
                  <a:close/>
                  <a:moveTo>
                    <a:pt x="2250" y="631"/>
                  </a:moveTo>
                  <a:lnTo>
                    <a:pt x="2250" y="649"/>
                  </a:lnTo>
                  <a:lnTo>
                    <a:pt x="2246" y="649"/>
                  </a:lnTo>
                  <a:lnTo>
                    <a:pt x="2246" y="631"/>
                  </a:lnTo>
                  <a:lnTo>
                    <a:pt x="2250" y="631"/>
                  </a:lnTo>
                  <a:close/>
                  <a:moveTo>
                    <a:pt x="2250" y="662"/>
                  </a:moveTo>
                  <a:lnTo>
                    <a:pt x="2250" y="679"/>
                  </a:lnTo>
                  <a:lnTo>
                    <a:pt x="2246" y="679"/>
                  </a:lnTo>
                  <a:lnTo>
                    <a:pt x="2246" y="662"/>
                  </a:lnTo>
                  <a:lnTo>
                    <a:pt x="2250" y="662"/>
                  </a:lnTo>
                  <a:close/>
                  <a:moveTo>
                    <a:pt x="2250" y="693"/>
                  </a:moveTo>
                  <a:lnTo>
                    <a:pt x="2250" y="710"/>
                  </a:lnTo>
                  <a:lnTo>
                    <a:pt x="2246" y="710"/>
                  </a:lnTo>
                  <a:lnTo>
                    <a:pt x="2246" y="693"/>
                  </a:lnTo>
                  <a:lnTo>
                    <a:pt x="2250" y="693"/>
                  </a:lnTo>
                  <a:close/>
                  <a:moveTo>
                    <a:pt x="2250" y="723"/>
                  </a:moveTo>
                  <a:lnTo>
                    <a:pt x="2250" y="741"/>
                  </a:lnTo>
                  <a:lnTo>
                    <a:pt x="2246" y="741"/>
                  </a:lnTo>
                  <a:lnTo>
                    <a:pt x="2246" y="723"/>
                  </a:lnTo>
                  <a:lnTo>
                    <a:pt x="2250" y="723"/>
                  </a:lnTo>
                  <a:close/>
                  <a:moveTo>
                    <a:pt x="2250" y="754"/>
                  </a:moveTo>
                  <a:lnTo>
                    <a:pt x="2250" y="771"/>
                  </a:lnTo>
                  <a:lnTo>
                    <a:pt x="2246" y="771"/>
                  </a:lnTo>
                  <a:lnTo>
                    <a:pt x="2246" y="754"/>
                  </a:lnTo>
                  <a:lnTo>
                    <a:pt x="2250" y="754"/>
                  </a:lnTo>
                  <a:close/>
                  <a:moveTo>
                    <a:pt x="2250" y="785"/>
                  </a:moveTo>
                  <a:lnTo>
                    <a:pt x="2250" y="802"/>
                  </a:lnTo>
                  <a:lnTo>
                    <a:pt x="2246" y="802"/>
                  </a:lnTo>
                  <a:lnTo>
                    <a:pt x="2246" y="785"/>
                  </a:lnTo>
                  <a:lnTo>
                    <a:pt x="2250" y="785"/>
                  </a:lnTo>
                  <a:close/>
                  <a:moveTo>
                    <a:pt x="2250" y="815"/>
                  </a:moveTo>
                  <a:lnTo>
                    <a:pt x="2250" y="833"/>
                  </a:lnTo>
                  <a:lnTo>
                    <a:pt x="2246" y="833"/>
                  </a:lnTo>
                  <a:lnTo>
                    <a:pt x="2246" y="815"/>
                  </a:lnTo>
                  <a:lnTo>
                    <a:pt x="2250" y="815"/>
                  </a:lnTo>
                  <a:close/>
                  <a:moveTo>
                    <a:pt x="2250" y="846"/>
                  </a:moveTo>
                  <a:lnTo>
                    <a:pt x="2250" y="863"/>
                  </a:lnTo>
                  <a:lnTo>
                    <a:pt x="2246" y="863"/>
                  </a:lnTo>
                  <a:lnTo>
                    <a:pt x="2246" y="846"/>
                  </a:lnTo>
                  <a:lnTo>
                    <a:pt x="2250" y="846"/>
                  </a:lnTo>
                  <a:close/>
                  <a:moveTo>
                    <a:pt x="2250" y="876"/>
                  </a:moveTo>
                  <a:lnTo>
                    <a:pt x="2250" y="894"/>
                  </a:lnTo>
                  <a:lnTo>
                    <a:pt x="2246" y="894"/>
                  </a:lnTo>
                  <a:lnTo>
                    <a:pt x="2246" y="876"/>
                  </a:lnTo>
                  <a:lnTo>
                    <a:pt x="2250" y="876"/>
                  </a:lnTo>
                  <a:close/>
                  <a:moveTo>
                    <a:pt x="2250" y="907"/>
                  </a:moveTo>
                  <a:lnTo>
                    <a:pt x="2250" y="925"/>
                  </a:lnTo>
                  <a:lnTo>
                    <a:pt x="2246" y="925"/>
                  </a:lnTo>
                  <a:lnTo>
                    <a:pt x="2246" y="907"/>
                  </a:lnTo>
                  <a:lnTo>
                    <a:pt x="2250" y="907"/>
                  </a:lnTo>
                  <a:close/>
                  <a:moveTo>
                    <a:pt x="2250" y="938"/>
                  </a:moveTo>
                  <a:lnTo>
                    <a:pt x="2250" y="956"/>
                  </a:lnTo>
                  <a:lnTo>
                    <a:pt x="2246" y="956"/>
                  </a:lnTo>
                  <a:lnTo>
                    <a:pt x="2246" y="938"/>
                  </a:lnTo>
                  <a:lnTo>
                    <a:pt x="2250" y="938"/>
                  </a:lnTo>
                  <a:close/>
                  <a:moveTo>
                    <a:pt x="2250" y="969"/>
                  </a:moveTo>
                  <a:lnTo>
                    <a:pt x="2250" y="986"/>
                  </a:lnTo>
                  <a:lnTo>
                    <a:pt x="2246" y="986"/>
                  </a:lnTo>
                  <a:lnTo>
                    <a:pt x="2246" y="969"/>
                  </a:lnTo>
                  <a:lnTo>
                    <a:pt x="2250" y="969"/>
                  </a:lnTo>
                  <a:close/>
                  <a:moveTo>
                    <a:pt x="2250" y="999"/>
                  </a:moveTo>
                  <a:lnTo>
                    <a:pt x="2250" y="1017"/>
                  </a:lnTo>
                  <a:lnTo>
                    <a:pt x="2246" y="1017"/>
                  </a:lnTo>
                  <a:lnTo>
                    <a:pt x="2246" y="999"/>
                  </a:lnTo>
                  <a:lnTo>
                    <a:pt x="2250" y="999"/>
                  </a:lnTo>
                  <a:close/>
                  <a:moveTo>
                    <a:pt x="2250" y="1030"/>
                  </a:moveTo>
                  <a:lnTo>
                    <a:pt x="2250" y="1048"/>
                  </a:lnTo>
                  <a:lnTo>
                    <a:pt x="2246" y="1048"/>
                  </a:lnTo>
                  <a:lnTo>
                    <a:pt x="2246" y="1030"/>
                  </a:lnTo>
                  <a:lnTo>
                    <a:pt x="2250" y="1030"/>
                  </a:lnTo>
                  <a:close/>
                  <a:moveTo>
                    <a:pt x="2250" y="1061"/>
                  </a:moveTo>
                  <a:lnTo>
                    <a:pt x="2250" y="1078"/>
                  </a:lnTo>
                  <a:lnTo>
                    <a:pt x="2246" y="1078"/>
                  </a:lnTo>
                  <a:lnTo>
                    <a:pt x="2246" y="1061"/>
                  </a:lnTo>
                  <a:lnTo>
                    <a:pt x="2250" y="1061"/>
                  </a:lnTo>
                  <a:close/>
                  <a:moveTo>
                    <a:pt x="2250" y="1091"/>
                  </a:moveTo>
                  <a:lnTo>
                    <a:pt x="2250" y="1109"/>
                  </a:lnTo>
                  <a:lnTo>
                    <a:pt x="2246" y="1109"/>
                  </a:lnTo>
                  <a:lnTo>
                    <a:pt x="2246" y="1091"/>
                  </a:lnTo>
                  <a:lnTo>
                    <a:pt x="2250" y="1091"/>
                  </a:lnTo>
                  <a:close/>
                  <a:moveTo>
                    <a:pt x="2250" y="1122"/>
                  </a:moveTo>
                  <a:lnTo>
                    <a:pt x="2250" y="1139"/>
                  </a:lnTo>
                  <a:lnTo>
                    <a:pt x="2246" y="1139"/>
                  </a:lnTo>
                  <a:lnTo>
                    <a:pt x="2246" y="1122"/>
                  </a:lnTo>
                  <a:lnTo>
                    <a:pt x="2250" y="1122"/>
                  </a:lnTo>
                  <a:close/>
                  <a:moveTo>
                    <a:pt x="2250" y="1153"/>
                  </a:moveTo>
                  <a:lnTo>
                    <a:pt x="2250" y="1170"/>
                  </a:lnTo>
                  <a:lnTo>
                    <a:pt x="2246" y="1170"/>
                  </a:lnTo>
                  <a:lnTo>
                    <a:pt x="2246" y="1153"/>
                  </a:lnTo>
                  <a:lnTo>
                    <a:pt x="2250" y="1153"/>
                  </a:lnTo>
                  <a:close/>
                  <a:moveTo>
                    <a:pt x="2250" y="1184"/>
                  </a:moveTo>
                  <a:lnTo>
                    <a:pt x="2250" y="1201"/>
                  </a:lnTo>
                  <a:lnTo>
                    <a:pt x="2246" y="1201"/>
                  </a:lnTo>
                  <a:lnTo>
                    <a:pt x="2246" y="1184"/>
                  </a:lnTo>
                  <a:lnTo>
                    <a:pt x="2250" y="1184"/>
                  </a:lnTo>
                  <a:close/>
                  <a:moveTo>
                    <a:pt x="2250" y="1214"/>
                  </a:moveTo>
                  <a:lnTo>
                    <a:pt x="2250" y="1232"/>
                  </a:lnTo>
                  <a:lnTo>
                    <a:pt x="2246" y="1232"/>
                  </a:lnTo>
                  <a:lnTo>
                    <a:pt x="2246" y="1214"/>
                  </a:lnTo>
                  <a:lnTo>
                    <a:pt x="2250" y="1214"/>
                  </a:lnTo>
                  <a:close/>
                  <a:moveTo>
                    <a:pt x="2250" y="1245"/>
                  </a:moveTo>
                  <a:lnTo>
                    <a:pt x="2250" y="1262"/>
                  </a:lnTo>
                  <a:lnTo>
                    <a:pt x="2246" y="1262"/>
                  </a:lnTo>
                  <a:lnTo>
                    <a:pt x="2246" y="1245"/>
                  </a:lnTo>
                  <a:lnTo>
                    <a:pt x="2250" y="1245"/>
                  </a:lnTo>
                  <a:close/>
                  <a:moveTo>
                    <a:pt x="2250" y="1275"/>
                  </a:moveTo>
                  <a:lnTo>
                    <a:pt x="2250" y="1293"/>
                  </a:lnTo>
                  <a:lnTo>
                    <a:pt x="2246" y="1293"/>
                  </a:lnTo>
                  <a:lnTo>
                    <a:pt x="2246" y="1275"/>
                  </a:lnTo>
                  <a:lnTo>
                    <a:pt x="2250" y="1275"/>
                  </a:lnTo>
                  <a:close/>
                  <a:moveTo>
                    <a:pt x="2250" y="1306"/>
                  </a:moveTo>
                  <a:lnTo>
                    <a:pt x="2250" y="1324"/>
                  </a:lnTo>
                  <a:lnTo>
                    <a:pt x="2246" y="1324"/>
                  </a:lnTo>
                  <a:lnTo>
                    <a:pt x="2246" y="1306"/>
                  </a:lnTo>
                  <a:lnTo>
                    <a:pt x="2250" y="1306"/>
                  </a:lnTo>
                  <a:close/>
                  <a:moveTo>
                    <a:pt x="2250" y="1337"/>
                  </a:moveTo>
                  <a:lnTo>
                    <a:pt x="2250" y="1354"/>
                  </a:lnTo>
                  <a:lnTo>
                    <a:pt x="2246" y="1354"/>
                  </a:lnTo>
                  <a:lnTo>
                    <a:pt x="2246" y="1337"/>
                  </a:lnTo>
                  <a:lnTo>
                    <a:pt x="2250" y="1337"/>
                  </a:lnTo>
                  <a:close/>
                  <a:moveTo>
                    <a:pt x="2250" y="1367"/>
                  </a:moveTo>
                  <a:lnTo>
                    <a:pt x="2250" y="1385"/>
                  </a:lnTo>
                  <a:lnTo>
                    <a:pt x="2246" y="1385"/>
                  </a:lnTo>
                  <a:lnTo>
                    <a:pt x="2246" y="1367"/>
                  </a:lnTo>
                  <a:lnTo>
                    <a:pt x="2250" y="1367"/>
                  </a:lnTo>
                  <a:close/>
                  <a:moveTo>
                    <a:pt x="2250" y="1398"/>
                  </a:moveTo>
                  <a:lnTo>
                    <a:pt x="2250" y="1416"/>
                  </a:lnTo>
                  <a:lnTo>
                    <a:pt x="2246" y="1416"/>
                  </a:lnTo>
                  <a:lnTo>
                    <a:pt x="2246" y="1398"/>
                  </a:lnTo>
                  <a:lnTo>
                    <a:pt x="2250" y="1398"/>
                  </a:lnTo>
                  <a:close/>
                  <a:moveTo>
                    <a:pt x="2250" y="1429"/>
                  </a:moveTo>
                  <a:lnTo>
                    <a:pt x="2250" y="1447"/>
                  </a:lnTo>
                  <a:lnTo>
                    <a:pt x="2246" y="1447"/>
                  </a:lnTo>
                  <a:lnTo>
                    <a:pt x="2246" y="1429"/>
                  </a:lnTo>
                  <a:lnTo>
                    <a:pt x="2250" y="1429"/>
                  </a:lnTo>
                  <a:close/>
                  <a:moveTo>
                    <a:pt x="2250" y="1460"/>
                  </a:moveTo>
                  <a:lnTo>
                    <a:pt x="2250" y="1477"/>
                  </a:lnTo>
                  <a:lnTo>
                    <a:pt x="2246" y="1477"/>
                  </a:lnTo>
                  <a:lnTo>
                    <a:pt x="2246" y="1460"/>
                  </a:lnTo>
                  <a:lnTo>
                    <a:pt x="2250" y="1460"/>
                  </a:lnTo>
                  <a:close/>
                  <a:moveTo>
                    <a:pt x="2250" y="1490"/>
                  </a:moveTo>
                  <a:lnTo>
                    <a:pt x="2250" y="1508"/>
                  </a:lnTo>
                  <a:lnTo>
                    <a:pt x="2246" y="1508"/>
                  </a:lnTo>
                  <a:lnTo>
                    <a:pt x="2246" y="1490"/>
                  </a:lnTo>
                  <a:lnTo>
                    <a:pt x="2250" y="1490"/>
                  </a:lnTo>
                  <a:close/>
                  <a:moveTo>
                    <a:pt x="2250" y="1521"/>
                  </a:moveTo>
                  <a:lnTo>
                    <a:pt x="2250" y="1538"/>
                  </a:lnTo>
                  <a:lnTo>
                    <a:pt x="2246" y="1538"/>
                  </a:lnTo>
                  <a:lnTo>
                    <a:pt x="2246" y="1521"/>
                  </a:lnTo>
                  <a:lnTo>
                    <a:pt x="2250" y="1521"/>
                  </a:lnTo>
                  <a:close/>
                  <a:moveTo>
                    <a:pt x="2250" y="1552"/>
                  </a:moveTo>
                  <a:lnTo>
                    <a:pt x="2250" y="1569"/>
                  </a:lnTo>
                  <a:lnTo>
                    <a:pt x="2246" y="1569"/>
                  </a:lnTo>
                  <a:lnTo>
                    <a:pt x="2246" y="1552"/>
                  </a:lnTo>
                  <a:lnTo>
                    <a:pt x="2250" y="1552"/>
                  </a:lnTo>
                  <a:close/>
                  <a:moveTo>
                    <a:pt x="2250" y="1582"/>
                  </a:moveTo>
                  <a:lnTo>
                    <a:pt x="2250" y="1600"/>
                  </a:lnTo>
                  <a:lnTo>
                    <a:pt x="2246" y="1600"/>
                  </a:lnTo>
                  <a:lnTo>
                    <a:pt x="2246" y="1582"/>
                  </a:lnTo>
                  <a:lnTo>
                    <a:pt x="2250" y="1582"/>
                  </a:lnTo>
                  <a:close/>
                  <a:moveTo>
                    <a:pt x="2250" y="1613"/>
                  </a:moveTo>
                  <a:lnTo>
                    <a:pt x="2250" y="1630"/>
                  </a:lnTo>
                  <a:lnTo>
                    <a:pt x="2246" y="1630"/>
                  </a:lnTo>
                  <a:lnTo>
                    <a:pt x="2246" y="1613"/>
                  </a:lnTo>
                  <a:lnTo>
                    <a:pt x="2250" y="1613"/>
                  </a:lnTo>
                  <a:close/>
                  <a:moveTo>
                    <a:pt x="2250" y="1644"/>
                  </a:moveTo>
                  <a:lnTo>
                    <a:pt x="2250" y="1661"/>
                  </a:lnTo>
                  <a:lnTo>
                    <a:pt x="2246" y="1661"/>
                  </a:lnTo>
                  <a:lnTo>
                    <a:pt x="2246" y="1644"/>
                  </a:lnTo>
                  <a:lnTo>
                    <a:pt x="2250" y="1644"/>
                  </a:lnTo>
                  <a:close/>
                  <a:moveTo>
                    <a:pt x="2250" y="1674"/>
                  </a:moveTo>
                  <a:lnTo>
                    <a:pt x="2250" y="1692"/>
                  </a:lnTo>
                  <a:lnTo>
                    <a:pt x="2246" y="1692"/>
                  </a:lnTo>
                  <a:lnTo>
                    <a:pt x="2246" y="1674"/>
                  </a:lnTo>
                  <a:lnTo>
                    <a:pt x="2250" y="1674"/>
                  </a:lnTo>
                  <a:close/>
                  <a:moveTo>
                    <a:pt x="2250" y="1705"/>
                  </a:moveTo>
                  <a:lnTo>
                    <a:pt x="2250" y="1723"/>
                  </a:lnTo>
                  <a:lnTo>
                    <a:pt x="2246" y="1723"/>
                  </a:lnTo>
                  <a:lnTo>
                    <a:pt x="2246" y="1705"/>
                  </a:lnTo>
                  <a:lnTo>
                    <a:pt x="2250" y="1705"/>
                  </a:lnTo>
                  <a:close/>
                  <a:moveTo>
                    <a:pt x="2250" y="1736"/>
                  </a:moveTo>
                  <a:lnTo>
                    <a:pt x="2250" y="1753"/>
                  </a:lnTo>
                  <a:lnTo>
                    <a:pt x="2246" y="1753"/>
                  </a:lnTo>
                  <a:lnTo>
                    <a:pt x="2246" y="1736"/>
                  </a:lnTo>
                  <a:lnTo>
                    <a:pt x="2250" y="1736"/>
                  </a:lnTo>
                  <a:close/>
                  <a:moveTo>
                    <a:pt x="2250" y="1766"/>
                  </a:moveTo>
                  <a:lnTo>
                    <a:pt x="2250" y="1784"/>
                  </a:lnTo>
                  <a:lnTo>
                    <a:pt x="2246" y="1784"/>
                  </a:lnTo>
                  <a:lnTo>
                    <a:pt x="2246" y="1766"/>
                  </a:lnTo>
                  <a:lnTo>
                    <a:pt x="2250" y="1766"/>
                  </a:lnTo>
                  <a:close/>
                  <a:moveTo>
                    <a:pt x="2250" y="1797"/>
                  </a:moveTo>
                  <a:lnTo>
                    <a:pt x="2250" y="1815"/>
                  </a:lnTo>
                  <a:lnTo>
                    <a:pt x="2246" y="1815"/>
                  </a:lnTo>
                  <a:lnTo>
                    <a:pt x="2246" y="1797"/>
                  </a:lnTo>
                  <a:lnTo>
                    <a:pt x="2250" y="1797"/>
                  </a:lnTo>
                  <a:close/>
                  <a:moveTo>
                    <a:pt x="2250" y="1828"/>
                  </a:moveTo>
                  <a:lnTo>
                    <a:pt x="2250" y="1845"/>
                  </a:lnTo>
                  <a:lnTo>
                    <a:pt x="2246" y="1845"/>
                  </a:lnTo>
                  <a:lnTo>
                    <a:pt x="2246" y="1828"/>
                  </a:lnTo>
                  <a:lnTo>
                    <a:pt x="2250" y="1828"/>
                  </a:lnTo>
                  <a:close/>
                  <a:moveTo>
                    <a:pt x="2250" y="1858"/>
                  </a:moveTo>
                  <a:lnTo>
                    <a:pt x="2250" y="1876"/>
                  </a:lnTo>
                  <a:lnTo>
                    <a:pt x="2246" y="1876"/>
                  </a:lnTo>
                  <a:lnTo>
                    <a:pt x="2246" y="1858"/>
                  </a:lnTo>
                  <a:lnTo>
                    <a:pt x="2250" y="1858"/>
                  </a:lnTo>
                  <a:close/>
                  <a:moveTo>
                    <a:pt x="2250" y="1889"/>
                  </a:moveTo>
                  <a:lnTo>
                    <a:pt x="2250" y="1907"/>
                  </a:lnTo>
                  <a:lnTo>
                    <a:pt x="2246" y="1907"/>
                  </a:lnTo>
                  <a:lnTo>
                    <a:pt x="2246" y="1889"/>
                  </a:lnTo>
                  <a:lnTo>
                    <a:pt x="2250" y="1889"/>
                  </a:lnTo>
                  <a:close/>
                  <a:moveTo>
                    <a:pt x="2250" y="1920"/>
                  </a:moveTo>
                  <a:lnTo>
                    <a:pt x="2250" y="1937"/>
                  </a:lnTo>
                  <a:lnTo>
                    <a:pt x="2246" y="1937"/>
                  </a:lnTo>
                  <a:lnTo>
                    <a:pt x="2246" y="1920"/>
                  </a:lnTo>
                  <a:lnTo>
                    <a:pt x="2250" y="1920"/>
                  </a:lnTo>
                  <a:close/>
                  <a:moveTo>
                    <a:pt x="2250" y="1950"/>
                  </a:moveTo>
                  <a:lnTo>
                    <a:pt x="2250" y="1968"/>
                  </a:lnTo>
                  <a:lnTo>
                    <a:pt x="2246" y="1968"/>
                  </a:lnTo>
                  <a:lnTo>
                    <a:pt x="2246" y="1950"/>
                  </a:lnTo>
                  <a:lnTo>
                    <a:pt x="2250" y="1950"/>
                  </a:lnTo>
                  <a:close/>
                  <a:moveTo>
                    <a:pt x="2250" y="1981"/>
                  </a:moveTo>
                  <a:lnTo>
                    <a:pt x="2250" y="1999"/>
                  </a:lnTo>
                  <a:lnTo>
                    <a:pt x="2246" y="1999"/>
                  </a:lnTo>
                  <a:lnTo>
                    <a:pt x="2246" y="1981"/>
                  </a:lnTo>
                  <a:lnTo>
                    <a:pt x="2250" y="1981"/>
                  </a:lnTo>
                  <a:close/>
                  <a:moveTo>
                    <a:pt x="2250" y="2012"/>
                  </a:moveTo>
                  <a:lnTo>
                    <a:pt x="2250" y="2029"/>
                  </a:lnTo>
                  <a:lnTo>
                    <a:pt x="2246" y="2029"/>
                  </a:lnTo>
                  <a:lnTo>
                    <a:pt x="2246" y="2012"/>
                  </a:lnTo>
                  <a:lnTo>
                    <a:pt x="2250" y="2012"/>
                  </a:lnTo>
                  <a:close/>
                  <a:moveTo>
                    <a:pt x="2250" y="2043"/>
                  </a:moveTo>
                  <a:lnTo>
                    <a:pt x="2250" y="2060"/>
                  </a:lnTo>
                  <a:lnTo>
                    <a:pt x="2246" y="2060"/>
                  </a:lnTo>
                  <a:lnTo>
                    <a:pt x="2246" y="2043"/>
                  </a:lnTo>
                  <a:lnTo>
                    <a:pt x="2250" y="2043"/>
                  </a:lnTo>
                  <a:close/>
                  <a:moveTo>
                    <a:pt x="2250" y="2073"/>
                  </a:moveTo>
                  <a:lnTo>
                    <a:pt x="2250" y="2091"/>
                  </a:lnTo>
                  <a:lnTo>
                    <a:pt x="2246" y="2091"/>
                  </a:lnTo>
                  <a:lnTo>
                    <a:pt x="2246" y="2073"/>
                  </a:lnTo>
                  <a:lnTo>
                    <a:pt x="2250" y="2073"/>
                  </a:lnTo>
                  <a:close/>
                  <a:moveTo>
                    <a:pt x="2250" y="2104"/>
                  </a:moveTo>
                  <a:lnTo>
                    <a:pt x="2250" y="2121"/>
                  </a:lnTo>
                  <a:lnTo>
                    <a:pt x="2246" y="2121"/>
                  </a:lnTo>
                  <a:lnTo>
                    <a:pt x="2246" y="2104"/>
                  </a:lnTo>
                  <a:lnTo>
                    <a:pt x="2250" y="2104"/>
                  </a:lnTo>
                  <a:close/>
                  <a:moveTo>
                    <a:pt x="2250" y="2135"/>
                  </a:moveTo>
                  <a:lnTo>
                    <a:pt x="2250" y="2152"/>
                  </a:lnTo>
                  <a:lnTo>
                    <a:pt x="2246" y="2152"/>
                  </a:lnTo>
                  <a:lnTo>
                    <a:pt x="2246" y="2135"/>
                  </a:lnTo>
                  <a:lnTo>
                    <a:pt x="2250" y="2135"/>
                  </a:lnTo>
                  <a:close/>
                  <a:moveTo>
                    <a:pt x="2250" y="2165"/>
                  </a:moveTo>
                  <a:lnTo>
                    <a:pt x="2250" y="2183"/>
                  </a:lnTo>
                  <a:lnTo>
                    <a:pt x="2246" y="2183"/>
                  </a:lnTo>
                  <a:lnTo>
                    <a:pt x="2246" y="2165"/>
                  </a:lnTo>
                  <a:lnTo>
                    <a:pt x="2250" y="2165"/>
                  </a:lnTo>
                  <a:close/>
                  <a:moveTo>
                    <a:pt x="2250" y="2196"/>
                  </a:moveTo>
                  <a:lnTo>
                    <a:pt x="2250" y="2213"/>
                  </a:lnTo>
                  <a:lnTo>
                    <a:pt x="2246" y="2213"/>
                  </a:lnTo>
                  <a:lnTo>
                    <a:pt x="2246" y="2196"/>
                  </a:lnTo>
                  <a:lnTo>
                    <a:pt x="2250" y="2196"/>
                  </a:lnTo>
                  <a:close/>
                  <a:moveTo>
                    <a:pt x="2250" y="2226"/>
                  </a:moveTo>
                  <a:lnTo>
                    <a:pt x="2250" y="2244"/>
                  </a:lnTo>
                  <a:lnTo>
                    <a:pt x="2246" y="2244"/>
                  </a:lnTo>
                  <a:lnTo>
                    <a:pt x="2246" y="2226"/>
                  </a:lnTo>
                  <a:lnTo>
                    <a:pt x="2250" y="2226"/>
                  </a:lnTo>
                  <a:close/>
                  <a:moveTo>
                    <a:pt x="2250" y="2257"/>
                  </a:moveTo>
                  <a:lnTo>
                    <a:pt x="2250" y="2275"/>
                  </a:lnTo>
                  <a:lnTo>
                    <a:pt x="2246" y="2275"/>
                  </a:lnTo>
                  <a:lnTo>
                    <a:pt x="2246" y="2257"/>
                  </a:lnTo>
                  <a:lnTo>
                    <a:pt x="2250" y="2257"/>
                  </a:lnTo>
                  <a:close/>
                  <a:moveTo>
                    <a:pt x="2250" y="2288"/>
                  </a:moveTo>
                  <a:lnTo>
                    <a:pt x="2250" y="2306"/>
                  </a:lnTo>
                  <a:lnTo>
                    <a:pt x="2246" y="2306"/>
                  </a:lnTo>
                  <a:lnTo>
                    <a:pt x="2246" y="2288"/>
                  </a:lnTo>
                  <a:lnTo>
                    <a:pt x="2250" y="2288"/>
                  </a:lnTo>
                  <a:close/>
                  <a:moveTo>
                    <a:pt x="2250" y="2319"/>
                  </a:moveTo>
                  <a:lnTo>
                    <a:pt x="2250" y="2336"/>
                  </a:lnTo>
                  <a:lnTo>
                    <a:pt x="2246" y="2336"/>
                  </a:lnTo>
                  <a:lnTo>
                    <a:pt x="2246" y="2319"/>
                  </a:lnTo>
                  <a:lnTo>
                    <a:pt x="2250" y="2319"/>
                  </a:lnTo>
                  <a:close/>
                  <a:moveTo>
                    <a:pt x="2277" y="570"/>
                  </a:moveTo>
                  <a:lnTo>
                    <a:pt x="2277" y="587"/>
                  </a:lnTo>
                  <a:lnTo>
                    <a:pt x="2272" y="587"/>
                  </a:lnTo>
                  <a:lnTo>
                    <a:pt x="2272" y="570"/>
                  </a:lnTo>
                  <a:lnTo>
                    <a:pt x="2277" y="570"/>
                  </a:lnTo>
                  <a:close/>
                  <a:moveTo>
                    <a:pt x="2277" y="601"/>
                  </a:moveTo>
                  <a:lnTo>
                    <a:pt x="2277" y="618"/>
                  </a:lnTo>
                  <a:lnTo>
                    <a:pt x="2272" y="618"/>
                  </a:lnTo>
                  <a:lnTo>
                    <a:pt x="2272" y="601"/>
                  </a:lnTo>
                  <a:lnTo>
                    <a:pt x="2277" y="601"/>
                  </a:lnTo>
                  <a:close/>
                  <a:moveTo>
                    <a:pt x="2277" y="631"/>
                  </a:moveTo>
                  <a:lnTo>
                    <a:pt x="2277" y="649"/>
                  </a:lnTo>
                  <a:lnTo>
                    <a:pt x="2272" y="649"/>
                  </a:lnTo>
                  <a:lnTo>
                    <a:pt x="2272" y="631"/>
                  </a:lnTo>
                  <a:lnTo>
                    <a:pt x="2277" y="631"/>
                  </a:lnTo>
                  <a:close/>
                  <a:moveTo>
                    <a:pt x="2277" y="662"/>
                  </a:moveTo>
                  <a:lnTo>
                    <a:pt x="2277" y="679"/>
                  </a:lnTo>
                  <a:lnTo>
                    <a:pt x="2272" y="679"/>
                  </a:lnTo>
                  <a:lnTo>
                    <a:pt x="2272" y="662"/>
                  </a:lnTo>
                  <a:lnTo>
                    <a:pt x="2277" y="662"/>
                  </a:lnTo>
                  <a:close/>
                  <a:moveTo>
                    <a:pt x="2277" y="693"/>
                  </a:moveTo>
                  <a:lnTo>
                    <a:pt x="2277" y="710"/>
                  </a:lnTo>
                  <a:lnTo>
                    <a:pt x="2272" y="710"/>
                  </a:lnTo>
                  <a:lnTo>
                    <a:pt x="2272" y="693"/>
                  </a:lnTo>
                  <a:lnTo>
                    <a:pt x="2277" y="693"/>
                  </a:lnTo>
                  <a:close/>
                  <a:moveTo>
                    <a:pt x="2277" y="723"/>
                  </a:moveTo>
                  <a:lnTo>
                    <a:pt x="2277" y="741"/>
                  </a:lnTo>
                  <a:lnTo>
                    <a:pt x="2272" y="741"/>
                  </a:lnTo>
                  <a:lnTo>
                    <a:pt x="2272" y="723"/>
                  </a:lnTo>
                  <a:lnTo>
                    <a:pt x="2277" y="723"/>
                  </a:lnTo>
                  <a:close/>
                  <a:moveTo>
                    <a:pt x="2277" y="754"/>
                  </a:moveTo>
                  <a:lnTo>
                    <a:pt x="2277" y="771"/>
                  </a:lnTo>
                  <a:lnTo>
                    <a:pt x="2272" y="771"/>
                  </a:lnTo>
                  <a:lnTo>
                    <a:pt x="2272" y="754"/>
                  </a:lnTo>
                  <a:lnTo>
                    <a:pt x="2277" y="754"/>
                  </a:lnTo>
                  <a:close/>
                  <a:moveTo>
                    <a:pt x="2277" y="785"/>
                  </a:moveTo>
                  <a:lnTo>
                    <a:pt x="2277" y="802"/>
                  </a:lnTo>
                  <a:lnTo>
                    <a:pt x="2272" y="802"/>
                  </a:lnTo>
                  <a:lnTo>
                    <a:pt x="2272" y="785"/>
                  </a:lnTo>
                  <a:lnTo>
                    <a:pt x="2277" y="785"/>
                  </a:lnTo>
                  <a:close/>
                  <a:moveTo>
                    <a:pt x="2277" y="815"/>
                  </a:moveTo>
                  <a:lnTo>
                    <a:pt x="2277" y="833"/>
                  </a:lnTo>
                  <a:lnTo>
                    <a:pt x="2272" y="833"/>
                  </a:lnTo>
                  <a:lnTo>
                    <a:pt x="2272" y="815"/>
                  </a:lnTo>
                  <a:lnTo>
                    <a:pt x="2277" y="815"/>
                  </a:lnTo>
                  <a:close/>
                  <a:moveTo>
                    <a:pt x="2277" y="846"/>
                  </a:moveTo>
                  <a:lnTo>
                    <a:pt x="2277" y="864"/>
                  </a:lnTo>
                  <a:lnTo>
                    <a:pt x="2272" y="864"/>
                  </a:lnTo>
                  <a:lnTo>
                    <a:pt x="2272" y="846"/>
                  </a:lnTo>
                  <a:lnTo>
                    <a:pt x="2277" y="846"/>
                  </a:lnTo>
                  <a:close/>
                  <a:moveTo>
                    <a:pt x="2277" y="877"/>
                  </a:moveTo>
                  <a:lnTo>
                    <a:pt x="2277" y="894"/>
                  </a:lnTo>
                  <a:lnTo>
                    <a:pt x="2272" y="894"/>
                  </a:lnTo>
                  <a:lnTo>
                    <a:pt x="2272" y="877"/>
                  </a:lnTo>
                  <a:lnTo>
                    <a:pt x="2277" y="877"/>
                  </a:lnTo>
                  <a:close/>
                  <a:moveTo>
                    <a:pt x="2277" y="907"/>
                  </a:moveTo>
                  <a:lnTo>
                    <a:pt x="2277" y="925"/>
                  </a:lnTo>
                  <a:lnTo>
                    <a:pt x="2272" y="925"/>
                  </a:lnTo>
                  <a:lnTo>
                    <a:pt x="2272" y="907"/>
                  </a:lnTo>
                  <a:lnTo>
                    <a:pt x="2277" y="907"/>
                  </a:lnTo>
                  <a:close/>
                  <a:moveTo>
                    <a:pt x="2277" y="938"/>
                  </a:moveTo>
                  <a:lnTo>
                    <a:pt x="2277" y="956"/>
                  </a:lnTo>
                  <a:lnTo>
                    <a:pt x="2272" y="956"/>
                  </a:lnTo>
                  <a:lnTo>
                    <a:pt x="2272" y="938"/>
                  </a:lnTo>
                  <a:lnTo>
                    <a:pt x="2277" y="938"/>
                  </a:lnTo>
                  <a:close/>
                  <a:moveTo>
                    <a:pt x="2277" y="969"/>
                  </a:moveTo>
                  <a:lnTo>
                    <a:pt x="2277" y="986"/>
                  </a:lnTo>
                  <a:lnTo>
                    <a:pt x="2272" y="986"/>
                  </a:lnTo>
                  <a:lnTo>
                    <a:pt x="2272" y="969"/>
                  </a:lnTo>
                  <a:lnTo>
                    <a:pt x="2277" y="969"/>
                  </a:lnTo>
                  <a:close/>
                  <a:moveTo>
                    <a:pt x="2277" y="999"/>
                  </a:moveTo>
                  <a:lnTo>
                    <a:pt x="2277" y="1017"/>
                  </a:lnTo>
                  <a:lnTo>
                    <a:pt x="2272" y="1017"/>
                  </a:lnTo>
                  <a:lnTo>
                    <a:pt x="2272" y="999"/>
                  </a:lnTo>
                  <a:lnTo>
                    <a:pt x="2277" y="999"/>
                  </a:lnTo>
                  <a:close/>
                  <a:moveTo>
                    <a:pt x="2277" y="1030"/>
                  </a:moveTo>
                  <a:lnTo>
                    <a:pt x="2277" y="1048"/>
                  </a:lnTo>
                  <a:lnTo>
                    <a:pt x="2272" y="1048"/>
                  </a:lnTo>
                  <a:lnTo>
                    <a:pt x="2272" y="1030"/>
                  </a:lnTo>
                  <a:lnTo>
                    <a:pt x="2277" y="1030"/>
                  </a:lnTo>
                  <a:close/>
                  <a:moveTo>
                    <a:pt x="2277" y="1061"/>
                  </a:moveTo>
                  <a:lnTo>
                    <a:pt x="2277" y="1078"/>
                  </a:lnTo>
                  <a:lnTo>
                    <a:pt x="2272" y="1078"/>
                  </a:lnTo>
                  <a:lnTo>
                    <a:pt x="2272" y="1061"/>
                  </a:lnTo>
                  <a:lnTo>
                    <a:pt x="2277" y="1061"/>
                  </a:lnTo>
                  <a:close/>
                  <a:moveTo>
                    <a:pt x="2277" y="1091"/>
                  </a:moveTo>
                  <a:lnTo>
                    <a:pt x="2277" y="1109"/>
                  </a:lnTo>
                  <a:lnTo>
                    <a:pt x="2272" y="1109"/>
                  </a:lnTo>
                  <a:lnTo>
                    <a:pt x="2272" y="1091"/>
                  </a:lnTo>
                  <a:lnTo>
                    <a:pt x="2277" y="1091"/>
                  </a:lnTo>
                  <a:close/>
                  <a:moveTo>
                    <a:pt x="2277" y="1122"/>
                  </a:moveTo>
                  <a:lnTo>
                    <a:pt x="2277" y="1140"/>
                  </a:lnTo>
                  <a:lnTo>
                    <a:pt x="2272" y="1140"/>
                  </a:lnTo>
                  <a:lnTo>
                    <a:pt x="2272" y="1122"/>
                  </a:lnTo>
                  <a:lnTo>
                    <a:pt x="2277" y="1122"/>
                  </a:lnTo>
                  <a:close/>
                  <a:moveTo>
                    <a:pt x="2277" y="1153"/>
                  </a:moveTo>
                  <a:lnTo>
                    <a:pt x="2277" y="1170"/>
                  </a:lnTo>
                  <a:lnTo>
                    <a:pt x="2272" y="1170"/>
                  </a:lnTo>
                  <a:lnTo>
                    <a:pt x="2272" y="1153"/>
                  </a:lnTo>
                  <a:lnTo>
                    <a:pt x="2277" y="1153"/>
                  </a:lnTo>
                  <a:close/>
                  <a:moveTo>
                    <a:pt x="2277" y="1184"/>
                  </a:moveTo>
                  <a:lnTo>
                    <a:pt x="2277" y="1201"/>
                  </a:lnTo>
                  <a:lnTo>
                    <a:pt x="2272" y="1201"/>
                  </a:lnTo>
                  <a:lnTo>
                    <a:pt x="2272" y="1184"/>
                  </a:lnTo>
                  <a:lnTo>
                    <a:pt x="2277" y="1184"/>
                  </a:lnTo>
                  <a:close/>
                  <a:moveTo>
                    <a:pt x="2277" y="1214"/>
                  </a:moveTo>
                  <a:lnTo>
                    <a:pt x="2277" y="1232"/>
                  </a:lnTo>
                  <a:lnTo>
                    <a:pt x="2272" y="1232"/>
                  </a:lnTo>
                  <a:lnTo>
                    <a:pt x="2272" y="1214"/>
                  </a:lnTo>
                  <a:lnTo>
                    <a:pt x="2277" y="1214"/>
                  </a:lnTo>
                  <a:close/>
                  <a:moveTo>
                    <a:pt x="2277" y="1245"/>
                  </a:moveTo>
                  <a:lnTo>
                    <a:pt x="2277" y="1262"/>
                  </a:lnTo>
                  <a:lnTo>
                    <a:pt x="2272" y="1262"/>
                  </a:lnTo>
                  <a:lnTo>
                    <a:pt x="2272" y="1245"/>
                  </a:lnTo>
                  <a:lnTo>
                    <a:pt x="2277" y="1245"/>
                  </a:lnTo>
                  <a:close/>
                  <a:moveTo>
                    <a:pt x="2277" y="1275"/>
                  </a:moveTo>
                  <a:lnTo>
                    <a:pt x="2277" y="1293"/>
                  </a:lnTo>
                  <a:lnTo>
                    <a:pt x="2272" y="1293"/>
                  </a:lnTo>
                  <a:lnTo>
                    <a:pt x="2272" y="1275"/>
                  </a:lnTo>
                  <a:lnTo>
                    <a:pt x="2277" y="1275"/>
                  </a:lnTo>
                  <a:close/>
                  <a:moveTo>
                    <a:pt x="2277" y="1306"/>
                  </a:moveTo>
                  <a:lnTo>
                    <a:pt x="2277" y="1324"/>
                  </a:lnTo>
                  <a:lnTo>
                    <a:pt x="2272" y="1324"/>
                  </a:lnTo>
                  <a:lnTo>
                    <a:pt x="2272" y="1306"/>
                  </a:lnTo>
                  <a:lnTo>
                    <a:pt x="2277" y="1306"/>
                  </a:lnTo>
                  <a:close/>
                  <a:moveTo>
                    <a:pt x="2277" y="1337"/>
                  </a:moveTo>
                  <a:lnTo>
                    <a:pt x="2277" y="1354"/>
                  </a:lnTo>
                  <a:lnTo>
                    <a:pt x="2272" y="1354"/>
                  </a:lnTo>
                  <a:lnTo>
                    <a:pt x="2272" y="1337"/>
                  </a:lnTo>
                  <a:lnTo>
                    <a:pt x="2277" y="1337"/>
                  </a:lnTo>
                  <a:close/>
                  <a:moveTo>
                    <a:pt x="2277" y="1367"/>
                  </a:moveTo>
                  <a:lnTo>
                    <a:pt x="2277" y="1385"/>
                  </a:lnTo>
                  <a:lnTo>
                    <a:pt x="2272" y="1385"/>
                  </a:lnTo>
                  <a:lnTo>
                    <a:pt x="2272" y="1367"/>
                  </a:lnTo>
                  <a:lnTo>
                    <a:pt x="2277" y="1367"/>
                  </a:lnTo>
                  <a:close/>
                  <a:moveTo>
                    <a:pt x="2277" y="1398"/>
                  </a:moveTo>
                  <a:lnTo>
                    <a:pt x="2277" y="1416"/>
                  </a:lnTo>
                  <a:lnTo>
                    <a:pt x="2272" y="1416"/>
                  </a:lnTo>
                  <a:lnTo>
                    <a:pt x="2272" y="1398"/>
                  </a:lnTo>
                  <a:lnTo>
                    <a:pt x="2277" y="1398"/>
                  </a:lnTo>
                  <a:close/>
                  <a:moveTo>
                    <a:pt x="2277" y="1429"/>
                  </a:moveTo>
                  <a:lnTo>
                    <a:pt x="2277" y="1447"/>
                  </a:lnTo>
                  <a:lnTo>
                    <a:pt x="2272" y="1447"/>
                  </a:lnTo>
                  <a:lnTo>
                    <a:pt x="2272" y="1429"/>
                  </a:lnTo>
                  <a:lnTo>
                    <a:pt x="2277" y="1429"/>
                  </a:lnTo>
                  <a:close/>
                  <a:moveTo>
                    <a:pt x="2277" y="1460"/>
                  </a:moveTo>
                  <a:lnTo>
                    <a:pt x="2277" y="1477"/>
                  </a:lnTo>
                  <a:lnTo>
                    <a:pt x="2272" y="1477"/>
                  </a:lnTo>
                  <a:lnTo>
                    <a:pt x="2272" y="1460"/>
                  </a:lnTo>
                  <a:lnTo>
                    <a:pt x="2277" y="1460"/>
                  </a:lnTo>
                  <a:close/>
                  <a:moveTo>
                    <a:pt x="2277" y="1490"/>
                  </a:moveTo>
                  <a:lnTo>
                    <a:pt x="2277" y="1508"/>
                  </a:lnTo>
                  <a:lnTo>
                    <a:pt x="2272" y="1508"/>
                  </a:lnTo>
                  <a:lnTo>
                    <a:pt x="2272" y="1490"/>
                  </a:lnTo>
                  <a:lnTo>
                    <a:pt x="2277" y="1490"/>
                  </a:lnTo>
                  <a:close/>
                  <a:moveTo>
                    <a:pt x="2277" y="1521"/>
                  </a:moveTo>
                  <a:lnTo>
                    <a:pt x="2277" y="1538"/>
                  </a:lnTo>
                  <a:lnTo>
                    <a:pt x="2272" y="1538"/>
                  </a:lnTo>
                  <a:lnTo>
                    <a:pt x="2272" y="1521"/>
                  </a:lnTo>
                  <a:lnTo>
                    <a:pt x="2277" y="1521"/>
                  </a:lnTo>
                  <a:close/>
                  <a:moveTo>
                    <a:pt x="2277" y="1552"/>
                  </a:moveTo>
                  <a:lnTo>
                    <a:pt x="2277" y="1569"/>
                  </a:lnTo>
                  <a:lnTo>
                    <a:pt x="2272" y="1569"/>
                  </a:lnTo>
                  <a:lnTo>
                    <a:pt x="2272" y="1552"/>
                  </a:lnTo>
                  <a:lnTo>
                    <a:pt x="2277" y="1552"/>
                  </a:lnTo>
                  <a:close/>
                  <a:moveTo>
                    <a:pt x="2277" y="1582"/>
                  </a:moveTo>
                  <a:lnTo>
                    <a:pt x="2277" y="1600"/>
                  </a:lnTo>
                  <a:lnTo>
                    <a:pt x="2272" y="1600"/>
                  </a:lnTo>
                  <a:lnTo>
                    <a:pt x="2272" y="1582"/>
                  </a:lnTo>
                  <a:lnTo>
                    <a:pt x="2277" y="1582"/>
                  </a:lnTo>
                  <a:close/>
                  <a:moveTo>
                    <a:pt x="2277" y="1613"/>
                  </a:moveTo>
                  <a:lnTo>
                    <a:pt x="2277" y="1630"/>
                  </a:lnTo>
                  <a:lnTo>
                    <a:pt x="2272" y="1630"/>
                  </a:lnTo>
                  <a:lnTo>
                    <a:pt x="2272" y="1613"/>
                  </a:lnTo>
                  <a:lnTo>
                    <a:pt x="2277" y="1613"/>
                  </a:lnTo>
                  <a:close/>
                  <a:moveTo>
                    <a:pt x="2277" y="1644"/>
                  </a:moveTo>
                  <a:lnTo>
                    <a:pt x="2277" y="1661"/>
                  </a:lnTo>
                  <a:lnTo>
                    <a:pt x="2272" y="1661"/>
                  </a:lnTo>
                  <a:lnTo>
                    <a:pt x="2272" y="1644"/>
                  </a:lnTo>
                  <a:lnTo>
                    <a:pt x="2277" y="1644"/>
                  </a:lnTo>
                  <a:close/>
                  <a:moveTo>
                    <a:pt x="2277" y="1674"/>
                  </a:moveTo>
                  <a:lnTo>
                    <a:pt x="2277" y="1692"/>
                  </a:lnTo>
                  <a:lnTo>
                    <a:pt x="2272" y="1692"/>
                  </a:lnTo>
                  <a:lnTo>
                    <a:pt x="2272" y="1674"/>
                  </a:lnTo>
                  <a:lnTo>
                    <a:pt x="2277" y="1674"/>
                  </a:lnTo>
                  <a:close/>
                  <a:moveTo>
                    <a:pt x="2277" y="1705"/>
                  </a:moveTo>
                  <a:lnTo>
                    <a:pt x="2277" y="1723"/>
                  </a:lnTo>
                  <a:lnTo>
                    <a:pt x="2272" y="1723"/>
                  </a:lnTo>
                  <a:lnTo>
                    <a:pt x="2272" y="1705"/>
                  </a:lnTo>
                  <a:lnTo>
                    <a:pt x="2277" y="1705"/>
                  </a:lnTo>
                  <a:close/>
                  <a:moveTo>
                    <a:pt x="2277" y="1736"/>
                  </a:moveTo>
                  <a:lnTo>
                    <a:pt x="2277" y="1753"/>
                  </a:lnTo>
                  <a:lnTo>
                    <a:pt x="2272" y="1753"/>
                  </a:lnTo>
                  <a:lnTo>
                    <a:pt x="2272" y="1736"/>
                  </a:lnTo>
                  <a:lnTo>
                    <a:pt x="2277" y="1736"/>
                  </a:lnTo>
                  <a:close/>
                  <a:moveTo>
                    <a:pt x="2277" y="1766"/>
                  </a:moveTo>
                  <a:lnTo>
                    <a:pt x="2277" y="1784"/>
                  </a:lnTo>
                  <a:lnTo>
                    <a:pt x="2272" y="1784"/>
                  </a:lnTo>
                  <a:lnTo>
                    <a:pt x="2272" y="1766"/>
                  </a:lnTo>
                  <a:lnTo>
                    <a:pt x="2277" y="1766"/>
                  </a:lnTo>
                  <a:close/>
                  <a:moveTo>
                    <a:pt x="2277" y="1797"/>
                  </a:moveTo>
                  <a:lnTo>
                    <a:pt x="2277" y="1815"/>
                  </a:lnTo>
                  <a:lnTo>
                    <a:pt x="2272" y="1815"/>
                  </a:lnTo>
                  <a:lnTo>
                    <a:pt x="2272" y="1797"/>
                  </a:lnTo>
                  <a:lnTo>
                    <a:pt x="2277" y="1797"/>
                  </a:lnTo>
                  <a:close/>
                  <a:moveTo>
                    <a:pt x="2277" y="1828"/>
                  </a:moveTo>
                  <a:lnTo>
                    <a:pt x="2277" y="1845"/>
                  </a:lnTo>
                  <a:lnTo>
                    <a:pt x="2272" y="1845"/>
                  </a:lnTo>
                  <a:lnTo>
                    <a:pt x="2272" y="1828"/>
                  </a:lnTo>
                  <a:lnTo>
                    <a:pt x="2277" y="1828"/>
                  </a:lnTo>
                  <a:close/>
                  <a:moveTo>
                    <a:pt x="2277" y="1858"/>
                  </a:moveTo>
                  <a:lnTo>
                    <a:pt x="2277" y="1876"/>
                  </a:lnTo>
                  <a:lnTo>
                    <a:pt x="2272" y="1876"/>
                  </a:lnTo>
                  <a:lnTo>
                    <a:pt x="2272" y="1858"/>
                  </a:lnTo>
                  <a:lnTo>
                    <a:pt x="2277" y="1858"/>
                  </a:lnTo>
                  <a:close/>
                  <a:moveTo>
                    <a:pt x="2277" y="1889"/>
                  </a:moveTo>
                  <a:lnTo>
                    <a:pt x="2277" y="1907"/>
                  </a:lnTo>
                  <a:lnTo>
                    <a:pt x="2272" y="1907"/>
                  </a:lnTo>
                  <a:lnTo>
                    <a:pt x="2272" y="1889"/>
                  </a:lnTo>
                  <a:lnTo>
                    <a:pt x="2277" y="1889"/>
                  </a:lnTo>
                  <a:close/>
                  <a:moveTo>
                    <a:pt x="2277" y="1920"/>
                  </a:moveTo>
                  <a:lnTo>
                    <a:pt x="2277" y="1937"/>
                  </a:lnTo>
                  <a:lnTo>
                    <a:pt x="2272" y="1937"/>
                  </a:lnTo>
                  <a:lnTo>
                    <a:pt x="2272" y="1920"/>
                  </a:lnTo>
                  <a:lnTo>
                    <a:pt x="2277" y="1920"/>
                  </a:lnTo>
                  <a:close/>
                  <a:moveTo>
                    <a:pt x="2277" y="1951"/>
                  </a:moveTo>
                  <a:lnTo>
                    <a:pt x="2277" y="1968"/>
                  </a:lnTo>
                  <a:lnTo>
                    <a:pt x="2272" y="1968"/>
                  </a:lnTo>
                  <a:lnTo>
                    <a:pt x="2272" y="1951"/>
                  </a:lnTo>
                  <a:lnTo>
                    <a:pt x="2277" y="1951"/>
                  </a:lnTo>
                  <a:close/>
                  <a:moveTo>
                    <a:pt x="2277" y="1981"/>
                  </a:moveTo>
                  <a:lnTo>
                    <a:pt x="2277" y="1999"/>
                  </a:lnTo>
                  <a:lnTo>
                    <a:pt x="2272" y="1999"/>
                  </a:lnTo>
                  <a:lnTo>
                    <a:pt x="2272" y="1981"/>
                  </a:lnTo>
                  <a:lnTo>
                    <a:pt x="2277" y="1981"/>
                  </a:lnTo>
                  <a:close/>
                  <a:moveTo>
                    <a:pt x="2277" y="2012"/>
                  </a:moveTo>
                  <a:lnTo>
                    <a:pt x="2277" y="2029"/>
                  </a:lnTo>
                  <a:lnTo>
                    <a:pt x="2272" y="2029"/>
                  </a:lnTo>
                  <a:lnTo>
                    <a:pt x="2272" y="2012"/>
                  </a:lnTo>
                  <a:lnTo>
                    <a:pt x="2277" y="2012"/>
                  </a:lnTo>
                  <a:close/>
                  <a:moveTo>
                    <a:pt x="2277" y="2043"/>
                  </a:moveTo>
                  <a:lnTo>
                    <a:pt x="2277" y="2060"/>
                  </a:lnTo>
                  <a:lnTo>
                    <a:pt x="2272" y="2060"/>
                  </a:lnTo>
                  <a:lnTo>
                    <a:pt x="2272" y="2043"/>
                  </a:lnTo>
                  <a:lnTo>
                    <a:pt x="2277" y="2043"/>
                  </a:lnTo>
                  <a:close/>
                  <a:moveTo>
                    <a:pt x="2277" y="2073"/>
                  </a:moveTo>
                  <a:lnTo>
                    <a:pt x="2277" y="2091"/>
                  </a:lnTo>
                  <a:lnTo>
                    <a:pt x="2272" y="2091"/>
                  </a:lnTo>
                  <a:lnTo>
                    <a:pt x="2272" y="2073"/>
                  </a:lnTo>
                  <a:lnTo>
                    <a:pt x="2277" y="2073"/>
                  </a:lnTo>
                  <a:close/>
                  <a:moveTo>
                    <a:pt x="2277" y="2104"/>
                  </a:moveTo>
                  <a:lnTo>
                    <a:pt x="2277" y="2121"/>
                  </a:lnTo>
                  <a:lnTo>
                    <a:pt x="2272" y="2121"/>
                  </a:lnTo>
                  <a:lnTo>
                    <a:pt x="2272" y="2104"/>
                  </a:lnTo>
                  <a:lnTo>
                    <a:pt x="2277" y="2104"/>
                  </a:lnTo>
                  <a:close/>
                  <a:moveTo>
                    <a:pt x="2277" y="2135"/>
                  </a:moveTo>
                  <a:lnTo>
                    <a:pt x="2277" y="2152"/>
                  </a:lnTo>
                  <a:lnTo>
                    <a:pt x="2272" y="2152"/>
                  </a:lnTo>
                  <a:lnTo>
                    <a:pt x="2272" y="2135"/>
                  </a:lnTo>
                  <a:lnTo>
                    <a:pt x="2277" y="2135"/>
                  </a:lnTo>
                  <a:close/>
                  <a:moveTo>
                    <a:pt x="2277" y="2165"/>
                  </a:moveTo>
                  <a:lnTo>
                    <a:pt x="2277" y="2183"/>
                  </a:lnTo>
                  <a:lnTo>
                    <a:pt x="2272" y="2183"/>
                  </a:lnTo>
                  <a:lnTo>
                    <a:pt x="2272" y="2165"/>
                  </a:lnTo>
                  <a:lnTo>
                    <a:pt x="2277" y="2165"/>
                  </a:lnTo>
                  <a:close/>
                  <a:moveTo>
                    <a:pt x="2277" y="2196"/>
                  </a:moveTo>
                  <a:lnTo>
                    <a:pt x="2277" y="2213"/>
                  </a:lnTo>
                  <a:lnTo>
                    <a:pt x="2272" y="2213"/>
                  </a:lnTo>
                  <a:lnTo>
                    <a:pt x="2272" y="2196"/>
                  </a:lnTo>
                  <a:lnTo>
                    <a:pt x="2277" y="2196"/>
                  </a:lnTo>
                  <a:close/>
                  <a:moveTo>
                    <a:pt x="2277" y="2227"/>
                  </a:moveTo>
                  <a:lnTo>
                    <a:pt x="2277" y="2244"/>
                  </a:lnTo>
                  <a:lnTo>
                    <a:pt x="2272" y="2244"/>
                  </a:lnTo>
                  <a:lnTo>
                    <a:pt x="2272" y="2227"/>
                  </a:lnTo>
                  <a:lnTo>
                    <a:pt x="2277" y="2227"/>
                  </a:lnTo>
                  <a:close/>
                  <a:moveTo>
                    <a:pt x="2277" y="2257"/>
                  </a:moveTo>
                  <a:lnTo>
                    <a:pt x="2277" y="2275"/>
                  </a:lnTo>
                  <a:lnTo>
                    <a:pt x="2272" y="2275"/>
                  </a:lnTo>
                  <a:lnTo>
                    <a:pt x="2272" y="2257"/>
                  </a:lnTo>
                  <a:lnTo>
                    <a:pt x="2277" y="2257"/>
                  </a:lnTo>
                  <a:close/>
                  <a:moveTo>
                    <a:pt x="2277" y="2288"/>
                  </a:moveTo>
                  <a:lnTo>
                    <a:pt x="2277" y="2306"/>
                  </a:lnTo>
                  <a:lnTo>
                    <a:pt x="2272" y="2306"/>
                  </a:lnTo>
                  <a:lnTo>
                    <a:pt x="2272" y="2288"/>
                  </a:lnTo>
                  <a:lnTo>
                    <a:pt x="2277" y="2288"/>
                  </a:lnTo>
                  <a:close/>
                  <a:moveTo>
                    <a:pt x="2277" y="2319"/>
                  </a:moveTo>
                  <a:lnTo>
                    <a:pt x="2277" y="2336"/>
                  </a:lnTo>
                  <a:lnTo>
                    <a:pt x="2272" y="2336"/>
                  </a:lnTo>
                  <a:lnTo>
                    <a:pt x="2272" y="2319"/>
                  </a:lnTo>
                  <a:lnTo>
                    <a:pt x="2277" y="2319"/>
                  </a:lnTo>
                  <a:close/>
                  <a:moveTo>
                    <a:pt x="2307" y="543"/>
                  </a:moveTo>
                  <a:lnTo>
                    <a:pt x="2307" y="561"/>
                  </a:lnTo>
                  <a:lnTo>
                    <a:pt x="2303" y="561"/>
                  </a:lnTo>
                  <a:lnTo>
                    <a:pt x="2303" y="543"/>
                  </a:lnTo>
                  <a:lnTo>
                    <a:pt x="2307" y="543"/>
                  </a:lnTo>
                  <a:close/>
                  <a:moveTo>
                    <a:pt x="2307" y="574"/>
                  </a:moveTo>
                  <a:lnTo>
                    <a:pt x="2307" y="592"/>
                  </a:lnTo>
                  <a:lnTo>
                    <a:pt x="2303" y="592"/>
                  </a:lnTo>
                  <a:lnTo>
                    <a:pt x="2303" y="574"/>
                  </a:lnTo>
                  <a:lnTo>
                    <a:pt x="2307" y="574"/>
                  </a:lnTo>
                  <a:close/>
                  <a:moveTo>
                    <a:pt x="2307" y="605"/>
                  </a:moveTo>
                  <a:lnTo>
                    <a:pt x="2307" y="622"/>
                  </a:lnTo>
                  <a:lnTo>
                    <a:pt x="2303" y="622"/>
                  </a:lnTo>
                  <a:lnTo>
                    <a:pt x="2303" y="605"/>
                  </a:lnTo>
                  <a:lnTo>
                    <a:pt x="2307" y="605"/>
                  </a:lnTo>
                  <a:close/>
                  <a:moveTo>
                    <a:pt x="2307" y="636"/>
                  </a:moveTo>
                  <a:lnTo>
                    <a:pt x="2307" y="653"/>
                  </a:lnTo>
                  <a:lnTo>
                    <a:pt x="2303" y="653"/>
                  </a:lnTo>
                  <a:lnTo>
                    <a:pt x="2303" y="636"/>
                  </a:lnTo>
                  <a:lnTo>
                    <a:pt x="2307" y="636"/>
                  </a:lnTo>
                  <a:close/>
                  <a:moveTo>
                    <a:pt x="2307" y="666"/>
                  </a:moveTo>
                  <a:lnTo>
                    <a:pt x="2307" y="684"/>
                  </a:lnTo>
                  <a:lnTo>
                    <a:pt x="2303" y="684"/>
                  </a:lnTo>
                  <a:lnTo>
                    <a:pt x="2303" y="666"/>
                  </a:lnTo>
                  <a:lnTo>
                    <a:pt x="2307" y="666"/>
                  </a:lnTo>
                  <a:close/>
                  <a:moveTo>
                    <a:pt x="2307" y="697"/>
                  </a:moveTo>
                  <a:lnTo>
                    <a:pt x="2307" y="714"/>
                  </a:lnTo>
                  <a:lnTo>
                    <a:pt x="2303" y="714"/>
                  </a:lnTo>
                  <a:lnTo>
                    <a:pt x="2303" y="697"/>
                  </a:lnTo>
                  <a:lnTo>
                    <a:pt x="2307" y="697"/>
                  </a:lnTo>
                  <a:close/>
                  <a:moveTo>
                    <a:pt x="2307" y="728"/>
                  </a:moveTo>
                  <a:lnTo>
                    <a:pt x="2307" y="745"/>
                  </a:lnTo>
                  <a:lnTo>
                    <a:pt x="2303" y="745"/>
                  </a:lnTo>
                  <a:lnTo>
                    <a:pt x="2303" y="728"/>
                  </a:lnTo>
                  <a:lnTo>
                    <a:pt x="2307" y="728"/>
                  </a:lnTo>
                  <a:close/>
                  <a:moveTo>
                    <a:pt x="2307" y="758"/>
                  </a:moveTo>
                  <a:lnTo>
                    <a:pt x="2307" y="776"/>
                  </a:lnTo>
                  <a:lnTo>
                    <a:pt x="2303" y="776"/>
                  </a:lnTo>
                  <a:lnTo>
                    <a:pt x="2303" y="758"/>
                  </a:lnTo>
                  <a:lnTo>
                    <a:pt x="2307" y="758"/>
                  </a:lnTo>
                  <a:close/>
                  <a:moveTo>
                    <a:pt x="2307" y="789"/>
                  </a:moveTo>
                  <a:lnTo>
                    <a:pt x="2307" y="806"/>
                  </a:lnTo>
                  <a:lnTo>
                    <a:pt x="2303" y="806"/>
                  </a:lnTo>
                  <a:lnTo>
                    <a:pt x="2303" y="789"/>
                  </a:lnTo>
                  <a:lnTo>
                    <a:pt x="2307" y="789"/>
                  </a:lnTo>
                  <a:close/>
                  <a:moveTo>
                    <a:pt x="2307" y="820"/>
                  </a:moveTo>
                  <a:lnTo>
                    <a:pt x="2307" y="837"/>
                  </a:lnTo>
                  <a:lnTo>
                    <a:pt x="2303" y="837"/>
                  </a:lnTo>
                  <a:lnTo>
                    <a:pt x="2303" y="820"/>
                  </a:lnTo>
                  <a:lnTo>
                    <a:pt x="2307" y="820"/>
                  </a:lnTo>
                  <a:close/>
                  <a:moveTo>
                    <a:pt x="2307" y="850"/>
                  </a:moveTo>
                  <a:lnTo>
                    <a:pt x="2307" y="868"/>
                  </a:lnTo>
                  <a:lnTo>
                    <a:pt x="2303" y="868"/>
                  </a:lnTo>
                  <a:lnTo>
                    <a:pt x="2303" y="850"/>
                  </a:lnTo>
                  <a:lnTo>
                    <a:pt x="2307" y="850"/>
                  </a:lnTo>
                  <a:close/>
                  <a:moveTo>
                    <a:pt x="2307" y="881"/>
                  </a:moveTo>
                  <a:lnTo>
                    <a:pt x="2307" y="899"/>
                  </a:lnTo>
                  <a:lnTo>
                    <a:pt x="2303" y="899"/>
                  </a:lnTo>
                  <a:lnTo>
                    <a:pt x="2303" y="881"/>
                  </a:lnTo>
                  <a:lnTo>
                    <a:pt x="2307" y="881"/>
                  </a:lnTo>
                  <a:close/>
                  <a:moveTo>
                    <a:pt x="2307" y="912"/>
                  </a:moveTo>
                  <a:lnTo>
                    <a:pt x="2307" y="929"/>
                  </a:lnTo>
                  <a:lnTo>
                    <a:pt x="2303" y="929"/>
                  </a:lnTo>
                  <a:lnTo>
                    <a:pt x="2303" y="912"/>
                  </a:lnTo>
                  <a:lnTo>
                    <a:pt x="2307" y="912"/>
                  </a:lnTo>
                  <a:close/>
                  <a:moveTo>
                    <a:pt x="2307" y="942"/>
                  </a:moveTo>
                  <a:lnTo>
                    <a:pt x="2307" y="960"/>
                  </a:lnTo>
                  <a:lnTo>
                    <a:pt x="2303" y="960"/>
                  </a:lnTo>
                  <a:lnTo>
                    <a:pt x="2303" y="942"/>
                  </a:lnTo>
                  <a:lnTo>
                    <a:pt x="2307" y="942"/>
                  </a:lnTo>
                  <a:close/>
                  <a:moveTo>
                    <a:pt x="2307" y="973"/>
                  </a:moveTo>
                  <a:lnTo>
                    <a:pt x="2307" y="991"/>
                  </a:lnTo>
                  <a:lnTo>
                    <a:pt x="2303" y="991"/>
                  </a:lnTo>
                  <a:lnTo>
                    <a:pt x="2303" y="973"/>
                  </a:lnTo>
                  <a:lnTo>
                    <a:pt x="2307" y="973"/>
                  </a:lnTo>
                  <a:close/>
                  <a:moveTo>
                    <a:pt x="2307" y="1004"/>
                  </a:moveTo>
                  <a:lnTo>
                    <a:pt x="2307" y="1021"/>
                  </a:lnTo>
                  <a:lnTo>
                    <a:pt x="2303" y="1021"/>
                  </a:lnTo>
                  <a:lnTo>
                    <a:pt x="2303" y="1004"/>
                  </a:lnTo>
                  <a:lnTo>
                    <a:pt x="2307" y="1004"/>
                  </a:lnTo>
                  <a:close/>
                  <a:moveTo>
                    <a:pt x="2307" y="1034"/>
                  </a:moveTo>
                  <a:lnTo>
                    <a:pt x="2307" y="1052"/>
                  </a:lnTo>
                  <a:lnTo>
                    <a:pt x="2303" y="1052"/>
                  </a:lnTo>
                  <a:lnTo>
                    <a:pt x="2303" y="1034"/>
                  </a:lnTo>
                  <a:lnTo>
                    <a:pt x="2307" y="1034"/>
                  </a:lnTo>
                  <a:close/>
                  <a:moveTo>
                    <a:pt x="2307" y="1065"/>
                  </a:moveTo>
                  <a:lnTo>
                    <a:pt x="2307" y="1083"/>
                  </a:lnTo>
                  <a:lnTo>
                    <a:pt x="2303" y="1083"/>
                  </a:lnTo>
                  <a:lnTo>
                    <a:pt x="2303" y="1065"/>
                  </a:lnTo>
                  <a:lnTo>
                    <a:pt x="2307" y="1065"/>
                  </a:lnTo>
                  <a:close/>
                  <a:moveTo>
                    <a:pt x="2307" y="1096"/>
                  </a:moveTo>
                  <a:lnTo>
                    <a:pt x="2307" y="1113"/>
                  </a:lnTo>
                  <a:lnTo>
                    <a:pt x="2303" y="1113"/>
                  </a:lnTo>
                  <a:lnTo>
                    <a:pt x="2303" y="1096"/>
                  </a:lnTo>
                  <a:lnTo>
                    <a:pt x="2307" y="1096"/>
                  </a:lnTo>
                  <a:close/>
                  <a:moveTo>
                    <a:pt x="2307" y="1127"/>
                  </a:moveTo>
                  <a:lnTo>
                    <a:pt x="2307" y="1144"/>
                  </a:lnTo>
                  <a:lnTo>
                    <a:pt x="2303" y="1144"/>
                  </a:lnTo>
                  <a:lnTo>
                    <a:pt x="2303" y="1127"/>
                  </a:lnTo>
                  <a:lnTo>
                    <a:pt x="2307" y="1127"/>
                  </a:lnTo>
                  <a:close/>
                  <a:moveTo>
                    <a:pt x="2307" y="1157"/>
                  </a:moveTo>
                  <a:lnTo>
                    <a:pt x="2307" y="1175"/>
                  </a:lnTo>
                  <a:lnTo>
                    <a:pt x="2303" y="1175"/>
                  </a:lnTo>
                  <a:lnTo>
                    <a:pt x="2303" y="1157"/>
                  </a:lnTo>
                  <a:lnTo>
                    <a:pt x="2307" y="1157"/>
                  </a:lnTo>
                  <a:close/>
                  <a:moveTo>
                    <a:pt x="2307" y="1188"/>
                  </a:moveTo>
                  <a:lnTo>
                    <a:pt x="2307" y="1205"/>
                  </a:lnTo>
                  <a:lnTo>
                    <a:pt x="2303" y="1205"/>
                  </a:lnTo>
                  <a:lnTo>
                    <a:pt x="2303" y="1188"/>
                  </a:lnTo>
                  <a:lnTo>
                    <a:pt x="2307" y="1188"/>
                  </a:lnTo>
                  <a:close/>
                  <a:moveTo>
                    <a:pt x="2307" y="1219"/>
                  </a:moveTo>
                  <a:lnTo>
                    <a:pt x="2307" y="1236"/>
                  </a:lnTo>
                  <a:lnTo>
                    <a:pt x="2303" y="1236"/>
                  </a:lnTo>
                  <a:lnTo>
                    <a:pt x="2303" y="1219"/>
                  </a:lnTo>
                  <a:lnTo>
                    <a:pt x="2307" y="1219"/>
                  </a:lnTo>
                  <a:close/>
                  <a:moveTo>
                    <a:pt x="2307" y="1249"/>
                  </a:moveTo>
                  <a:lnTo>
                    <a:pt x="2307" y="1267"/>
                  </a:lnTo>
                  <a:lnTo>
                    <a:pt x="2303" y="1267"/>
                  </a:lnTo>
                  <a:lnTo>
                    <a:pt x="2303" y="1249"/>
                  </a:lnTo>
                  <a:lnTo>
                    <a:pt x="2307" y="1249"/>
                  </a:lnTo>
                  <a:close/>
                  <a:moveTo>
                    <a:pt x="2307" y="1280"/>
                  </a:moveTo>
                  <a:lnTo>
                    <a:pt x="2307" y="1297"/>
                  </a:lnTo>
                  <a:lnTo>
                    <a:pt x="2303" y="1297"/>
                  </a:lnTo>
                  <a:lnTo>
                    <a:pt x="2303" y="1280"/>
                  </a:lnTo>
                  <a:lnTo>
                    <a:pt x="2307" y="1280"/>
                  </a:lnTo>
                  <a:close/>
                  <a:moveTo>
                    <a:pt x="2307" y="1311"/>
                  </a:moveTo>
                  <a:lnTo>
                    <a:pt x="2307" y="1328"/>
                  </a:lnTo>
                  <a:lnTo>
                    <a:pt x="2303" y="1328"/>
                  </a:lnTo>
                  <a:lnTo>
                    <a:pt x="2303" y="1311"/>
                  </a:lnTo>
                  <a:lnTo>
                    <a:pt x="2307" y="1311"/>
                  </a:lnTo>
                  <a:close/>
                  <a:moveTo>
                    <a:pt x="2307" y="1341"/>
                  </a:moveTo>
                  <a:lnTo>
                    <a:pt x="2307" y="1359"/>
                  </a:lnTo>
                  <a:lnTo>
                    <a:pt x="2303" y="1359"/>
                  </a:lnTo>
                  <a:lnTo>
                    <a:pt x="2303" y="1341"/>
                  </a:lnTo>
                  <a:lnTo>
                    <a:pt x="2307" y="1341"/>
                  </a:lnTo>
                  <a:close/>
                  <a:moveTo>
                    <a:pt x="2307" y="1372"/>
                  </a:moveTo>
                  <a:lnTo>
                    <a:pt x="2307" y="1390"/>
                  </a:lnTo>
                  <a:lnTo>
                    <a:pt x="2303" y="1390"/>
                  </a:lnTo>
                  <a:lnTo>
                    <a:pt x="2303" y="1372"/>
                  </a:lnTo>
                  <a:lnTo>
                    <a:pt x="2307" y="1372"/>
                  </a:lnTo>
                  <a:close/>
                  <a:moveTo>
                    <a:pt x="2307" y="1403"/>
                  </a:moveTo>
                  <a:lnTo>
                    <a:pt x="2307" y="1420"/>
                  </a:lnTo>
                  <a:lnTo>
                    <a:pt x="2303" y="1420"/>
                  </a:lnTo>
                  <a:lnTo>
                    <a:pt x="2303" y="1403"/>
                  </a:lnTo>
                  <a:lnTo>
                    <a:pt x="2307" y="1403"/>
                  </a:lnTo>
                  <a:close/>
                  <a:moveTo>
                    <a:pt x="2307" y="1433"/>
                  </a:moveTo>
                  <a:lnTo>
                    <a:pt x="2307" y="1451"/>
                  </a:lnTo>
                  <a:lnTo>
                    <a:pt x="2303" y="1451"/>
                  </a:lnTo>
                  <a:lnTo>
                    <a:pt x="2303" y="1433"/>
                  </a:lnTo>
                  <a:lnTo>
                    <a:pt x="2307" y="1433"/>
                  </a:lnTo>
                  <a:close/>
                  <a:moveTo>
                    <a:pt x="2307" y="1464"/>
                  </a:moveTo>
                  <a:lnTo>
                    <a:pt x="2307" y="1482"/>
                  </a:lnTo>
                  <a:lnTo>
                    <a:pt x="2303" y="1482"/>
                  </a:lnTo>
                  <a:lnTo>
                    <a:pt x="2303" y="1464"/>
                  </a:lnTo>
                  <a:lnTo>
                    <a:pt x="2307" y="1464"/>
                  </a:lnTo>
                  <a:close/>
                  <a:moveTo>
                    <a:pt x="2307" y="1495"/>
                  </a:moveTo>
                  <a:lnTo>
                    <a:pt x="2307" y="1512"/>
                  </a:lnTo>
                  <a:lnTo>
                    <a:pt x="2303" y="1512"/>
                  </a:lnTo>
                  <a:lnTo>
                    <a:pt x="2303" y="1495"/>
                  </a:lnTo>
                  <a:lnTo>
                    <a:pt x="2307" y="1495"/>
                  </a:lnTo>
                  <a:close/>
                  <a:moveTo>
                    <a:pt x="2307" y="1525"/>
                  </a:moveTo>
                  <a:lnTo>
                    <a:pt x="2307" y="1543"/>
                  </a:lnTo>
                  <a:lnTo>
                    <a:pt x="2303" y="1543"/>
                  </a:lnTo>
                  <a:lnTo>
                    <a:pt x="2303" y="1525"/>
                  </a:lnTo>
                  <a:lnTo>
                    <a:pt x="2307" y="1525"/>
                  </a:lnTo>
                  <a:close/>
                  <a:moveTo>
                    <a:pt x="2307" y="1556"/>
                  </a:moveTo>
                  <a:lnTo>
                    <a:pt x="2307" y="1574"/>
                  </a:lnTo>
                  <a:lnTo>
                    <a:pt x="2303" y="1574"/>
                  </a:lnTo>
                  <a:lnTo>
                    <a:pt x="2303" y="1556"/>
                  </a:lnTo>
                  <a:lnTo>
                    <a:pt x="2307" y="1556"/>
                  </a:lnTo>
                  <a:close/>
                  <a:moveTo>
                    <a:pt x="2307" y="1587"/>
                  </a:moveTo>
                  <a:lnTo>
                    <a:pt x="2307" y="1604"/>
                  </a:lnTo>
                  <a:lnTo>
                    <a:pt x="2303" y="1604"/>
                  </a:lnTo>
                  <a:lnTo>
                    <a:pt x="2303" y="1587"/>
                  </a:lnTo>
                  <a:lnTo>
                    <a:pt x="2307" y="1587"/>
                  </a:lnTo>
                  <a:close/>
                  <a:moveTo>
                    <a:pt x="2307" y="1617"/>
                  </a:moveTo>
                  <a:lnTo>
                    <a:pt x="2307" y="1635"/>
                  </a:lnTo>
                  <a:lnTo>
                    <a:pt x="2303" y="1635"/>
                  </a:lnTo>
                  <a:lnTo>
                    <a:pt x="2303" y="1617"/>
                  </a:lnTo>
                  <a:lnTo>
                    <a:pt x="2307" y="1617"/>
                  </a:lnTo>
                  <a:close/>
                  <a:moveTo>
                    <a:pt x="2307" y="1648"/>
                  </a:moveTo>
                  <a:lnTo>
                    <a:pt x="2307" y="1666"/>
                  </a:lnTo>
                  <a:lnTo>
                    <a:pt x="2303" y="1666"/>
                  </a:lnTo>
                  <a:lnTo>
                    <a:pt x="2303" y="1648"/>
                  </a:lnTo>
                  <a:lnTo>
                    <a:pt x="2307" y="1648"/>
                  </a:lnTo>
                  <a:close/>
                  <a:moveTo>
                    <a:pt x="2307" y="1679"/>
                  </a:moveTo>
                  <a:lnTo>
                    <a:pt x="2307" y="1696"/>
                  </a:lnTo>
                  <a:lnTo>
                    <a:pt x="2303" y="1696"/>
                  </a:lnTo>
                  <a:lnTo>
                    <a:pt x="2303" y="1679"/>
                  </a:lnTo>
                  <a:lnTo>
                    <a:pt x="2307" y="1679"/>
                  </a:lnTo>
                  <a:close/>
                  <a:moveTo>
                    <a:pt x="2307" y="1710"/>
                  </a:moveTo>
                  <a:lnTo>
                    <a:pt x="2307" y="1727"/>
                  </a:lnTo>
                  <a:lnTo>
                    <a:pt x="2303" y="1727"/>
                  </a:lnTo>
                  <a:lnTo>
                    <a:pt x="2303" y="1710"/>
                  </a:lnTo>
                  <a:lnTo>
                    <a:pt x="2307" y="1710"/>
                  </a:lnTo>
                  <a:close/>
                  <a:moveTo>
                    <a:pt x="2307" y="1740"/>
                  </a:moveTo>
                  <a:lnTo>
                    <a:pt x="2307" y="1758"/>
                  </a:lnTo>
                  <a:lnTo>
                    <a:pt x="2303" y="1758"/>
                  </a:lnTo>
                  <a:lnTo>
                    <a:pt x="2303" y="1740"/>
                  </a:lnTo>
                  <a:lnTo>
                    <a:pt x="2307" y="1740"/>
                  </a:lnTo>
                  <a:close/>
                  <a:moveTo>
                    <a:pt x="2307" y="1771"/>
                  </a:moveTo>
                  <a:lnTo>
                    <a:pt x="2307" y="1788"/>
                  </a:lnTo>
                  <a:lnTo>
                    <a:pt x="2303" y="1788"/>
                  </a:lnTo>
                  <a:lnTo>
                    <a:pt x="2303" y="1771"/>
                  </a:lnTo>
                  <a:lnTo>
                    <a:pt x="2307" y="1771"/>
                  </a:lnTo>
                  <a:close/>
                  <a:moveTo>
                    <a:pt x="2307" y="1801"/>
                  </a:moveTo>
                  <a:lnTo>
                    <a:pt x="2307" y="1819"/>
                  </a:lnTo>
                  <a:lnTo>
                    <a:pt x="2303" y="1819"/>
                  </a:lnTo>
                  <a:lnTo>
                    <a:pt x="2303" y="1801"/>
                  </a:lnTo>
                  <a:lnTo>
                    <a:pt x="2307" y="1801"/>
                  </a:lnTo>
                  <a:close/>
                  <a:moveTo>
                    <a:pt x="2307" y="1832"/>
                  </a:moveTo>
                  <a:lnTo>
                    <a:pt x="2307" y="1850"/>
                  </a:lnTo>
                  <a:lnTo>
                    <a:pt x="2303" y="1850"/>
                  </a:lnTo>
                  <a:lnTo>
                    <a:pt x="2303" y="1832"/>
                  </a:lnTo>
                  <a:lnTo>
                    <a:pt x="2307" y="1832"/>
                  </a:lnTo>
                  <a:close/>
                  <a:moveTo>
                    <a:pt x="2307" y="1863"/>
                  </a:moveTo>
                  <a:lnTo>
                    <a:pt x="2307" y="1880"/>
                  </a:lnTo>
                  <a:lnTo>
                    <a:pt x="2303" y="1880"/>
                  </a:lnTo>
                  <a:lnTo>
                    <a:pt x="2303" y="1863"/>
                  </a:lnTo>
                  <a:lnTo>
                    <a:pt x="2307" y="1863"/>
                  </a:lnTo>
                  <a:close/>
                  <a:moveTo>
                    <a:pt x="2307" y="1893"/>
                  </a:moveTo>
                  <a:lnTo>
                    <a:pt x="2307" y="1911"/>
                  </a:lnTo>
                  <a:lnTo>
                    <a:pt x="2303" y="1911"/>
                  </a:lnTo>
                  <a:lnTo>
                    <a:pt x="2303" y="1893"/>
                  </a:lnTo>
                  <a:lnTo>
                    <a:pt x="2307" y="1893"/>
                  </a:lnTo>
                  <a:close/>
                  <a:moveTo>
                    <a:pt x="2307" y="1924"/>
                  </a:moveTo>
                  <a:lnTo>
                    <a:pt x="2307" y="1942"/>
                  </a:lnTo>
                  <a:lnTo>
                    <a:pt x="2303" y="1942"/>
                  </a:lnTo>
                  <a:lnTo>
                    <a:pt x="2303" y="1924"/>
                  </a:lnTo>
                  <a:lnTo>
                    <a:pt x="2307" y="1924"/>
                  </a:lnTo>
                  <a:close/>
                  <a:moveTo>
                    <a:pt x="2307" y="1955"/>
                  </a:moveTo>
                  <a:lnTo>
                    <a:pt x="2307" y="1973"/>
                  </a:lnTo>
                  <a:lnTo>
                    <a:pt x="2303" y="1973"/>
                  </a:lnTo>
                  <a:lnTo>
                    <a:pt x="2303" y="1955"/>
                  </a:lnTo>
                  <a:lnTo>
                    <a:pt x="2307" y="1955"/>
                  </a:lnTo>
                  <a:close/>
                  <a:moveTo>
                    <a:pt x="2307" y="1986"/>
                  </a:moveTo>
                  <a:lnTo>
                    <a:pt x="2307" y="2003"/>
                  </a:lnTo>
                  <a:lnTo>
                    <a:pt x="2303" y="2003"/>
                  </a:lnTo>
                  <a:lnTo>
                    <a:pt x="2303" y="1986"/>
                  </a:lnTo>
                  <a:lnTo>
                    <a:pt x="2307" y="1986"/>
                  </a:lnTo>
                  <a:close/>
                  <a:moveTo>
                    <a:pt x="2307" y="2016"/>
                  </a:moveTo>
                  <a:lnTo>
                    <a:pt x="2307" y="2034"/>
                  </a:lnTo>
                  <a:lnTo>
                    <a:pt x="2303" y="2034"/>
                  </a:lnTo>
                  <a:lnTo>
                    <a:pt x="2303" y="2016"/>
                  </a:lnTo>
                  <a:lnTo>
                    <a:pt x="2307" y="2016"/>
                  </a:lnTo>
                  <a:close/>
                  <a:moveTo>
                    <a:pt x="2307" y="2047"/>
                  </a:moveTo>
                  <a:lnTo>
                    <a:pt x="2307" y="2064"/>
                  </a:lnTo>
                  <a:lnTo>
                    <a:pt x="2303" y="2064"/>
                  </a:lnTo>
                  <a:lnTo>
                    <a:pt x="2303" y="2047"/>
                  </a:lnTo>
                  <a:lnTo>
                    <a:pt x="2307" y="2047"/>
                  </a:lnTo>
                  <a:close/>
                  <a:moveTo>
                    <a:pt x="2307" y="2078"/>
                  </a:moveTo>
                  <a:lnTo>
                    <a:pt x="2307" y="2095"/>
                  </a:lnTo>
                  <a:lnTo>
                    <a:pt x="2303" y="2095"/>
                  </a:lnTo>
                  <a:lnTo>
                    <a:pt x="2303" y="2078"/>
                  </a:lnTo>
                  <a:lnTo>
                    <a:pt x="2307" y="2078"/>
                  </a:lnTo>
                  <a:close/>
                  <a:moveTo>
                    <a:pt x="2307" y="2108"/>
                  </a:moveTo>
                  <a:lnTo>
                    <a:pt x="2307" y="2126"/>
                  </a:lnTo>
                  <a:lnTo>
                    <a:pt x="2303" y="2126"/>
                  </a:lnTo>
                  <a:lnTo>
                    <a:pt x="2303" y="2108"/>
                  </a:lnTo>
                  <a:lnTo>
                    <a:pt x="2307" y="2108"/>
                  </a:lnTo>
                  <a:close/>
                  <a:moveTo>
                    <a:pt x="2307" y="2139"/>
                  </a:moveTo>
                  <a:lnTo>
                    <a:pt x="2307" y="2156"/>
                  </a:lnTo>
                  <a:lnTo>
                    <a:pt x="2303" y="2156"/>
                  </a:lnTo>
                  <a:lnTo>
                    <a:pt x="2303" y="2139"/>
                  </a:lnTo>
                  <a:lnTo>
                    <a:pt x="2307" y="2139"/>
                  </a:lnTo>
                  <a:close/>
                  <a:moveTo>
                    <a:pt x="2307" y="2170"/>
                  </a:moveTo>
                  <a:lnTo>
                    <a:pt x="2307" y="2187"/>
                  </a:lnTo>
                  <a:lnTo>
                    <a:pt x="2303" y="2187"/>
                  </a:lnTo>
                  <a:lnTo>
                    <a:pt x="2303" y="2170"/>
                  </a:lnTo>
                  <a:lnTo>
                    <a:pt x="2307" y="2170"/>
                  </a:lnTo>
                  <a:close/>
                  <a:moveTo>
                    <a:pt x="2307" y="2200"/>
                  </a:moveTo>
                  <a:lnTo>
                    <a:pt x="2307" y="2218"/>
                  </a:lnTo>
                  <a:lnTo>
                    <a:pt x="2303" y="2218"/>
                  </a:lnTo>
                  <a:lnTo>
                    <a:pt x="2303" y="2200"/>
                  </a:lnTo>
                  <a:lnTo>
                    <a:pt x="2307" y="2200"/>
                  </a:lnTo>
                  <a:close/>
                  <a:moveTo>
                    <a:pt x="2307" y="2231"/>
                  </a:moveTo>
                  <a:lnTo>
                    <a:pt x="2307" y="2249"/>
                  </a:lnTo>
                  <a:lnTo>
                    <a:pt x="2303" y="2249"/>
                  </a:lnTo>
                  <a:lnTo>
                    <a:pt x="2303" y="2231"/>
                  </a:lnTo>
                  <a:lnTo>
                    <a:pt x="2307" y="2231"/>
                  </a:lnTo>
                  <a:close/>
                  <a:moveTo>
                    <a:pt x="2307" y="2262"/>
                  </a:moveTo>
                  <a:lnTo>
                    <a:pt x="2307" y="2279"/>
                  </a:lnTo>
                  <a:lnTo>
                    <a:pt x="2303" y="2279"/>
                  </a:lnTo>
                  <a:lnTo>
                    <a:pt x="2303" y="2262"/>
                  </a:lnTo>
                  <a:lnTo>
                    <a:pt x="2307" y="2262"/>
                  </a:lnTo>
                  <a:close/>
                  <a:moveTo>
                    <a:pt x="2307" y="2292"/>
                  </a:moveTo>
                  <a:lnTo>
                    <a:pt x="2307" y="2310"/>
                  </a:lnTo>
                  <a:lnTo>
                    <a:pt x="2303" y="2310"/>
                  </a:lnTo>
                  <a:lnTo>
                    <a:pt x="2303" y="2292"/>
                  </a:lnTo>
                  <a:lnTo>
                    <a:pt x="2307" y="2292"/>
                  </a:lnTo>
                  <a:close/>
                  <a:moveTo>
                    <a:pt x="2307" y="2323"/>
                  </a:moveTo>
                  <a:lnTo>
                    <a:pt x="2307" y="2339"/>
                  </a:lnTo>
                  <a:lnTo>
                    <a:pt x="2303" y="2339"/>
                  </a:lnTo>
                  <a:lnTo>
                    <a:pt x="2303" y="2323"/>
                  </a:lnTo>
                  <a:lnTo>
                    <a:pt x="2307" y="2323"/>
                  </a:lnTo>
                  <a:close/>
                  <a:moveTo>
                    <a:pt x="2334" y="513"/>
                  </a:moveTo>
                  <a:lnTo>
                    <a:pt x="2334" y="531"/>
                  </a:lnTo>
                  <a:lnTo>
                    <a:pt x="2329" y="531"/>
                  </a:lnTo>
                  <a:lnTo>
                    <a:pt x="2329" y="513"/>
                  </a:lnTo>
                  <a:lnTo>
                    <a:pt x="2334" y="513"/>
                  </a:lnTo>
                  <a:close/>
                  <a:moveTo>
                    <a:pt x="2334" y="544"/>
                  </a:moveTo>
                  <a:lnTo>
                    <a:pt x="2334" y="561"/>
                  </a:lnTo>
                  <a:lnTo>
                    <a:pt x="2329" y="561"/>
                  </a:lnTo>
                  <a:lnTo>
                    <a:pt x="2329" y="544"/>
                  </a:lnTo>
                  <a:lnTo>
                    <a:pt x="2334" y="544"/>
                  </a:lnTo>
                  <a:close/>
                  <a:moveTo>
                    <a:pt x="2334" y="574"/>
                  </a:moveTo>
                  <a:lnTo>
                    <a:pt x="2334" y="592"/>
                  </a:lnTo>
                  <a:lnTo>
                    <a:pt x="2329" y="592"/>
                  </a:lnTo>
                  <a:lnTo>
                    <a:pt x="2329" y="574"/>
                  </a:lnTo>
                  <a:lnTo>
                    <a:pt x="2334" y="574"/>
                  </a:lnTo>
                  <a:close/>
                  <a:moveTo>
                    <a:pt x="2334" y="605"/>
                  </a:moveTo>
                  <a:lnTo>
                    <a:pt x="2334" y="622"/>
                  </a:lnTo>
                  <a:lnTo>
                    <a:pt x="2329" y="622"/>
                  </a:lnTo>
                  <a:lnTo>
                    <a:pt x="2329" y="605"/>
                  </a:lnTo>
                  <a:lnTo>
                    <a:pt x="2334" y="605"/>
                  </a:lnTo>
                  <a:close/>
                  <a:moveTo>
                    <a:pt x="2334" y="636"/>
                  </a:moveTo>
                  <a:lnTo>
                    <a:pt x="2334" y="653"/>
                  </a:lnTo>
                  <a:lnTo>
                    <a:pt x="2329" y="653"/>
                  </a:lnTo>
                  <a:lnTo>
                    <a:pt x="2329" y="636"/>
                  </a:lnTo>
                  <a:lnTo>
                    <a:pt x="2334" y="636"/>
                  </a:lnTo>
                  <a:close/>
                  <a:moveTo>
                    <a:pt x="2334" y="666"/>
                  </a:moveTo>
                  <a:lnTo>
                    <a:pt x="2334" y="684"/>
                  </a:lnTo>
                  <a:lnTo>
                    <a:pt x="2329" y="684"/>
                  </a:lnTo>
                  <a:lnTo>
                    <a:pt x="2329" y="666"/>
                  </a:lnTo>
                  <a:lnTo>
                    <a:pt x="2334" y="666"/>
                  </a:lnTo>
                  <a:close/>
                  <a:moveTo>
                    <a:pt x="2334" y="697"/>
                  </a:moveTo>
                  <a:lnTo>
                    <a:pt x="2334" y="714"/>
                  </a:lnTo>
                  <a:lnTo>
                    <a:pt x="2329" y="714"/>
                  </a:lnTo>
                  <a:lnTo>
                    <a:pt x="2329" y="697"/>
                  </a:lnTo>
                  <a:lnTo>
                    <a:pt x="2334" y="697"/>
                  </a:lnTo>
                  <a:close/>
                  <a:moveTo>
                    <a:pt x="2334" y="728"/>
                  </a:moveTo>
                  <a:lnTo>
                    <a:pt x="2334" y="745"/>
                  </a:lnTo>
                  <a:lnTo>
                    <a:pt x="2329" y="745"/>
                  </a:lnTo>
                  <a:lnTo>
                    <a:pt x="2329" y="728"/>
                  </a:lnTo>
                  <a:lnTo>
                    <a:pt x="2334" y="728"/>
                  </a:lnTo>
                  <a:close/>
                  <a:moveTo>
                    <a:pt x="2334" y="758"/>
                  </a:moveTo>
                  <a:lnTo>
                    <a:pt x="2334" y="776"/>
                  </a:lnTo>
                  <a:lnTo>
                    <a:pt x="2329" y="776"/>
                  </a:lnTo>
                  <a:lnTo>
                    <a:pt x="2329" y="758"/>
                  </a:lnTo>
                  <a:lnTo>
                    <a:pt x="2334" y="758"/>
                  </a:lnTo>
                  <a:close/>
                  <a:moveTo>
                    <a:pt x="2334" y="789"/>
                  </a:moveTo>
                  <a:lnTo>
                    <a:pt x="2334" y="807"/>
                  </a:lnTo>
                  <a:lnTo>
                    <a:pt x="2329" y="807"/>
                  </a:lnTo>
                  <a:lnTo>
                    <a:pt x="2329" y="789"/>
                  </a:lnTo>
                  <a:lnTo>
                    <a:pt x="2334" y="789"/>
                  </a:lnTo>
                  <a:close/>
                  <a:moveTo>
                    <a:pt x="2334" y="820"/>
                  </a:moveTo>
                  <a:lnTo>
                    <a:pt x="2334" y="837"/>
                  </a:lnTo>
                  <a:lnTo>
                    <a:pt x="2329" y="837"/>
                  </a:lnTo>
                  <a:lnTo>
                    <a:pt x="2329" y="820"/>
                  </a:lnTo>
                  <a:lnTo>
                    <a:pt x="2334" y="820"/>
                  </a:lnTo>
                  <a:close/>
                  <a:moveTo>
                    <a:pt x="2334" y="850"/>
                  </a:moveTo>
                  <a:lnTo>
                    <a:pt x="2334" y="868"/>
                  </a:lnTo>
                  <a:lnTo>
                    <a:pt x="2329" y="868"/>
                  </a:lnTo>
                  <a:lnTo>
                    <a:pt x="2329" y="850"/>
                  </a:lnTo>
                  <a:lnTo>
                    <a:pt x="2334" y="850"/>
                  </a:lnTo>
                  <a:close/>
                  <a:moveTo>
                    <a:pt x="2334" y="881"/>
                  </a:moveTo>
                  <a:lnTo>
                    <a:pt x="2334" y="899"/>
                  </a:lnTo>
                  <a:lnTo>
                    <a:pt x="2329" y="899"/>
                  </a:lnTo>
                  <a:lnTo>
                    <a:pt x="2329" y="881"/>
                  </a:lnTo>
                  <a:lnTo>
                    <a:pt x="2334" y="881"/>
                  </a:lnTo>
                  <a:close/>
                  <a:moveTo>
                    <a:pt x="2334" y="912"/>
                  </a:moveTo>
                  <a:lnTo>
                    <a:pt x="2334" y="929"/>
                  </a:lnTo>
                  <a:lnTo>
                    <a:pt x="2329" y="929"/>
                  </a:lnTo>
                  <a:lnTo>
                    <a:pt x="2329" y="912"/>
                  </a:lnTo>
                  <a:lnTo>
                    <a:pt x="2334" y="912"/>
                  </a:lnTo>
                  <a:close/>
                  <a:moveTo>
                    <a:pt x="2334" y="942"/>
                  </a:moveTo>
                  <a:lnTo>
                    <a:pt x="2334" y="960"/>
                  </a:lnTo>
                  <a:lnTo>
                    <a:pt x="2329" y="960"/>
                  </a:lnTo>
                  <a:lnTo>
                    <a:pt x="2329" y="942"/>
                  </a:lnTo>
                  <a:lnTo>
                    <a:pt x="2334" y="942"/>
                  </a:lnTo>
                  <a:close/>
                  <a:moveTo>
                    <a:pt x="2334" y="973"/>
                  </a:moveTo>
                  <a:lnTo>
                    <a:pt x="2334" y="991"/>
                  </a:lnTo>
                  <a:lnTo>
                    <a:pt x="2329" y="991"/>
                  </a:lnTo>
                  <a:lnTo>
                    <a:pt x="2329" y="973"/>
                  </a:lnTo>
                  <a:lnTo>
                    <a:pt x="2334" y="973"/>
                  </a:lnTo>
                  <a:close/>
                  <a:moveTo>
                    <a:pt x="2334" y="1004"/>
                  </a:moveTo>
                  <a:lnTo>
                    <a:pt x="2334" y="1021"/>
                  </a:lnTo>
                  <a:lnTo>
                    <a:pt x="2329" y="1021"/>
                  </a:lnTo>
                  <a:lnTo>
                    <a:pt x="2329" y="1004"/>
                  </a:lnTo>
                  <a:lnTo>
                    <a:pt x="2334" y="1004"/>
                  </a:lnTo>
                  <a:close/>
                  <a:moveTo>
                    <a:pt x="2334" y="1034"/>
                  </a:moveTo>
                  <a:lnTo>
                    <a:pt x="2334" y="1052"/>
                  </a:lnTo>
                  <a:lnTo>
                    <a:pt x="2329" y="1052"/>
                  </a:lnTo>
                  <a:lnTo>
                    <a:pt x="2329" y="1034"/>
                  </a:lnTo>
                  <a:lnTo>
                    <a:pt x="2334" y="1034"/>
                  </a:lnTo>
                  <a:close/>
                  <a:moveTo>
                    <a:pt x="2334" y="1065"/>
                  </a:moveTo>
                  <a:lnTo>
                    <a:pt x="2334" y="1083"/>
                  </a:lnTo>
                  <a:lnTo>
                    <a:pt x="2329" y="1083"/>
                  </a:lnTo>
                  <a:lnTo>
                    <a:pt x="2329" y="1065"/>
                  </a:lnTo>
                  <a:lnTo>
                    <a:pt x="2334" y="1065"/>
                  </a:lnTo>
                  <a:close/>
                  <a:moveTo>
                    <a:pt x="2334" y="1096"/>
                  </a:moveTo>
                  <a:lnTo>
                    <a:pt x="2334" y="1113"/>
                  </a:lnTo>
                  <a:lnTo>
                    <a:pt x="2329" y="1113"/>
                  </a:lnTo>
                  <a:lnTo>
                    <a:pt x="2329" y="1096"/>
                  </a:lnTo>
                  <a:lnTo>
                    <a:pt x="2334" y="1096"/>
                  </a:lnTo>
                  <a:close/>
                  <a:moveTo>
                    <a:pt x="2334" y="1127"/>
                  </a:moveTo>
                  <a:lnTo>
                    <a:pt x="2334" y="1144"/>
                  </a:lnTo>
                  <a:lnTo>
                    <a:pt x="2329" y="1144"/>
                  </a:lnTo>
                  <a:lnTo>
                    <a:pt x="2329" y="1127"/>
                  </a:lnTo>
                  <a:lnTo>
                    <a:pt x="2334" y="1127"/>
                  </a:lnTo>
                  <a:close/>
                  <a:moveTo>
                    <a:pt x="2334" y="1157"/>
                  </a:moveTo>
                  <a:lnTo>
                    <a:pt x="2334" y="1175"/>
                  </a:lnTo>
                  <a:lnTo>
                    <a:pt x="2329" y="1175"/>
                  </a:lnTo>
                  <a:lnTo>
                    <a:pt x="2329" y="1157"/>
                  </a:lnTo>
                  <a:lnTo>
                    <a:pt x="2334" y="1157"/>
                  </a:lnTo>
                  <a:close/>
                  <a:moveTo>
                    <a:pt x="2334" y="1188"/>
                  </a:moveTo>
                  <a:lnTo>
                    <a:pt x="2334" y="1205"/>
                  </a:lnTo>
                  <a:lnTo>
                    <a:pt x="2329" y="1205"/>
                  </a:lnTo>
                  <a:lnTo>
                    <a:pt x="2329" y="1188"/>
                  </a:lnTo>
                  <a:lnTo>
                    <a:pt x="2334" y="1188"/>
                  </a:lnTo>
                  <a:close/>
                  <a:moveTo>
                    <a:pt x="2334" y="1219"/>
                  </a:moveTo>
                  <a:lnTo>
                    <a:pt x="2334" y="1236"/>
                  </a:lnTo>
                  <a:lnTo>
                    <a:pt x="2329" y="1236"/>
                  </a:lnTo>
                  <a:lnTo>
                    <a:pt x="2329" y="1219"/>
                  </a:lnTo>
                  <a:lnTo>
                    <a:pt x="2334" y="1219"/>
                  </a:lnTo>
                  <a:close/>
                  <a:moveTo>
                    <a:pt x="2334" y="1249"/>
                  </a:moveTo>
                  <a:lnTo>
                    <a:pt x="2334" y="1267"/>
                  </a:lnTo>
                  <a:lnTo>
                    <a:pt x="2329" y="1267"/>
                  </a:lnTo>
                  <a:lnTo>
                    <a:pt x="2329" y="1249"/>
                  </a:lnTo>
                  <a:lnTo>
                    <a:pt x="2334" y="1249"/>
                  </a:lnTo>
                  <a:close/>
                  <a:moveTo>
                    <a:pt x="2334" y="1280"/>
                  </a:moveTo>
                  <a:lnTo>
                    <a:pt x="2334" y="1297"/>
                  </a:lnTo>
                  <a:lnTo>
                    <a:pt x="2329" y="1297"/>
                  </a:lnTo>
                  <a:lnTo>
                    <a:pt x="2329" y="1280"/>
                  </a:lnTo>
                  <a:lnTo>
                    <a:pt x="2334" y="1280"/>
                  </a:lnTo>
                  <a:close/>
                  <a:moveTo>
                    <a:pt x="2334" y="1311"/>
                  </a:moveTo>
                  <a:lnTo>
                    <a:pt x="2334" y="1328"/>
                  </a:lnTo>
                  <a:lnTo>
                    <a:pt x="2329" y="1328"/>
                  </a:lnTo>
                  <a:lnTo>
                    <a:pt x="2329" y="1311"/>
                  </a:lnTo>
                  <a:lnTo>
                    <a:pt x="2334" y="1311"/>
                  </a:lnTo>
                  <a:close/>
                  <a:moveTo>
                    <a:pt x="2334" y="1341"/>
                  </a:moveTo>
                  <a:lnTo>
                    <a:pt x="2334" y="1359"/>
                  </a:lnTo>
                  <a:lnTo>
                    <a:pt x="2329" y="1359"/>
                  </a:lnTo>
                  <a:lnTo>
                    <a:pt x="2329" y="1341"/>
                  </a:lnTo>
                  <a:lnTo>
                    <a:pt x="2334" y="1341"/>
                  </a:lnTo>
                  <a:close/>
                  <a:moveTo>
                    <a:pt x="2334" y="1372"/>
                  </a:moveTo>
                  <a:lnTo>
                    <a:pt x="2334" y="1390"/>
                  </a:lnTo>
                  <a:lnTo>
                    <a:pt x="2329" y="1390"/>
                  </a:lnTo>
                  <a:lnTo>
                    <a:pt x="2329" y="1372"/>
                  </a:lnTo>
                  <a:lnTo>
                    <a:pt x="2334" y="1372"/>
                  </a:lnTo>
                  <a:close/>
                  <a:moveTo>
                    <a:pt x="2334" y="1403"/>
                  </a:moveTo>
                  <a:lnTo>
                    <a:pt x="2334" y="1420"/>
                  </a:lnTo>
                  <a:lnTo>
                    <a:pt x="2329" y="1420"/>
                  </a:lnTo>
                  <a:lnTo>
                    <a:pt x="2329" y="1403"/>
                  </a:lnTo>
                  <a:lnTo>
                    <a:pt x="2334" y="1403"/>
                  </a:lnTo>
                  <a:close/>
                  <a:moveTo>
                    <a:pt x="2334" y="1433"/>
                  </a:moveTo>
                  <a:lnTo>
                    <a:pt x="2334" y="1451"/>
                  </a:lnTo>
                  <a:lnTo>
                    <a:pt x="2329" y="1451"/>
                  </a:lnTo>
                  <a:lnTo>
                    <a:pt x="2329" y="1433"/>
                  </a:lnTo>
                  <a:lnTo>
                    <a:pt x="2334" y="1433"/>
                  </a:lnTo>
                  <a:close/>
                  <a:moveTo>
                    <a:pt x="2334" y="1464"/>
                  </a:moveTo>
                  <a:lnTo>
                    <a:pt x="2334" y="1482"/>
                  </a:lnTo>
                  <a:lnTo>
                    <a:pt x="2329" y="1482"/>
                  </a:lnTo>
                  <a:lnTo>
                    <a:pt x="2329" y="1464"/>
                  </a:lnTo>
                  <a:lnTo>
                    <a:pt x="2334" y="1464"/>
                  </a:lnTo>
                  <a:close/>
                  <a:moveTo>
                    <a:pt x="2334" y="1495"/>
                  </a:moveTo>
                  <a:lnTo>
                    <a:pt x="2334" y="1512"/>
                  </a:lnTo>
                  <a:lnTo>
                    <a:pt x="2329" y="1512"/>
                  </a:lnTo>
                  <a:lnTo>
                    <a:pt x="2329" y="1495"/>
                  </a:lnTo>
                  <a:lnTo>
                    <a:pt x="2334" y="1495"/>
                  </a:lnTo>
                  <a:close/>
                  <a:moveTo>
                    <a:pt x="2334" y="1525"/>
                  </a:moveTo>
                  <a:lnTo>
                    <a:pt x="2334" y="1543"/>
                  </a:lnTo>
                  <a:lnTo>
                    <a:pt x="2329" y="1543"/>
                  </a:lnTo>
                  <a:lnTo>
                    <a:pt x="2329" y="1525"/>
                  </a:lnTo>
                  <a:lnTo>
                    <a:pt x="2334" y="1525"/>
                  </a:lnTo>
                  <a:close/>
                  <a:moveTo>
                    <a:pt x="2334" y="1556"/>
                  </a:moveTo>
                  <a:lnTo>
                    <a:pt x="2334" y="1574"/>
                  </a:lnTo>
                  <a:lnTo>
                    <a:pt x="2329" y="1574"/>
                  </a:lnTo>
                  <a:lnTo>
                    <a:pt x="2329" y="1556"/>
                  </a:lnTo>
                  <a:lnTo>
                    <a:pt x="2334" y="1556"/>
                  </a:lnTo>
                  <a:close/>
                  <a:moveTo>
                    <a:pt x="2334" y="1587"/>
                  </a:moveTo>
                  <a:lnTo>
                    <a:pt x="2334" y="1604"/>
                  </a:lnTo>
                  <a:lnTo>
                    <a:pt x="2329" y="1604"/>
                  </a:lnTo>
                  <a:lnTo>
                    <a:pt x="2329" y="1587"/>
                  </a:lnTo>
                  <a:lnTo>
                    <a:pt x="2334" y="1587"/>
                  </a:lnTo>
                  <a:close/>
                  <a:moveTo>
                    <a:pt x="2334" y="1617"/>
                  </a:moveTo>
                  <a:lnTo>
                    <a:pt x="2334" y="1635"/>
                  </a:lnTo>
                  <a:lnTo>
                    <a:pt x="2329" y="1635"/>
                  </a:lnTo>
                  <a:lnTo>
                    <a:pt x="2329" y="1617"/>
                  </a:lnTo>
                  <a:lnTo>
                    <a:pt x="2334" y="1617"/>
                  </a:lnTo>
                  <a:close/>
                  <a:moveTo>
                    <a:pt x="2334" y="1648"/>
                  </a:moveTo>
                  <a:lnTo>
                    <a:pt x="2334" y="1666"/>
                  </a:lnTo>
                  <a:lnTo>
                    <a:pt x="2329" y="1666"/>
                  </a:lnTo>
                  <a:lnTo>
                    <a:pt x="2329" y="1648"/>
                  </a:lnTo>
                  <a:lnTo>
                    <a:pt x="2334" y="1648"/>
                  </a:lnTo>
                  <a:close/>
                  <a:moveTo>
                    <a:pt x="2334" y="1679"/>
                  </a:moveTo>
                  <a:lnTo>
                    <a:pt x="2334" y="1696"/>
                  </a:lnTo>
                  <a:lnTo>
                    <a:pt x="2329" y="1696"/>
                  </a:lnTo>
                  <a:lnTo>
                    <a:pt x="2329" y="1679"/>
                  </a:lnTo>
                  <a:lnTo>
                    <a:pt x="2334" y="1679"/>
                  </a:lnTo>
                  <a:close/>
                  <a:moveTo>
                    <a:pt x="2334" y="1710"/>
                  </a:moveTo>
                  <a:lnTo>
                    <a:pt x="2334" y="1727"/>
                  </a:lnTo>
                  <a:lnTo>
                    <a:pt x="2329" y="1727"/>
                  </a:lnTo>
                  <a:lnTo>
                    <a:pt x="2329" y="1710"/>
                  </a:lnTo>
                  <a:lnTo>
                    <a:pt x="2334" y="1710"/>
                  </a:lnTo>
                  <a:close/>
                  <a:moveTo>
                    <a:pt x="2334" y="1740"/>
                  </a:moveTo>
                  <a:lnTo>
                    <a:pt x="2334" y="1758"/>
                  </a:lnTo>
                  <a:lnTo>
                    <a:pt x="2329" y="1758"/>
                  </a:lnTo>
                  <a:lnTo>
                    <a:pt x="2329" y="1740"/>
                  </a:lnTo>
                  <a:lnTo>
                    <a:pt x="2334" y="1740"/>
                  </a:lnTo>
                  <a:close/>
                  <a:moveTo>
                    <a:pt x="2334" y="1771"/>
                  </a:moveTo>
                  <a:lnTo>
                    <a:pt x="2334" y="1788"/>
                  </a:lnTo>
                  <a:lnTo>
                    <a:pt x="2329" y="1788"/>
                  </a:lnTo>
                  <a:lnTo>
                    <a:pt x="2329" y="1771"/>
                  </a:lnTo>
                  <a:lnTo>
                    <a:pt x="2334" y="1771"/>
                  </a:lnTo>
                  <a:close/>
                  <a:moveTo>
                    <a:pt x="2334" y="1801"/>
                  </a:moveTo>
                  <a:lnTo>
                    <a:pt x="2334" y="1819"/>
                  </a:lnTo>
                  <a:lnTo>
                    <a:pt x="2329" y="1819"/>
                  </a:lnTo>
                  <a:lnTo>
                    <a:pt x="2329" y="1801"/>
                  </a:lnTo>
                  <a:lnTo>
                    <a:pt x="2334" y="1801"/>
                  </a:lnTo>
                  <a:close/>
                  <a:moveTo>
                    <a:pt x="2334" y="1832"/>
                  </a:moveTo>
                  <a:lnTo>
                    <a:pt x="2334" y="1850"/>
                  </a:lnTo>
                  <a:lnTo>
                    <a:pt x="2329" y="1850"/>
                  </a:lnTo>
                  <a:lnTo>
                    <a:pt x="2329" y="1832"/>
                  </a:lnTo>
                  <a:lnTo>
                    <a:pt x="2334" y="1832"/>
                  </a:lnTo>
                  <a:close/>
                  <a:moveTo>
                    <a:pt x="2334" y="1863"/>
                  </a:moveTo>
                  <a:lnTo>
                    <a:pt x="2334" y="1880"/>
                  </a:lnTo>
                  <a:lnTo>
                    <a:pt x="2329" y="1880"/>
                  </a:lnTo>
                  <a:lnTo>
                    <a:pt x="2329" y="1863"/>
                  </a:lnTo>
                  <a:lnTo>
                    <a:pt x="2334" y="1863"/>
                  </a:lnTo>
                  <a:close/>
                  <a:moveTo>
                    <a:pt x="2334" y="1894"/>
                  </a:moveTo>
                  <a:lnTo>
                    <a:pt x="2334" y="1911"/>
                  </a:lnTo>
                  <a:lnTo>
                    <a:pt x="2329" y="1911"/>
                  </a:lnTo>
                  <a:lnTo>
                    <a:pt x="2329" y="1894"/>
                  </a:lnTo>
                  <a:lnTo>
                    <a:pt x="2334" y="1894"/>
                  </a:lnTo>
                  <a:close/>
                  <a:moveTo>
                    <a:pt x="2334" y="1924"/>
                  </a:moveTo>
                  <a:lnTo>
                    <a:pt x="2334" y="1942"/>
                  </a:lnTo>
                  <a:lnTo>
                    <a:pt x="2329" y="1942"/>
                  </a:lnTo>
                  <a:lnTo>
                    <a:pt x="2329" y="1924"/>
                  </a:lnTo>
                  <a:lnTo>
                    <a:pt x="2334" y="1924"/>
                  </a:lnTo>
                  <a:close/>
                  <a:moveTo>
                    <a:pt x="2334" y="1955"/>
                  </a:moveTo>
                  <a:lnTo>
                    <a:pt x="2334" y="1973"/>
                  </a:lnTo>
                  <a:lnTo>
                    <a:pt x="2329" y="1973"/>
                  </a:lnTo>
                  <a:lnTo>
                    <a:pt x="2329" y="1955"/>
                  </a:lnTo>
                  <a:lnTo>
                    <a:pt x="2334" y="1955"/>
                  </a:lnTo>
                  <a:close/>
                  <a:moveTo>
                    <a:pt x="2334" y="1986"/>
                  </a:moveTo>
                  <a:lnTo>
                    <a:pt x="2334" y="2003"/>
                  </a:lnTo>
                  <a:lnTo>
                    <a:pt x="2329" y="2003"/>
                  </a:lnTo>
                  <a:lnTo>
                    <a:pt x="2329" y="1986"/>
                  </a:lnTo>
                  <a:lnTo>
                    <a:pt x="2334" y="1986"/>
                  </a:lnTo>
                  <a:close/>
                  <a:moveTo>
                    <a:pt x="2334" y="2016"/>
                  </a:moveTo>
                  <a:lnTo>
                    <a:pt x="2334" y="2034"/>
                  </a:lnTo>
                  <a:lnTo>
                    <a:pt x="2329" y="2034"/>
                  </a:lnTo>
                  <a:lnTo>
                    <a:pt x="2329" y="2016"/>
                  </a:lnTo>
                  <a:lnTo>
                    <a:pt x="2334" y="2016"/>
                  </a:lnTo>
                  <a:close/>
                  <a:moveTo>
                    <a:pt x="2334" y="2047"/>
                  </a:moveTo>
                  <a:lnTo>
                    <a:pt x="2334" y="2064"/>
                  </a:lnTo>
                  <a:lnTo>
                    <a:pt x="2329" y="2064"/>
                  </a:lnTo>
                  <a:lnTo>
                    <a:pt x="2329" y="2047"/>
                  </a:lnTo>
                  <a:lnTo>
                    <a:pt x="2334" y="2047"/>
                  </a:lnTo>
                  <a:close/>
                  <a:moveTo>
                    <a:pt x="2334" y="2078"/>
                  </a:moveTo>
                  <a:lnTo>
                    <a:pt x="2334" y="2095"/>
                  </a:lnTo>
                  <a:lnTo>
                    <a:pt x="2329" y="2095"/>
                  </a:lnTo>
                  <a:lnTo>
                    <a:pt x="2329" y="2078"/>
                  </a:lnTo>
                  <a:lnTo>
                    <a:pt x="2334" y="2078"/>
                  </a:lnTo>
                  <a:close/>
                  <a:moveTo>
                    <a:pt x="2334" y="2108"/>
                  </a:moveTo>
                  <a:lnTo>
                    <a:pt x="2334" y="2126"/>
                  </a:lnTo>
                  <a:lnTo>
                    <a:pt x="2329" y="2126"/>
                  </a:lnTo>
                  <a:lnTo>
                    <a:pt x="2329" y="2108"/>
                  </a:lnTo>
                  <a:lnTo>
                    <a:pt x="2334" y="2108"/>
                  </a:lnTo>
                  <a:close/>
                  <a:moveTo>
                    <a:pt x="2334" y="2139"/>
                  </a:moveTo>
                  <a:lnTo>
                    <a:pt x="2334" y="2156"/>
                  </a:lnTo>
                  <a:lnTo>
                    <a:pt x="2329" y="2156"/>
                  </a:lnTo>
                  <a:lnTo>
                    <a:pt x="2329" y="2139"/>
                  </a:lnTo>
                  <a:lnTo>
                    <a:pt x="2334" y="2139"/>
                  </a:lnTo>
                  <a:close/>
                  <a:moveTo>
                    <a:pt x="2334" y="2170"/>
                  </a:moveTo>
                  <a:lnTo>
                    <a:pt x="2334" y="2187"/>
                  </a:lnTo>
                  <a:lnTo>
                    <a:pt x="2329" y="2187"/>
                  </a:lnTo>
                  <a:lnTo>
                    <a:pt x="2329" y="2170"/>
                  </a:lnTo>
                  <a:lnTo>
                    <a:pt x="2334" y="2170"/>
                  </a:lnTo>
                  <a:close/>
                  <a:moveTo>
                    <a:pt x="2334" y="2200"/>
                  </a:moveTo>
                  <a:lnTo>
                    <a:pt x="2334" y="2218"/>
                  </a:lnTo>
                  <a:lnTo>
                    <a:pt x="2329" y="2218"/>
                  </a:lnTo>
                  <a:lnTo>
                    <a:pt x="2329" y="2200"/>
                  </a:lnTo>
                  <a:lnTo>
                    <a:pt x="2334" y="2200"/>
                  </a:lnTo>
                  <a:close/>
                  <a:moveTo>
                    <a:pt x="2334" y="2231"/>
                  </a:moveTo>
                  <a:lnTo>
                    <a:pt x="2334" y="2249"/>
                  </a:lnTo>
                  <a:lnTo>
                    <a:pt x="2329" y="2249"/>
                  </a:lnTo>
                  <a:lnTo>
                    <a:pt x="2329" y="2231"/>
                  </a:lnTo>
                  <a:lnTo>
                    <a:pt x="2334" y="2231"/>
                  </a:lnTo>
                  <a:close/>
                  <a:moveTo>
                    <a:pt x="2334" y="2262"/>
                  </a:moveTo>
                  <a:lnTo>
                    <a:pt x="2334" y="2279"/>
                  </a:lnTo>
                  <a:lnTo>
                    <a:pt x="2329" y="2279"/>
                  </a:lnTo>
                  <a:lnTo>
                    <a:pt x="2329" y="2262"/>
                  </a:lnTo>
                  <a:lnTo>
                    <a:pt x="2334" y="2262"/>
                  </a:lnTo>
                  <a:close/>
                  <a:moveTo>
                    <a:pt x="2334" y="2292"/>
                  </a:moveTo>
                  <a:lnTo>
                    <a:pt x="2334" y="2310"/>
                  </a:lnTo>
                  <a:lnTo>
                    <a:pt x="2329" y="2310"/>
                  </a:lnTo>
                  <a:lnTo>
                    <a:pt x="2329" y="2292"/>
                  </a:lnTo>
                  <a:lnTo>
                    <a:pt x="2334" y="2292"/>
                  </a:lnTo>
                  <a:close/>
                  <a:moveTo>
                    <a:pt x="2334" y="2323"/>
                  </a:moveTo>
                  <a:lnTo>
                    <a:pt x="2334" y="2339"/>
                  </a:lnTo>
                  <a:lnTo>
                    <a:pt x="2329" y="2339"/>
                  </a:lnTo>
                  <a:lnTo>
                    <a:pt x="2329" y="2323"/>
                  </a:lnTo>
                  <a:lnTo>
                    <a:pt x="2334" y="2323"/>
                  </a:lnTo>
                  <a:close/>
                  <a:moveTo>
                    <a:pt x="2364" y="482"/>
                  </a:moveTo>
                  <a:lnTo>
                    <a:pt x="2364" y="500"/>
                  </a:lnTo>
                  <a:lnTo>
                    <a:pt x="2360" y="500"/>
                  </a:lnTo>
                  <a:lnTo>
                    <a:pt x="2360" y="482"/>
                  </a:lnTo>
                  <a:lnTo>
                    <a:pt x="2364" y="482"/>
                  </a:lnTo>
                  <a:close/>
                  <a:moveTo>
                    <a:pt x="2364" y="513"/>
                  </a:moveTo>
                  <a:lnTo>
                    <a:pt x="2364" y="531"/>
                  </a:lnTo>
                  <a:lnTo>
                    <a:pt x="2360" y="531"/>
                  </a:lnTo>
                  <a:lnTo>
                    <a:pt x="2360" y="513"/>
                  </a:lnTo>
                  <a:lnTo>
                    <a:pt x="2364" y="513"/>
                  </a:lnTo>
                  <a:close/>
                  <a:moveTo>
                    <a:pt x="2364" y="544"/>
                  </a:moveTo>
                  <a:lnTo>
                    <a:pt x="2364" y="561"/>
                  </a:lnTo>
                  <a:lnTo>
                    <a:pt x="2360" y="561"/>
                  </a:lnTo>
                  <a:lnTo>
                    <a:pt x="2360" y="544"/>
                  </a:lnTo>
                  <a:lnTo>
                    <a:pt x="2364" y="544"/>
                  </a:lnTo>
                  <a:close/>
                  <a:moveTo>
                    <a:pt x="2364" y="574"/>
                  </a:moveTo>
                  <a:lnTo>
                    <a:pt x="2364" y="592"/>
                  </a:lnTo>
                  <a:lnTo>
                    <a:pt x="2360" y="592"/>
                  </a:lnTo>
                  <a:lnTo>
                    <a:pt x="2360" y="574"/>
                  </a:lnTo>
                  <a:lnTo>
                    <a:pt x="2364" y="574"/>
                  </a:lnTo>
                  <a:close/>
                  <a:moveTo>
                    <a:pt x="2364" y="605"/>
                  </a:moveTo>
                  <a:lnTo>
                    <a:pt x="2364" y="622"/>
                  </a:lnTo>
                  <a:lnTo>
                    <a:pt x="2360" y="622"/>
                  </a:lnTo>
                  <a:lnTo>
                    <a:pt x="2360" y="605"/>
                  </a:lnTo>
                  <a:lnTo>
                    <a:pt x="2364" y="605"/>
                  </a:lnTo>
                  <a:close/>
                  <a:moveTo>
                    <a:pt x="2364" y="636"/>
                  </a:moveTo>
                  <a:lnTo>
                    <a:pt x="2364" y="653"/>
                  </a:lnTo>
                  <a:lnTo>
                    <a:pt x="2360" y="653"/>
                  </a:lnTo>
                  <a:lnTo>
                    <a:pt x="2360" y="636"/>
                  </a:lnTo>
                  <a:lnTo>
                    <a:pt x="2364" y="636"/>
                  </a:lnTo>
                  <a:close/>
                  <a:moveTo>
                    <a:pt x="2364" y="666"/>
                  </a:moveTo>
                  <a:lnTo>
                    <a:pt x="2364" y="684"/>
                  </a:lnTo>
                  <a:lnTo>
                    <a:pt x="2360" y="684"/>
                  </a:lnTo>
                  <a:lnTo>
                    <a:pt x="2360" y="666"/>
                  </a:lnTo>
                  <a:lnTo>
                    <a:pt x="2364" y="666"/>
                  </a:lnTo>
                  <a:close/>
                  <a:moveTo>
                    <a:pt x="2364" y="697"/>
                  </a:moveTo>
                  <a:lnTo>
                    <a:pt x="2364" y="714"/>
                  </a:lnTo>
                  <a:lnTo>
                    <a:pt x="2360" y="714"/>
                  </a:lnTo>
                  <a:lnTo>
                    <a:pt x="2360" y="697"/>
                  </a:lnTo>
                  <a:lnTo>
                    <a:pt x="2364" y="697"/>
                  </a:lnTo>
                  <a:close/>
                  <a:moveTo>
                    <a:pt x="2364" y="728"/>
                  </a:moveTo>
                  <a:lnTo>
                    <a:pt x="2364" y="745"/>
                  </a:lnTo>
                  <a:lnTo>
                    <a:pt x="2360" y="745"/>
                  </a:lnTo>
                  <a:lnTo>
                    <a:pt x="2360" y="728"/>
                  </a:lnTo>
                  <a:lnTo>
                    <a:pt x="2364" y="728"/>
                  </a:lnTo>
                  <a:close/>
                  <a:moveTo>
                    <a:pt x="2364" y="758"/>
                  </a:moveTo>
                  <a:lnTo>
                    <a:pt x="2364" y="776"/>
                  </a:lnTo>
                  <a:lnTo>
                    <a:pt x="2360" y="776"/>
                  </a:lnTo>
                  <a:lnTo>
                    <a:pt x="2360" y="758"/>
                  </a:lnTo>
                  <a:lnTo>
                    <a:pt x="2364" y="758"/>
                  </a:lnTo>
                  <a:close/>
                  <a:moveTo>
                    <a:pt x="2364" y="789"/>
                  </a:moveTo>
                  <a:lnTo>
                    <a:pt x="2364" y="807"/>
                  </a:lnTo>
                  <a:lnTo>
                    <a:pt x="2360" y="807"/>
                  </a:lnTo>
                  <a:lnTo>
                    <a:pt x="2360" y="789"/>
                  </a:lnTo>
                  <a:lnTo>
                    <a:pt x="2364" y="789"/>
                  </a:lnTo>
                  <a:close/>
                  <a:moveTo>
                    <a:pt x="2364" y="820"/>
                  </a:moveTo>
                  <a:lnTo>
                    <a:pt x="2364" y="837"/>
                  </a:lnTo>
                  <a:lnTo>
                    <a:pt x="2360" y="837"/>
                  </a:lnTo>
                  <a:lnTo>
                    <a:pt x="2360" y="820"/>
                  </a:lnTo>
                  <a:lnTo>
                    <a:pt x="2364" y="820"/>
                  </a:lnTo>
                  <a:close/>
                  <a:moveTo>
                    <a:pt x="2364" y="850"/>
                  </a:moveTo>
                  <a:lnTo>
                    <a:pt x="2364" y="868"/>
                  </a:lnTo>
                  <a:lnTo>
                    <a:pt x="2360" y="868"/>
                  </a:lnTo>
                  <a:lnTo>
                    <a:pt x="2360" y="850"/>
                  </a:lnTo>
                  <a:lnTo>
                    <a:pt x="2364" y="850"/>
                  </a:lnTo>
                  <a:close/>
                  <a:moveTo>
                    <a:pt x="2364" y="881"/>
                  </a:moveTo>
                  <a:lnTo>
                    <a:pt x="2364" y="899"/>
                  </a:lnTo>
                  <a:lnTo>
                    <a:pt x="2360" y="899"/>
                  </a:lnTo>
                  <a:lnTo>
                    <a:pt x="2360" y="881"/>
                  </a:lnTo>
                  <a:lnTo>
                    <a:pt x="2364" y="881"/>
                  </a:lnTo>
                  <a:close/>
                  <a:moveTo>
                    <a:pt x="2364" y="912"/>
                  </a:moveTo>
                  <a:lnTo>
                    <a:pt x="2364" y="929"/>
                  </a:lnTo>
                  <a:lnTo>
                    <a:pt x="2360" y="929"/>
                  </a:lnTo>
                  <a:lnTo>
                    <a:pt x="2360" y="912"/>
                  </a:lnTo>
                  <a:lnTo>
                    <a:pt x="2364" y="912"/>
                  </a:lnTo>
                  <a:close/>
                  <a:moveTo>
                    <a:pt x="2364" y="942"/>
                  </a:moveTo>
                  <a:lnTo>
                    <a:pt x="2364" y="960"/>
                  </a:lnTo>
                  <a:lnTo>
                    <a:pt x="2360" y="960"/>
                  </a:lnTo>
                  <a:lnTo>
                    <a:pt x="2360" y="942"/>
                  </a:lnTo>
                  <a:lnTo>
                    <a:pt x="2364" y="942"/>
                  </a:lnTo>
                  <a:close/>
                  <a:moveTo>
                    <a:pt x="2364" y="973"/>
                  </a:moveTo>
                  <a:lnTo>
                    <a:pt x="2364" y="991"/>
                  </a:lnTo>
                  <a:lnTo>
                    <a:pt x="2360" y="991"/>
                  </a:lnTo>
                  <a:lnTo>
                    <a:pt x="2360" y="973"/>
                  </a:lnTo>
                  <a:lnTo>
                    <a:pt x="2364" y="973"/>
                  </a:lnTo>
                  <a:close/>
                  <a:moveTo>
                    <a:pt x="2364" y="1004"/>
                  </a:moveTo>
                  <a:lnTo>
                    <a:pt x="2364" y="1021"/>
                  </a:lnTo>
                  <a:lnTo>
                    <a:pt x="2360" y="1021"/>
                  </a:lnTo>
                  <a:lnTo>
                    <a:pt x="2360" y="1004"/>
                  </a:lnTo>
                  <a:lnTo>
                    <a:pt x="2364" y="1004"/>
                  </a:lnTo>
                  <a:close/>
                  <a:moveTo>
                    <a:pt x="2364" y="1034"/>
                  </a:moveTo>
                  <a:lnTo>
                    <a:pt x="2364" y="1052"/>
                  </a:lnTo>
                  <a:lnTo>
                    <a:pt x="2360" y="1052"/>
                  </a:lnTo>
                  <a:lnTo>
                    <a:pt x="2360" y="1034"/>
                  </a:lnTo>
                  <a:lnTo>
                    <a:pt x="2364" y="1034"/>
                  </a:lnTo>
                  <a:close/>
                  <a:moveTo>
                    <a:pt x="2364" y="1065"/>
                  </a:moveTo>
                  <a:lnTo>
                    <a:pt x="2364" y="1083"/>
                  </a:lnTo>
                  <a:lnTo>
                    <a:pt x="2360" y="1083"/>
                  </a:lnTo>
                  <a:lnTo>
                    <a:pt x="2360" y="1065"/>
                  </a:lnTo>
                  <a:lnTo>
                    <a:pt x="2364" y="1065"/>
                  </a:lnTo>
                  <a:close/>
                  <a:moveTo>
                    <a:pt x="2364" y="1096"/>
                  </a:moveTo>
                  <a:lnTo>
                    <a:pt x="2364" y="1113"/>
                  </a:lnTo>
                  <a:lnTo>
                    <a:pt x="2360" y="1113"/>
                  </a:lnTo>
                  <a:lnTo>
                    <a:pt x="2360" y="1096"/>
                  </a:lnTo>
                  <a:lnTo>
                    <a:pt x="2364" y="1096"/>
                  </a:lnTo>
                  <a:close/>
                  <a:moveTo>
                    <a:pt x="2364" y="1127"/>
                  </a:moveTo>
                  <a:lnTo>
                    <a:pt x="2364" y="1144"/>
                  </a:lnTo>
                  <a:lnTo>
                    <a:pt x="2360" y="1144"/>
                  </a:lnTo>
                  <a:lnTo>
                    <a:pt x="2360" y="1127"/>
                  </a:lnTo>
                  <a:lnTo>
                    <a:pt x="2364" y="1127"/>
                  </a:lnTo>
                  <a:close/>
                  <a:moveTo>
                    <a:pt x="2364" y="1157"/>
                  </a:moveTo>
                  <a:lnTo>
                    <a:pt x="2364" y="1175"/>
                  </a:lnTo>
                  <a:lnTo>
                    <a:pt x="2360" y="1175"/>
                  </a:lnTo>
                  <a:lnTo>
                    <a:pt x="2360" y="1157"/>
                  </a:lnTo>
                  <a:lnTo>
                    <a:pt x="2364" y="1157"/>
                  </a:lnTo>
                  <a:close/>
                  <a:moveTo>
                    <a:pt x="2364" y="1188"/>
                  </a:moveTo>
                  <a:lnTo>
                    <a:pt x="2364" y="1205"/>
                  </a:lnTo>
                  <a:lnTo>
                    <a:pt x="2360" y="1205"/>
                  </a:lnTo>
                  <a:lnTo>
                    <a:pt x="2360" y="1188"/>
                  </a:lnTo>
                  <a:lnTo>
                    <a:pt x="2364" y="1188"/>
                  </a:lnTo>
                  <a:close/>
                  <a:moveTo>
                    <a:pt x="2364" y="1219"/>
                  </a:moveTo>
                  <a:lnTo>
                    <a:pt x="2364" y="1236"/>
                  </a:lnTo>
                  <a:lnTo>
                    <a:pt x="2360" y="1236"/>
                  </a:lnTo>
                  <a:lnTo>
                    <a:pt x="2360" y="1219"/>
                  </a:lnTo>
                  <a:lnTo>
                    <a:pt x="2364" y="1219"/>
                  </a:lnTo>
                  <a:close/>
                  <a:moveTo>
                    <a:pt x="2364" y="1249"/>
                  </a:moveTo>
                  <a:lnTo>
                    <a:pt x="2364" y="1267"/>
                  </a:lnTo>
                  <a:lnTo>
                    <a:pt x="2360" y="1267"/>
                  </a:lnTo>
                  <a:lnTo>
                    <a:pt x="2360" y="1249"/>
                  </a:lnTo>
                  <a:lnTo>
                    <a:pt x="2364" y="1249"/>
                  </a:lnTo>
                  <a:close/>
                  <a:moveTo>
                    <a:pt x="2364" y="1280"/>
                  </a:moveTo>
                  <a:lnTo>
                    <a:pt x="2364" y="1297"/>
                  </a:lnTo>
                  <a:lnTo>
                    <a:pt x="2360" y="1297"/>
                  </a:lnTo>
                  <a:lnTo>
                    <a:pt x="2360" y="1280"/>
                  </a:lnTo>
                  <a:lnTo>
                    <a:pt x="2364" y="1280"/>
                  </a:lnTo>
                  <a:close/>
                  <a:moveTo>
                    <a:pt x="2364" y="1311"/>
                  </a:moveTo>
                  <a:lnTo>
                    <a:pt x="2364" y="1328"/>
                  </a:lnTo>
                  <a:lnTo>
                    <a:pt x="2360" y="1328"/>
                  </a:lnTo>
                  <a:lnTo>
                    <a:pt x="2360" y="1311"/>
                  </a:lnTo>
                  <a:lnTo>
                    <a:pt x="2364" y="1311"/>
                  </a:lnTo>
                  <a:close/>
                  <a:moveTo>
                    <a:pt x="2364" y="1341"/>
                  </a:moveTo>
                  <a:lnTo>
                    <a:pt x="2364" y="1359"/>
                  </a:lnTo>
                  <a:lnTo>
                    <a:pt x="2360" y="1359"/>
                  </a:lnTo>
                  <a:lnTo>
                    <a:pt x="2360" y="1341"/>
                  </a:lnTo>
                  <a:lnTo>
                    <a:pt x="2364" y="1341"/>
                  </a:lnTo>
                  <a:close/>
                  <a:moveTo>
                    <a:pt x="2364" y="1372"/>
                  </a:moveTo>
                  <a:lnTo>
                    <a:pt x="2364" y="1390"/>
                  </a:lnTo>
                  <a:lnTo>
                    <a:pt x="2360" y="1390"/>
                  </a:lnTo>
                  <a:lnTo>
                    <a:pt x="2360" y="1372"/>
                  </a:lnTo>
                  <a:lnTo>
                    <a:pt x="2364" y="1372"/>
                  </a:lnTo>
                  <a:close/>
                  <a:moveTo>
                    <a:pt x="2364" y="1403"/>
                  </a:moveTo>
                  <a:lnTo>
                    <a:pt x="2364" y="1420"/>
                  </a:lnTo>
                  <a:lnTo>
                    <a:pt x="2360" y="1420"/>
                  </a:lnTo>
                  <a:lnTo>
                    <a:pt x="2360" y="1403"/>
                  </a:lnTo>
                  <a:lnTo>
                    <a:pt x="2364" y="1403"/>
                  </a:lnTo>
                  <a:close/>
                  <a:moveTo>
                    <a:pt x="2364" y="1433"/>
                  </a:moveTo>
                  <a:lnTo>
                    <a:pt x="2364" y="1451"/>
                  </a:lnTo>
                  <a:lnTo>
                    <a:pt x="2360" y="1451"/>
                  </a:lnTo>
                  <a:lnTo>
                    <a:pt x="2360" y="1433"/>
                  </a:lnTo>
                  <a:lnTo>
                    <a:pt x="2364" y="1433"/>
                  </a:lnTo>
                  <a:close/>
                  <a:moveTo>
                    <a:pt x="2364" y="1464"/>
                  </a:moveTo>
                  <a:lnTo>
                    <a:pt x="2364" y="1482"/>
                  </a:lnTo>
                  <a:lnTo>
                    <a:pt x="2360" y="1482"/>
                  </a:lnTo>
                  <a:lnTo>
                    <a:pt x="2360" y="1464"/>
                  </a:lnTo>
                  <a:lnTo>
                    <a:pt x="2364" y="1464"/>
                  </a:lnTo>
                  <a:close/>
                  <a:moveTo>
                    <a:pt x="2364" y="1495"/>
                  </a:moveTo>
                  <a:lnTo>
                    <a:pt x="2364" y="1512"/>
                  </a:lnTo>
                  <a:lnTo>
                    <a:pt x="2360" y="1512"/>
                  </a:lnTo>
                  <a:lnTo>
                    <a:pt x="2360" y="1495"/>
                  </a:lnTo>
                  <a:lnTo>
                    <a:pt x="2364" y="1495"/>
                  </a:lnTo>
                  <a:close/>
                  <a:moveTo>
                    <a:pt x="2364" y="1525"/>
                  </a:moveTo>
                  <a:lnTo>
                    <a:pt x="2364" y="1543"/>
                  </a:lnTo>
                  <a:lnTo>
                    <a:pt x="2360" y="1543"/>
                  </a:lnTo>
                  <a:lnTo>
                    <a:pt x="2360" y="1525"/>
                  </a:lnTo>
                  <a:lnTo>
                    <a:pt x="2364" y="1525"/>
                  </a:lnTo>
                  <a:close/>
                  <a:moveTo>
                    <a:pt x="2364" y="1556"/>
                  </a:moveTo>
                  <a:lnTo>
                    <a:pt x="2364" y="1574"/>
                  </a:lnTo>
                  <a:lnTo>
                    <a:pt x="2360" y="1574"/>
                  </a:lnTo>
                  <a:lnTo>
                    <a:pt x="2360" y="1556"/>
                  </a:lnTo>
                  <a:lnTo>
                    <a:pt x="2364" y="1556"/>
                  </a:lnTo>
                  <a:close/>
                  <a:moveTo>
                    <a:pt x="2364" y="1587"/>
                  </a:moveTo>
                  <a:lnTo>
                    <a:pt x="2364" y="1604"/>
                  </a:lnTo>
                  <a:lnTo>
                    <a:pt x="2360" y="1604"/>
                  </a:lnTo>
                  <a:lnTo>
                    <a:pt x="2360" y="1587"/>
                  </a:lnTo>
                  <a:lnTo>
                    <a:pt x="2364" y="1587"/>
                  </a:lnTo>
                  <a:close/>
                  <a:moveTo>
                    <a:pt x="2364" y="1618"/>
                  </a:moveTo>
                  <a:lnTo>
                    <a:pt x="2364" y="1635"/>
                  </a:lnTo>
                  <a:lnTo>
                    <a:pt x="2360" y="1635"/>
                  </a:lnTo>
                  <a:lnTo>
                    <a:pt x="2360" y="1618"/>
                  </a:lnTo>
                  <a:lnTo>
                    <a:pt x="2364" y="1618"/>
                  </a:lnTo>
                  <a:close/>
                  <a:moveTo>
                    <a:pt x="2364" y="1648"/>
                  </a:moveTo>
                  <a:lnTo>
                    <a:pt x="2364" y="1666"/>
                  </a:lnTo>
                  <a:lnTo>
                    <a:pt x="2360" y="1666"/>
                  </a:lnTo>
                  <a:lnTo>
                    <a:pt x="2360" y="1648"/>
                  </a:lnTo>
                  <a:lnTo>
                    <a:pt x="2364" y="1648"/>
                  </a:lnTo>
                  <a:close/>
                  <a:moveTo>
                    <a:pt x="2364" y="1679"/>
                  </a:moveTo>
                  <a:lnTo>
                    <a:pt x="2364" y="1696"/>
                  </a:lnTo>
                  <a:lnTo>
                    <a:pt x="2360" y="1696"/>
                  </a:lnTo>
                  <a:lnTo>
                    <a:pt x="2360" y="1679"/>
                  </a:lnTo>
                  <a:lnTo>
                    <a:pt x="2364" y="1679"/>
                  </a:lnTo>
                  <a:close/>
                  <a:moveTo>
                    <a:pt x="2364" y="1710"/>
                  </a:moveTo>
                  <a:lnTo>
                    <a:pt x="2364" y="1727"/>
                  </a:lnTo>
                  <a:lnTo>
                    <a:pt x="2360" y="1727"/>
                  </a:lnTo>
                  <a:lnTo>
                    <a:pt x="2360" y="1710"/>
                  </a:lnTo>
                  <a:lnTo>
                    <a:pt x="2364" y="1710"/>
                  </a:lnTo>
                  <a:close/>
                  <a:moveTo>
                    <a:pt x="2364" y="1740"/>
                  </a:moveTo>
                  <a:lnTo>
                    <a:pt x="2364" y="1758"/>
                  </a:lnTo>
                  <a:lnTo>
                    <a:pt x="2360" y="1758"/>
                  </a:lnTo>
                  <a:lnTo>
                    <a:pt x="2360" y="1740"/>
                  </a:lnTo>
                  <a:lnTo>
                    <a:pt x="2364" y="1740"/>
                  </a:lnTo>
                  <a:close/>
                  <a:moveTo>
                    <a:pt x="2364" y="1771"/>
                  </a:moveTo>
                  <a:lnTo>
                    <a:pt x="2364" y="1788"/>
                  </a:lnTo>
                  <a:lnTo>
                    <a:pt x="2360" y="1788"/>
                  </a:lnTo>
                  <a:lnTo>
                    <a:pt x="2360" y="1771"/>
                  </a:lnTo>
                  <a:lnTo>
                    <a:pt x="2364" y="1771"/>
                  </a:lnTo>
                  <a:close/>
                  <a:moveTo>
                    <a:pt x="2364" y="1801"/>
                  </a:moveTo>
                  <a:lnTo>
                    <a:pt x="2364" y="1819"/>
                  </a:lnTo>
                  <a:lnTo>
                    <a:pt x="2360" y="1819"/>
                  </a:lnTo>
                  <a:lnTo>
                    <a:pt x="2360" y="1801"/>
                  </a:lnTo>
                  <a:lnTo>
                    <a:pt x="2364" y="1801"/>
                  </a:lnTo>
                  <a:close/>
                  <a:moveTo>
                    <a:pt x="2364" y="1832"/>
                  </a:moveTo>
                  <a:lnTo>
                    <a:pt x="2364" y="1850"/>
                  </a:lnTo>
                  <a:lnTo>
                    <a:pt x="2360" y="1850"/>
                  </a:lnTo>
                  <a:lnTo>
                    <a:pt x="2360" y="1832"/>
                  </a:lnTo>
                  <a:lnTo>
                    <a:pt x="2364" y="1832"/>
                  </a:lnTo>
                  <a:close/>
                  <a:moveTo>
                    <a:pt x="2364" y="1863"/>
                  </a:moveTo>
                  <a:lnTo>
                    <a:pt x="2364" y="1881"/>
                  </a:lnTo>
                  <a:lnTo>
                    <a:pt x="2360" y="1881"/>
                  </a:lnTo>
                  <a:lnTo>
                    <a:pt x="2360" y="1863"/>
                  </a:lnTo>
                  <a:lnTo>
                    <a:pt x="2364" y="1863"/>
                  </a:lnTo>
                  <a:close/>
                  <a:moveTo>
                    <a:pt x="2364" y="1894"/>
                  </a:moveTo>
                  <a:lnTo>
                    <a:pt x="2364" y="1911"/>
                  </a:lnTo>
                  <a:lnTo>
                    <a:pt x="2360" y="1911"/>
                  </a:lnTo>
                  <a:lnTo>
                    <a:pt x="2360" y="1894"/>
                  </a:lnTo>
                  <a:lnTo>
                    <a:pt x="2364" y="1894"/>
                  </a:lnTo>
                  <a:close/>
                  <a:moveTo>
                    <a:pt x="2364" y="1924"/>
                  </a:moveTo>
                  <a:lnTo>
                    <a:pt x="2364" y="1942"/>
                  </a:lnTo>
                  <a:lnTo>
                    <a:pt x="2360" y="1942"/>
                  </a:lnTo>
                  <a:lnTo>
                    <a:pt x="2360" y="1924"/>
                  </a:lnTo>
                  <a:lnTo>
                    <a:pt x="2364" y="1924"/>
                  </a:lnTo>
                  <a:close/>
                  <a:moveTo>
                    <a:pt x="2364" y="1955"/>
                  </a:moveTo>
                  <a:lnTo>
                    <a:pt x="2364" y="1973"/>
                  </a:lnTo>
                  <a:lnTo>
                    <a:pt x="2360" y="1973"/>
                  </a:lnTo>
                  <a:lnTo>
                    <a:pt x="2360" y="1955"/>
                  </a:lnTo>
                  <a:lnTo>
                    <a:pt x="2364" y="1955"/>
                  </a:lnTo>
                  <a:close/>
                  <a:moveTo>
                    <a:pt x="2364" y="1986"/>
                  </a:moveTo>
                  <a:lnTo>
                    <a:pt x="2364" y="2003"/>
                  </a:lnTo>
                  <a:lnTo>
                    <a:pt x="2360" y="2003"/>
                  </a:lnTo>
                  <a:lnTo>
                    <a:pt x="2360" y="1986"/>
                  </a:lnTo>
                  <a:lnTo>
                    <a:pt x="2364" y="1986"/>
                  </a:lnTo>
                  <a:close/>
                  <a:moveTo>
                    <a:pt x="2364" y="2016"/>
                  </a:moveTo>
                  <a:lnTo>
                    <a:pt x="2364" y="2034"/>
                  </a:lnTo>
                  <a:lnTo>
                    <a:pt x="2360" y="2034"/>
                  </a:lnTo>
                  <a:lnTo>
                    <a:pt x="2360" y="2016"/>
                  </a:lnTo>
                  <a:lnTo>
                    <a:pt x="2364" y="2016"/>
                  </a:lnTo>
                  <a:close/>
                  <a:moveTo>
                    <a:pt x="2364" y="2047"/>
                  </a:moveTo>
                  <a:lnTo>
                    <a:pt x="2364" y="2064"/>
                  </a:lnTo>
                  <a:lnTo>
                    <a:pt x="2360" y="2064"/>
                  </a:lnTo>
                  <a:lnTo>
                    <a:pt x="2360" y="2047"/>
                  </a:lnTo>
                  <a:lnTo>
                    <a:pt x="2364" y="2047"/>
                  </a:lnTo>
                  <a:close/>
                  <a:moveTo>
                    <a:pt x="2364" y="2078"/>
                  </a:moveTo>
                  <a:lnTo>
                    <a:pt x="2364" y="2095"/>
                  </a:lnTo>
                  <a:lnTo>
                    <a:pt x="2360" y="2095"/>
                  </a:lnTo>
                  <a:lnTo>
                    <a:pt x="2360" y="2078"/>
                  </a:lnTo>
                  <a:lnTo>
                    <a:pt x="2364" y="2078"/>
                  </a:lnTo>
                  <a:close/>
                  <a:moveTo>
                    <a:pt x="2364" y="2108"/>
                  </a:moveTo>
                  <a:lnTo>
                    <a:pt x="2364" y="2126"/>
                  </a:lnTo>
                  <a:lnTo>
                    <a:pt x="2360" y="2126"/>
                  </a:lnTo>
                  <a:lnTo>
                    <a:pt x="2360" y="2108"/>
                  </a:lnTo>
                  <a:lnTo>
                    <a:pt x="2364" y="2108"/>
                  </a:lnTo>
                  <a:close/>
                  <a:moveTo>
                    <a:pt x="2364" y="2139"/>
                  </a:moveTo>
                  <a:lnTo>
                    <a:pt x="2364" y="2157"/>
                  </a:lnTo>
                  <a:lnTo>
                    <a:pt x="2360" y="2157"/>
                  </a:lnTo>
                  <a:lnTo>
                    <a:pt x="2360" y="2139"/>
                  </a:lnTo>
                  <a:lnTo>
                    <a:pt x="2364" y="2139"/>
                  </a:lnTo>
                  <a:close/>
                  <a:moveTo>
                    <a:pt x="2364" y="2170"/>
                  </a:moveTo>
                  <a:lnTo>
                    <a:pt x="2364" y="2187"/>
                  </a:lnTo>
                  <a:lnTo>
                    <a:pt x="2360" y="2187"/>
                  </a:lnTo>
                  <a:lnTo>
                    <a:pt x="2360" y="2170"/>
                  </a:lnTo>
                  <a:lnTo>
                    <a:pt x="2364" y="2170"/>
                  </a:lnTo>
                  <a:close/>
                  <a:moveTo>
                    <a:pt x="2364" y="2200"/>
                  </a:moveTo>
                  <a:lnTo>
                    <a:pt x="2364" y="2218"/>
                  </a:lnTo>
                  <a:lnTo>
                    <a:pt x="2360" y="2218"/>
                  </a:lnTo>
                  <a:lnTo>
                    <a:pt x="2360" y="2200"/>
                  </a:lnTo>
                  <a:lnTo>
                    <a:pt x="2364" y="2200"/>
                  </a:lnTo>
                  <a:close/>
                  <a:moveTo>
                    <a:pt x="2364" y="2231"/>
                  </a:moveTo>
                  <a:lnTo>
                    <a:pt x="2364" y="2249"/>
                  </a:lnTo>
                  <a:lnTo>
                    <a:pt x="2360" y="2249"/>
                  </a:lnTo>
                  <a:lnTo>
                    <a:pt x="2360" y="2231"/>
                  </a:lnTo>
                  <a:lnTo>
                    <a:pt x="2364" y="2231"/>
                  </a:lnTo>
                  <a:close/>
                  <a:moveTo>
                    <a:pt x="2364" y="2262"/>
                  </a:moveTo>
                  <a:lnTo>
                    <a:pt x="2364" y="2279"/>
                  </a:lnTo>
                  <a:lnTo>
                    <a:pt x="2360" y="2279"/>
                  </a:lnTo>
                  <a:lnTo>
                    <a:pt x="2360" y="2262"/>
                  </a:lnTo>
                  <a:lnTo>
                    <a:pt x="2364" y="2262"/>
                  </a:lnTo>
                  <a:close/>
                  <a:moveTo>
                    <a:pt x="2364" y="2292"/>
                  </a:moveTo>
                  <a:lnTo>
                    <a:pt x="2364" y="2310"/>
                  </a:lnTo>
                  <a:lnTo>
                    <a:pt x="2360" y="2310"/>
                  </a:lnTo>
                  <a:lnTo>
                    <a:pt x="2360" y="2292"/>
                  </a:lnTo>
                  <a:lnTo>
                    <a:pt x="2364" y="2292"/>
                  </a:lnTo>
                  <a:close/>
                  <a:moveTo>
                    <a:pt x="2364" y="2323"/>
                  </a:moveTo>
                  <a:lnTo>
                    <a:pt x="2364" y="2339"/>
                  </a:lnTo>
                  <a:lnTo>
                    <a:pt x="2360" y="2339"/>
                  </a:lnTo>
                  <a:lnTo>
                    <a:pt x="2360" y="2323"/>
                  </a:lnTo>
                  <a:lnTo>
                    <a:pt x="2364" y="2323"/>
                  </a:lnTo>
                  <a:close/>
                  <a:moveTo>
                    <a:pt x="2391" y="451"/>
                  </a:moveTo>
                  <a:lnTo>
                    <a:pt x="2391" y="469"/>
                  </a:lnTo>
                  <a:lnTo>
                    <a:pt x="2386" y="469"/>
                  </a:lnTo>
                  <a:lnTo>
                    <a:pt x="2386" y="451"/>
                  </a:lnTo>
                  <a:lnTo>
                    <a:pt x="2391" y="451"/>
                  </a:lnTo>
                  <a:close/>
                  <a:moveTo>
                    <a:pt x="2391" y="482"/>
                  </a:moveTo>
                  <a:lnTo>
                    <a:pt x="2391" y="500"/>
                  </a:lnTo>
                  <a:lnTo>
                    <a:pt x="2386" y="500"/>
                  </a:lnTo>
                  <a:lnTo>
                    <a:pt x="2386" y="482"/>
                  </a:lnTo>
                  <a:lnTo>
                    <a:pt x="2391" y="482"/>
                  </a:lnTo>
                  <a:close/>
                  <a:moveTo>
                    <a:pt x="2391" y="513"/>
                  </a:moveTo>
                  <a:lnTo>
                    <a:pt x="2391" y="531"/>
                  </a:lnTo>
                  <a:lnTo>
                    <a:pt x="2386" y="531"/>
                  </a:lnTo>
                  <a:lnTo>
                    <a:pt x="2386" y="513"/>
                  </a:lnTo>
                  <a:lnTo>
                    <a:pt x="2391" y="513"/>
                  </a:lnTo>
                  <a:close/>
                  <a:moveTo>
                    <a:pt x="2391" y="544"/>
                  </a:moveTo>
                  <a:lnTo>
                    <a:pt x="2391" y="561"/>
                  </a:lnTo>
                  <a:lnTo>
                    <a:pt x="2386" y="561"/>
                  </a:lnTo>
                  <a:lnTo>
                    <a:pt x="2386" y="544"/>
                  </a:lnTo>
                  <a:lnTo>
                    <a:pt x="2391" y="544"/>
                  </a:lnTo>
                  <a:close/>
                  <a:moveTo>
                    <a:pt x="2391" y="574"/>
                  </a:moveTo>
                  <a:lnTo>
                    <a:pt x="2391" y="592"/>
                  </a:lnTo>
                  <a:lnTo>
                    <a:pt x="2386" y="592"/>
                  </a:lnTo>
                  <a:lnTo>
                    <a:pt x="2386" y="574"/>
                  </a:lnTo>
                  <a:lnTo>
                    <a:pt x="2391" y="574"/>
                  </a:lnTo>
                  <a:close/>
                  <a:moveTo>
                    <a:pt x="2391" y="605"/>
                  </a:moveTo>
                  <a:lnTo>
                    <a:pt x="2391" y="622"/>
                  </a:lnTo>
                  <a:lnTo>
                    <a:pt x="2386" y="622"/>
                  </a:lnTo>
                  <a:lnTo>
                    <a:pt x="2386" y="605"/>
                  </a:lnTo>
                  <a:lnTo>
                    <a:pt x="2391" y="605"/>
                  </a:lnTo>
                  <a:close/>
                  <a:moveTo>
                    <a:pt x="2391" y="636"/>
                  </a:moveTo>
                  <a:lnTo>
                    <a:pt x="2391" y="653"/>
                  </a:lnTo>
                  <a:lnTo>
                    <a:pt x="2386" y="653"/>
                  </a:lnTo>
                  <a:lnTo>
                    <a:pt x="2386" y="636"/>
                  </a:lnTo>
                  <a:lnTo>
                    <a:pt x="2391" y="636"/>
                  </a:lnTo>
                  <a:close/>
                  <a:moveTo>
                    <a:pt x="2391" y="666"/>
                  </a:moveTo>
                  <a:lnTo>
                    <a:pt x="2391" y="684"/>
                  </a:lnTo>
                  <a:lnTo>
                    <a:pt x="2386" y="684"/>
                  </a:lnTo>
                  <a:lnTo>
                    <a:pt x="2386" y="666"/>
                  </a:lnTo>
                  <a:lnTo>
                    <a:pt x="2391" y="666"/>
                  </a:lnTo>
                  <a:close/>
                  <a:moveTo>
                    <a:pt x="2391" y="697"/>
                  </a:moveTo>
                  <a:lnTo>
                    <a:pt x="2391" y="714"/>
                  </a:lnTo>
                  <a:lnTo>
                    <a:pt x="2386" y="714"/>
                  </a:lnTo>
                  <a:lnTo>
                    <a:pt x="2386" y="697"/>
                  </a:lnTo>
                  <a:lnTo>
                    <a:pt x="2391" y="697"/>
                  </a:lnTo>
                  <a:close/>
                  <a:moveTo>
                    <a:pt x="2391" y="728"/>
                  </a:moveTo>
                  <a:lnTo>
                    <a:pt x="2391" y="745"/>
                  </a:lnTo>
                  <a:lnTo>
                    <a:pt x="2386" y="745"/>
                  </a:lnTo>
                  <a:lnTo>
                    <a:pt x="2386" y="728"/>
                  </a:lnTo>
                  <a:lnTo>
                    <a:pt x="2391" y="728"/>
                  </a:lnTo>
                  <a:close/>
                  <a:moveTo>
                    <a:pt x="2391" y="759"/>
                  </a:moveTo>
                  <a:lnTo>
                    <a:pt x="2391" y="776"/>
                  </a:lnTo>
                  <a:lnTo>
                    <a:pt x="2386" y="776"/>
                  </a:lnTo>
                  <a:lnTo>
                    <a:pt x="2386" y="759"/>
                  </a:lnTo>
                  <a:lnTo>
                    <a:pt x="2391" y="759"/>
                  </a:lnTo>
                  <a:close/>
                  <a:moveTo>
                    <a:pt x="2391" y="789"/>
                  </a:moveTo>
                  <a:lnTo>
                    <a:pt x="2391" y="807"/>
                  </a:lnTo>
                  <a:lnTo>
                    <a:pt x="2386" y="807"/>
                  </a:lnTo>
                  <a:lnTo>
                    <a:pt x="2386" y="789"/>
                  </a:lnTo>
                  <a:lnTo>
                    <a:pt x="2391" y="789"/>
                  </a:lnTo>
                  <a:close/>
                  <a:moveTo>
                    <a:pt x="2391" y="820"/>
                  </a:moveTo>
                  <a:lnTo>
                    <a:pt x="2391" y="837"/>
                  </a:lnTo>
                  <a:lnTo>
                    <a:pt x="2386" y="837"/>
                  </a:lnTo>
                  <a:lnTo>
                    <a:pt x="2386" y="820"/>
                  </a:lnTo>
                  <a:lnTo>
                    <a:pt x="2391" y="820"/>
                  </a:lnTo>
                  <a:close/>
                  <a:moveTo>
                    <a:pt x="2391" y="850"/>
                  </a:moveTo>
                  <a:lnTo>
                    <a:pt x="2391" y="868"/>
                  </a:lnTo>
                  <a:lnTo>
                    <a:pt x="2386" y="868"/>
                  </a:lnTo>
                  <a:lnTo>
                    <a:pt x="2386" y="850"/>
                  </a:lnTo>
                  <a:lnTo>
                    <a:pt x="2391" y="850"/>
                  </a:lnTo>
                  <a:close/>
                  <a:moveTo>
                    <a:pt x="2391" y="881"/>
                  </a:moveTo>
                  <a:lnTo>
                    <a:pt x="2391" y="899"/>
                  </a:lnTo>
                  <a:lnTo>
                    <a:pt x="2386" y="899"/>
                  </a:lnTo>
                  <a:lnTo>
                    <a:pt x="2386" y="881"/>
                  </a:lnTo>
                  <a:lnTo>
                    <a:pt x="2391" y="881"/>
                  </a:lnTo>
                  <a:close/>
                  <a:moveTo>
                    <a:pt x="2391" y="912"/>
                  </a:moveTo>
                  <a:lnTo>
                    <a:pt x="2391" y="929"/>
                  </a:lnTo>
                  <a:lnTo>
                    <a:pt x="2386" y="929"/>
                  </a:lnTo>
                  <a:lnTo>
                    <a:pt x="2386" y="912"/>
                  </a:lnTo>
                  <a:lnTo>
                    <a:pt x="2391" y="912"/>
                  </a:lnTo>
                  <a:close/>
                  <a:moveTo>
                    <a:pt x="2391" y="942"/>
                  </a:moveTo>
                  <a:lnTo>
                    <a:pt x="2391" y="960"/>
                  </a:lnTo>
                  <a:lnTo>
                    <a:pt x="2386" y="960"/>
                  </a:lnTo>
                  <a:lnTo>
                    <a:pt x="2386" y="942"/>
                  </a:lnTo>
                  <a:lnTo>
                    <a:pt x="2391" y="942"/>
                  </a:lnTo>
                  <a:close/>
                  <a:moveTo>
                    <a:pt x="2391" y="973"/>
                  </a:moveTo>
                  <a:lnTo>
                    <a:pt x="2391" y="991"/>
                  </a:lnTo>
                  <a:lnTo>
                    <a:pt x="2386" y="991"/>
                  </a:lnTo>
                  <a:lnTo>
                    <a:pt x="2386" y="973"/>
                  </a:lnTo>
                  <a:lnTo>
                    <a:pt x="2391" y="973"/>
                  </a:lnTo>
                  <a:close/>
                  <a:moveTo>
                    <a:pt x="2391" y="1004"/>
                  </a:moveTo>
                  <a:lnTo>
                    <a:pt x="2391" y="1022"/>
                  </a:lnTo>
                  <a:lnTo>
                    <a:pt x="2386" y="1022"/>
                  </a:lnTo>
                  <a:lnTo>
                    <a:pt x="2386" y="1004"/>
                  </a:lnTo>
                  <a:lnTo>
                    <a:pt x="2391" y="1004"/>
                  </a:lnTo>
                  <a:close/>
                  <a:moveTo>
                    <a:pt x="2391" y="1035"/>
                  </a:moveTo>
                  <a:lnTo>
                    <a:pt x="2391" y="1052"/>
                  </a:lnTo>
                  <a:lnTo>
                    <a:pt x="2386" y="1052"/>
                  </a:lnTo>
                  <a:lnTo>
                    <a:pt x="2386" y="1035"/>
                  </a:lnTo>
                  <a:lnTo>
                    <a:pt x="2391" y="1035"/>
                  </a:lnTo>
                  <a:close/>
                  <a:moveTo>
                    <a:pt x="2391" y="1065"/>
                  </a:moveTo>
                  <a:lnTo>
                    <a:pt x="2391" y="1083"/>
                  </a:lnTo>
                  <a:lnTo>
                    <a:pt x="2386" y="1083"/>
                  </a:lnTo>
                  <a:lnTo>
                    <a:pt x="2386" y="1065"/>
                  </a:lnTo>
                  <a:lnTo>
                    <a:pt x="2391" y="1065"/>
                  </a:lnTo>
                  <a:close/>
                  <a:moveTo>
                    <a:pt x="2391" y="1096"/>
                  </a:moveTo>
                  <a:lnTo>
                    <a:pt x="2391" y="1113"/>
                  </a:lnTo>
                  <a:lnTo>
                    <a:pt x="2386" y="1113"/>
                  </a:lnTo>
                  <a:lnTo>
                    <a:pt x="2386" y="1096"/>
                  </a:lnTo>
                  <a:lnTo>
                    <a:pt x="2391" y="1096"/>
                  </a:lnTo>
                  <a:close/>
                  <a:moveTo>
                    <a:pt x="2391" y="1127"/>
                  </a:moveTo>
                  <a:lnTo>
                    <a:pt x="2391" y="1144"/>
                  </a:lnTo>
                  <a:lnTo>
                    <a:pt x="2386" y="1144"/>
                  </a:lnTo>
                  <a:lnTo>
                    <a:pt x="2386" y="1127"/>
                  </a:lnTo>
                  <a:lnTo>
                    <a:pt x="2391" y="1127"/>
                  </a:lnTo>
                  <a:close/>
                  <a:moveTo>
                    <a:pt x="2391" y="1157"/>
                  </a:moveTo>
                  <a:lnTo>
                    <a:pt x="2391" y="1175"/>
                  </a:lnTo>
                  <a:lnTo>
                    <a:pt x="2386" y="1175"/>
                  </a:lnTo>
                  <a:lnTo>
                    <a:pt x="2386" y="1157"/>
                  </a:lnTo>
                  <a:lnTo>
                    <a:pt x="2391" y="1157"/>
                  </a:lnTo>
                  <a:close/>
                  <a:moveTo>
                    <a:pt x="2391" y="1188"/>
                  </a:moveTo>
                  <a:lnTo>
                    <a:pt x="2391" y="1205"/>
                  </a:lnTo>
                  <a:lnTo>
                    <a:pt x="2386" y="1205"/>
                  </a:lnTo>
                  <a:lnTo>
                    <a:pt x="2386" y="1188"/>
                  </a:lnTo>
                  <a:lnTo>
                    <a:pt x="2391" y="1188"/>
                  </a:lnTo>
                  <a:close/>
                  <a:moveTo>
                    <a:pt x="2391" y="1219"/>
                  </a:moveTo>
                  <a:lnTo>
                    <a:pt x="2391" y="1236"/>
                  </a:lnTo>
                  <a:lnTo>
                    <a:pt x="2386" y="1236"/>
                  </a:lnTo>
                  <a:lnTo>
                    <a:pt x="2386" y="1219"/>
                  </a:lnTo>
                  <a:lnTo>
                    <a:pt x="2391" y="1219"/>
                  </a:lnTo>
                  <a:close/>
                  <a:moveTo>
                    <a:pt x="2391" y="1249"/>
                  </a:moveTo>
                  <a:lnTo>
                    <a:pt x="2391" y="1267"/>
                  </a:lnTo>
                  <a:lnTo>
                    <a:pt x="2386" y="1267"/>
                  </a:lnTo>
                  <a:lnTo>
                    <a:pt x="2386" y="1249"/>
                  </a:lnTo>
                  <a:lnTo>
                    <a:pt x="2391" y="1249"/>
                  </a:lnTo>
                  <a:close/>
                  <a:moveTo>
                    <a:pt x="2391" y="1280"/>
                  </a:moveTo>
                  <a:lnTo>
                    <a:pt x="2391" y="1298"/>
                  </a:lnTo>
                  <a:lnTo>
                    <a:pt x="2386" y="1298"/>
                  </a:lnTo>
                  <a:lnTo>
                    <a:pt x="2386" y="1280"/>
                  </a:lnTo>
                  <a:lnTo>
                    <a:pt x="2391" y="1280"/>
                  </a:lnTo>
                  <a:close/>
                  <a:moveTo>
                    <a:pt x="2391" y="1311"/>
                  </a:moveTo>
                  <a:lnTo>
                    <a:pt x="2391" y="1328"/>
                  </a:lnTo>
                  <a:lnTo>
                    <a:pt x="2386" y="1328"/>
                  </a:lnTo>
                  <a:lnTo>
                    <a:pt x="2386" y="1311"/>
                  </a:lnTo>
                  <a:lnTo>
                    <a:pt x="2391" y="1311"/>
                  </a:lnTo>
                  <a:close/>
                  <a:moveTo>
                    <a:pt x="2391" y="1341"/>
                  </a:moveTo>
                  <a:lnTo>
                    <a:pt x="2391" y="1359"/>
                  </a:lnTo>
                  <a:lnTo>
                    <a:pt x="2386" y="1359"/>
                  </a:lnTo>
                  <a:lnTo>
                    <a:pt x="2386" y="1341"/>
                  </a:lnTo>
                  <a:lnTo>
                    <a:pt x="2391" y="1341"/>
                  </a:lnTo>
                  <a:close/>
                  <a:moveTo>
                    <a:pt x="2391" y="1372"/>
                  </a:moveTo>
                  <a:lnTo>
                    <a:pt x="2391" y="1390"/>
                  </a:lnTo>
                  <a:lnTo>
                    <a:pt x="2386" y="1390"/>
                  </a:lnTo>
                  <a:lnTo>
                    <a:pt x="2386" y="1372"/>
                  </a:lnTo>
                  <a:lnTo>
                    <a:pt x="2391" y="1372"/>
                  </a:lnTo>
                  <a:close/>
                  <a:moveTo>
                    <a:pt x="2391" y="1403"/>
                  </a:moveTo>
                  <a:lnTo>
                    <a:pt x="2391" y="1420"/>
                  </a:lnTo>
                  <a:lnTo>
                    <a:pt x="2386" y="1420"/>
                  </a:lnTo>
                  <a:lnTo>
                    <a:pt x="2386" y="1403"/>
                  </a:lnTo>
                  <a:lnTo>
                    <a:pt x="2391" y="1403"/>
                  </a:lnTo>
                  <a:close/>
                  <a:moveTo>
                    <a:pt x="2391" y="1433"/>
                  </a:moveTo>
                  <a:lnTo>
                    <a:pt x="2391" y="1451"/>
                  </a:lnTo>
                  <a:lnTo>
                    <a:pt x="2386" y="1451"/>
                  </a:lnTo>
                  <a:lnTo>
                    <a:pt x="2386" y="1433"/>
                  </a:lnTo>
                  <a:lnTo>
                    <a:pt x="2391" y="1433"/>
                  </a:lnTo>
                  <a:close/>
                  <a:moveTo>
                    <a:pt x="2391" y="1464"/>
                  </a:moveTo>
                  <a:lnTo>
                    <a:pt x="2391" y="1482"/>
                  </a:lnTo>
                  <a:lnTo>
                    <a:pt x="2386" y="1482"/>
                  </a:lnTo>
                  <a:lnTo>
                    <a:pt x="2386" y="1464"/>
                  </a:lnTo>
                  <a:lnTo>
                    <a:pt x="2391" y="1464"/>
                  </a:lnTo>
                  <a:close/>
                  <a:moveTo>
                    <a:pt x="2391" y="1495"/>
                  </a:moveTo>
                  <a:lnTo>
                    <a:pt x="2391" y="1512"/>
                  </a:lnTo>
                  <a:lnTo>
                    <a:pt x="2386" y="1512"/>
                  </a:lnTo>
                  <a:lnTo>
                    <a:pt x="2386" y="1495"/>
                  </a:lnTo>
                  <a:lnTo>
                    <a:pt x="2391" y="1495"/>
                  </a:lnTo>
                  <a:close/>
                  <a:moveTo>
                    <a:pt x="2391" y="1525"/>
                  </a:moveTo>
                  <a:lnTo>
                    <a:pt x="2391" y="1543"/>
                  </a:lnTo>
                  <a:lnTo>
                    <a:pt x="2386" y="1543"/>
                  </a:lnTo>
                  <a:lnTo>
                    <a:pt x="2386" y="1525"/>
                  </a:lnTo>
                  <a:lnTo>
                    <a:pt x="2391" y="1525"/>
                  </a:lnTo>
                  <a:close/>
                  <a:moveTo>
                    <a:pt x="2391" y="1556"/>
                  </a:moveTo>
                  <a:lnTo>
                    <a:pt x="2391" y="1574"/>
                  </a:lnTo>
                  <a:lnTo>
                    <a:pt x="2386" y="1574"/>
                  </a:lnTo>
                  <a:lnTo>
                    <a:pt x="2386" y="1556"/>
                  </a:lnTo>
                  <a:lnTo>
                    <a:pt x="2391" y="1556"/>
                  </a:lnTo>
                  <a:close/>
                  <a:moveTo>
                    <a:pt x="2391" y="1587"/>
                  </a:moveTo>
                  <a:lnTo>
                    <a:pt x="2391" y="1604"/>
                  </a:lnTo>
                  <a:lnTo>
                    <a:pt x="2386" y="1604"/>
                  </a:lnTo>
                  <a:lnTo>
                    <a:pt x="2386" y="1587"/>
                  </a:lnTo>
                  <a:lnTo>
                    <a:pt x="2391" y="1587"/>
                  </a:lnTo>
                  <a:close/>
                  <a:moveTo>
                    <a:pt x="2391" y="1618"/>
                  </a:moveTo>
                  <a:lnTo>
                    <a:pt x="2391" y="1635"/>
                  </a:lnTo>
                  <a:lnTo>
                    <a:pt x="2386" y="1635"/>
                  </a:lnTo>
                  <a:lnTo>
                    <a:pt x="2386" y="1618"/>
                  </a:lnTo>
                  <a:lnTo>
                    <a:pt x="2391" y="1618"/>
                  </a:lnTo>
                  <a:close/>
                  <a:moveTo>
                    <a:pt x="2391" y="1648"/>
                  </a:moveTo>
                  <a:lnTo>
                    <a:pt x="2391" y="1666"/>
                  </a:lnTo>
                  <a:lnTo>
                    <a:pt x="2386" y="1666"/>
                  </a:lnTo>
                  <a:lnTo>
                    <a:pt x="2386" y="1648"/>
                  </a:lnTo>
                  <a:lnTo>
                    <a:pt x="2391" y="1648"/>
                  </a:lnTo>
                  <a:close/>
                  <a:moveTo>
                    <a:pt x="2391" y="1679"/>
                  </a:moveTo>
                  <a:lnTo>
                    <a:pt x="2391" y="1696"/>
                  </a:lnTo>
                  <a:lnTo>
                    <a:pt x="2386" y="1696"/>
                  </a:lnTo>
                  <a:lnTo>
                    <a:pt x="2386" y="1679"/>
                  </a:lnTo>
                  <a:lnTo>
                    <a:pt x="2391" y="1679"/>
                  </a:lnTo>
                  <a:close/>
                  <a:moveTo>
                    <a:pt x="2391" y="1710"/>
                  </a:moveTo>
                  <a:lnTo>
                    <a:pt x="2391" y="1727"/>
                  </a:lnTo>
                  <a:lnTo>
                    <a:pt x="2386" y="1727"/>
                  </a:lnTo>
                  <a:lnTo>
                    <a:pt x="2386" y="1710"/>
                  </a:lnTo>
                  <a:lnTo>
                    <a:pt x="2391" y="1710"/>
                  </a:lnTo>
                  <a:close/>
                  <a:moveTo>
                    <a:pt x="2391" y="1740"/>
                  </a:moveTo>
                  <a:lnTo>
                    <a:pt x="2391" y="1758"/>
                  </a:lnTo>
                  <a:lnTo>
                    <a:pt x="2386" y="1758"/>
                  </a:lnTo>
                  <a:lnTo>
                    <a:pt x="2386" y="1740"/>
                  </a:lnTo>
                  <a:lnTo>
                    <a:pt x="2391" y="1740"/>
                  </a:lnTo>
                  <a:close/>
                  <a:moveTo>
                    <a:pt x="2391" y="1771"/>
                  </a:moveTo>
                  <a:lnTo>
                    <a:pt x="2391" y="1788"/>
                  </a:lnTo>
                  <a:lnTo>
                    <a:pt x="2386" y="1788"/>
                  </a:lnTo>
                  <a:lnTo>
                    <a:pt x="2386" y="1771"/>
                  </a:lnTo>
                  <a:lnTo>
                    <a:pt x="2391" y="1771"/>
                  </a:lnTo>
                  <a:close/>
                  <a:moveTo>
                    <a:pt x="2391" y="1801"/>
                  </a:moveTo>
                  <a:lnTo>
                    <a:pt x="2391" y="1819"/>
                  </a:lnTo>
                  <a:lnTo>
                    <a:pt x="2386" y="1819"/>
                  </a:lnTo>
                  <a:lnTo>
                    <a:pt x="2386" y="1801"/>
                  </a:lnTo>
                  <a:lnTo>
                    <a:pt x="2391" y="1801"/>
                  </a:lnTo>
                  <a:close/>
                  <a:moveTo>
                    <a:pt x="2391" y="1832"/>
                  </a:moveTo>
                  <a:lnTo>
                    <a:pt x="2391" y="1850"/>
                  </a:lnTo>
                  <a:lnTo>
                    <a:pt x="2386" y="1850"/>
                  </a:lnTo>
                  <a:lnTo>
                    <a:pt x="2386" y="1832"/>
                  </a:lnTo>
                  <a:lnTo>
                    <a:pt x="2391" y="1832"/>
                  </a:lnTo>
                  <a:close/>
                  <a:moveTo>
                    <a:pt x="2391" y="1863"/>
                  </a:moveTo>
                  <a:lnTo>
                    <a:pt x="2391" y="1881"/>
                  </a:lnTo>
                  <a:lnTo>
                    <a:pt x="2386" y="1881"/>
                  </a:lnTo>
                  <a:lnTo>
                    <a:pt x="2386" y="1863"/>
                  </a:lnTo>
                  <a:lnTo>
                    <a:pt x="2391" y="1863"/>
                  </a:lnTo>
                  <a:close/>
                  <a:moveTo>
                    <a:pt x="2391" y="1894"/>
                  </a:moveTo>
                  <a:lnTo>
                    <a:pt x="2391" y="1911"/>
                  </a:lnTo>
                  <a:lnTo>
                    <a:pt x="2386" y="1911"/>
                  </a:lnTo>
                  <a:lnTo>
                    <a:pt x="2386" y="1894"/>
                  </a:lnTo>
                  <a:lnTo>
                    <a:pt x="2391" y="1894"/>
                  </a:lnTo>
                  <a:close/>
                  <a:moveTo>
                    <a:pt x="2391" y="1924"/>
                  </a:moveTo>
                  <a:lnTo>
                    <a:pt x="2391" y="1942"/>
                  </a:lnTo>
                  <a:lnTo>
                    <a:pt x="2386" y="1942"/>
                  </a:lnTo>
                  <a:lnTo>
                    <a:pt x="2386" y="1924"/>
                  </a:lnTo>
                  <a:lnTo>
                    <a:pt x="2391" y="1924"/>
                  </a:lnTo>
                  <a:close/>
                  <a:moveTo>
                    <a:pt x="2391" y="1955"/>
                  </a:moveTo>
                  <a:lnTo>
                    <a:pt x="2391" y="1973"/>
                  </a:lnTo>
                  <a:lnTo>
                    <a:pt x="2386" y="1973"/>
                  </a:lnTo>
                  <a:lnTo>
                    <a:pt x="2386" y="1955"/>
                  </a:lnTo>
                  <a:lnTo>
                    <a:pt x="2391" y="1955"/>
                  </a:lnTo>
                  <a:close/>
                  <a:moveTo>
                    <a:pt x="2391" y="1986"/>
                  </a:moveTo>
                  <a:lnTo>
                    <a:pt x="2391" y="2003"/>
                  </a:lnTo>
                  <a:lnTo>
                    <a:pt x="2386" y="2003"/>
                  </a:lnTo>
                  <a:lnTo>
                    <a:pt x="2386" y="1986"/>
                  </a:lnTo>
                  <a:lnTo>
                    <a:pt x="2391" y="1986"/>
                  </a:lnTo>
                  <a:close/>
                  <a:moveTo>
                    <a:pt x="2391" y="2016"/>
                  </a:moveTo>
                  <a:lnTo>
                    <a:pt x="2391" y="2034"/>
                  </a:lnTo>
                  <a:lnTo>
                    <a:pt x="2386" y="2034"/>
                  </a:lnTo>
                  <a:lnTo>
                    <a:pt x="2386" y="2016"/>
                  </a:lnTo>
                  <a:lnTo>
                    <a:pt x="2391" y="2016"/>
                  </a:lnTo>
                  <a:close/>
                  <a:moveTo>
                    <a:pt x="2391" y="2047"/>
                  </a:moveTo>
                  <a:lnTo>
                    <a:pt x="2391" y="2064"/>
                  </a:lnTo>
                  <a:lnTo>
                    <a:pt x="2386" y="2064"/>
                  </a:lnTo>
                  <a:lnTo>
                    <a:pt x="2386" y="2047"/>
                  </a:lnTo>
                  <a:lnTo>
                    <a:pt x="2391" y="2047"/>
                  </a:lnTo>
                  <a:close/>
                  <a:moveTo>
                    <a:pt x="2391" y="2078"/>
                  </a:moveTo>
                  <a:lnTo>
                    <a:pt x="2391" y="2095"/>
                  </a:lnTo>
                  <a:lnTo>
                    <a:pt x="2386" y="2095"/>
                  </a:lnTo>
                  <a:lnTo>
                    <a:pt x="2386" y="2078"/>
                  </a:lnTo>
                  <a:lnTo>
                    <a:pt x="2391" y="2078"/>
                  </a:lnTo>
                  <a:close/>
                  <a:moveTo>
                    <a:pt x="2391" y="2109"/>
                  </a:moveTo>
                  <a:lnTo>
                    <a:pt x="2391" y="2126"/>
                  </a:lnTo>
                  <a:lnTo>
                    <a:pt x="2386" y="2126"/>
                  </a:lnTo>
                  <a:lnTo>
                    <a:pt x="2386" y="2109"/>
                  </a:lnTo>
                  <a:lnTo>
                    <a:pt x="2391" y="2109"/>
                  </a:lnTo>
                  <a:close/>
                  <a:moveTo>
                    <a:pt x="2391" y="2139"/>
                  </a:moveTo>
                  <a:lnTo>
                    <a:pt x="2391" y="2157"/>
                  </a:lnTo>
                  <a:lnTo>
                    <a:pt x="2386" y="2157"/>
                  </a:lnTo>
                  <a:lnTo>
                    <a:pt x="2386" y="2139"/>
                  </a:lnTo>
                  <a:lnTo>
                    <a:pt x="2391" y="2139"/>
                  </a:lnTo>
                  <a:close/>
                  <a:moveTo>
                    <a:pt x="2391" y="2170"/>
                  </a:moveTo>
                  <a:lnTo>
                    <a:pt x="2391" y="2187"/>
                  </a:lnTo>
                  <a:lnTo>
                    <a:pt x="2386" y="2187"/>
                  </a:lnTo>
                  <a:lnTo>
                    <a:pt x="2386" y="2170"/>
                  </a:lnTo>
                  <a:lnTo>
                    <a:pt x="2391" y="2170"/>
                  </a:lnTo>
                  <a:close/>
                  <a:moveTo>
                    <a:pt x="2391" y="2200"/>
                  </a:moveTo>
                  <a:lnTo>
                    <a:pt x="2391" y="2218"/>
                  </a:lnTo>
                  <a:lnTo>
                    <a:pt x="2386" y="2218"/>
                  </a:lnTo>
                  <a:lnTo>
                    <a:pt x="2386" y="2200"/>
                  </a:lnTo>
                  <a:lnTo>
                    <a:pt x="2391" y="2200"/>
                  </a:lnTo>
                  <a:close/>
                  <a:moveTo>
                    <a:pt x="2391" y="2231"/>
                  </a:moveTo>
                  <a:lnTo>
                    <a:pt x="2391" y="2249"/>
                  </a:lnTo>
                  <a:lnTo>
                    <a:pt x="2386" y="2249"/>
                  </a:lnTo>
                  <a:lnTo>
                    <a:pt x="2386" y="2231"/>
                  </a:lnTo>
                  <a:lnTo>
                    <a:pt x="2391" y="2231"/>
                  </a:lnTo>
                  <a:close/>
                  <a:moveTo>
                    <a:pt x="2391" y="2262"/>
                  </a:moveTo>
                  <a:lnTo>
                    <a:pt x="2391" y="2279"/>
                  </a:lnTo>
                  <a:lnTo>
                    <a:pt x="2386" y="2279"/>
                  </a:lnTo>
                  <a:lnTo>
                    <a:pt x="2386" y="2262"/>
                  </a:lnTo>
                  <a:lnTo>
                    <a:pt x="2391" y="2262"/>
                  </a:lnTo>
                  <a:close/>
                  <a:moveTo>
                    <a:pt x="2391" y="2292"/>
                  </a:moveTo>
                  <a:lnTo>
                    <a:pt x="2391" y="2310"/>
                  </a:lnTo>
                  <a:lnTo>
                    <a:pt x="2386" y="2310"/>
                  </a:lnTo>
                  <a:lnTo>
                    <a:pt x="2386" y="2292"/>
                  </a:lnTo>
                  <a:lnTo>
                    <a:pt x="2391" y="2292"/>
                  </a:lnTo>
                  <a:close/>
                  <a:moveTo>
                    <a:pt x="2391" y="2323"/>
                  </a:moveTo>
                  <a:lnTo>
                    <a:pt x="2391" y="2339"/>
                  </a:lnTo>
                  <a:lnTo>
                    <a:pt x="2386" y="2339"/>
                  </a:lnTo>
                  <a:lnTo>
                    <a:pt x="2386" y="2323"/>
                  </a:lnTo>
                  <a:lnTo>
                    <a:pt x="2391" y="2323"/>
                  </a:lnTo>
                  <a:close/>
                  <a:moveTo>
                    <a:pt x="2417" y="421"/>
                  </a:moveTo>
                  <a:lnTo>
                    <a:pt x="2417" y="439"/>
                  </a:lnTo>
                  <a:lnTo>
                    <a:pt x="2412" y="439"/>
                  </a:lnTo>
                  <a:lnTo>
                    <a:pt x="2412" y="421"/>
                  </a:lnTo>
                  <a:lnTo>
                    <a:pt x="2417" y="421"/>
                  </a:lnTo>
                  <a:close/>
                  <a:moveTo>
                    <a:pt x="2417" y="452"/>
                  </a:moveTo>
                  <a:lnTo>
                    <a:pt x="2417" y="469"/>
                  </a:lnTo>
                  <a:lnTo>
                    <a:pt x="2412" y="469"/>
                  </a:lnTo>
                  <a:lnTo>
                    <a:pt x="2412" y="452"/>
                  </a:lnTo>
                  <a:lnTo>
                    <a:pt x="2417" y="452"/>
                  </a:lnTo>
                  <a:close/>
                  <a:moveTo>
                    <a:pt x="2417" y="482"/>
                  </a:moveTo>
                  <a:lnTo>
                    <a:pt x="2417" y="500"/>
                  </a:lnTo>
                  <a:lnTo>
                    <a:pt x="2412" y="500"/>
                  </a:lnTo>
                  <a:lnTo>
                    <a:pt x="2412" y="482"/>
                  </a:lnTo>
                  <a:lnTo>
                    <a:pt x="2417" y="482"/>
                  </a:lnTo>
                  <a:close/>
                  <a:moveTo>
                    <a:pt x="2417" y="513"/>
                  </a:moveTo>
                  <a:lnTo>
                    <a:pt x="2417" y="531"/>
                  </a:lnTo>
                  <a:lnTo>
                    <a:pt x="2412" y="531"/>
                  </a:lnTo>
                  <a:lnTo>
                    <a:pt x="2412" y="513"/>
                  </a:lnTo>
                  <a:lnTo>
                    <a:pt x="2417" y="513"/>
                  </a:lnTo>
                  <a:close/>
                  <a:moveTo>
                    <a:pt x="2417" y="544"/>
                  </a:moveTo>
                  <a:lnTo>
                    <a:pt x="2417" y="561"/>
                  </a:lnTo>
                  <a:lnTo>
                    <a:pt x="2412" y="561"/>
                  </a:lnTo>
                  <a:lnTo>
                    <a:pt x="2412" y="544"/>
                  </a:lnTo>
                  <a:lnTo>
                    <a:pt x="2417" y="544"/>
                  </a:lnTo>
                  <a:close/>
                  <a:moveTo>
                    <a:pt x="2417" y="574"/>
                  </a:moveTo>
                  <a:lnTo>
                    <a:pt x="2417" y="592"/>
                  </a:lnTo>
                  <a:lnTo>
                    <a:pt x="2412" y="592"/>
                  </a:lnTo>
                  <a:lnTo>
                    <a:pt x="2412" y="574"/>
                  </a:lnTo>
                  <a:lnTo>
                    <a:pt x="2417" y="574"/>
                  </a:lnTo>
                  <a:close/>
                  <a:moveTo>
                    <a:pt x="2417" y="605"/>
                  </a:moveTo>
                  <a:lnTo>
                    <a:pt x="2417" y="622"/>
                  </a:lnTo>
                  <a:lnTo>
                    <a:pt x="2412" y="622"/>
                  </a:lnTo>
                  <a:lnTo>
                    <a:pt x="2412" y="605"/>
                  </a:lnTo>
                  <a:lnTo>
                    <a:pt x="2417" y="605"/>
                  </a:lnTo>
                  <a:close/>
                  <a:moveTo>
                    <a:pt x="2417" y="636"/>
                  </a:moveTo>
                  <a:lnTo>
                    <a:pt x="2417" y="653"/>
                  </a:lnTo>
                  <a:lnTo>
                    <a:pt x="2412" y="653"/>
                  </a:lnTo>
                  <a:lnTo>
                    <a:pt x="2412" y="636"/>
                  </a:lnTo>
                  <a:lnTo>
                    <a:pt x="2417" y="636"/>
                  </a:lnTo>
                  <a:close/>
                  <a:moveTo>
                    <a:pt x="2417" y="666"/>
                  </a:moveTo>
                  <a:lnTo>
                    <a:pt x="2417" y="684"/>
                  </a:lnTo>
                  <a:lnTo>
                    <a:pt x="2412" y="684"/>
                  </a:lnTo>
                  <a:lnTo>
                    <a:pt x="2412" y="666"/>
                  </a:lnTo>
                  <a:lnTo>
                    <a:pt x="2417" y="666"/>
                  </a:lnTo>
                  <a:close/>
                  <a:moveTo>
                    <a:pt x="2417" y="697"/>
                  </a:moveTo>
                  <a:lnTo>
                    <a:pt x="2417" y="715"/>
                  </a:lnTo>
                  <a:lnTo>
                    <a:pt x="2412" y="715"/>
                  </a:lnTo>
                  <a:lnTo>
                    <a:pt x="2412" y="697"/>
                  </a:lnTo>
                  <a:lnTo>
                    <a:pt x="2417" y="697"/>
                  </a:lnTo>
                  <a:close/>
                  <a:moveTo>
                    <a:pt x="2417" y="728"/>
                  </a:moveTo>
                  <a:lnTo>
                    <a:pt x="2417" y="745"/>
                  </a:lnTo>
                  <a:lnTo>
                    <a:pt x="2412" y="745"/>
                  </a:lnTo>
                  <a:lnTo>
                    <a:pt x="2412" y="728"/>
                  </a:lnTo>
                  <a:lnTo>
                    <a:pt x="2417" y="728"/>
                  </a:lnTo>
                  <a:close/>
                  <a:moveTo>
                    <a:pt x="2417" y="759"/>
                  </a:moveTo>
                  <a:lnTo>
                    <a:pt x="2417" y="776"/>
                  </a:lnTo>
                  <a:lnTo>
                    <a:pt x="2412" y="776"/>
                  </a:lnTo>
                  <a:lnTo>
                    <a:pt x="2412" y="759"/>
                  </a:lnTo>
                  <a:lnTo>
                    <a:pt x="2417" y="759"/>
                  </a:lnTo>
                  <a:close/>
                  <a:moveTo>
                    <a:pt x="2417" y="789"/>
                  </a:moveTo>
                  <a:lnTo>
                    <a:pt x="2417" y="807"/>
                  </a:lnTo>
                  <a:lnTo>
                    <a:pt x="2412" y="807"/>
                  </a:lnTo>
                  <a:lnTo>
                    <a:pt x="2412" y="789"/>
                  </a:lnTo>
                  <a:lnTo>
                    <a:pt x="2417" y="789"/>
                  </a:lnTo>
                  <a:close/>
                  <a:moveTo>
                    <a:pt x="2417" y="820"/>
                  </a:moveTo>
                  <a:lnTo>
                    <a:pt x="2417" y="837"/>
                  </a:lnTo>
                  <a:lnTo>
                    <a:pt x="2412" y="837"/>
                  </a:lnTo>
                  <a:lnTo>
                    <a:pt x="2412" y="820"/>
                  </a:lnTo>
                  <a:lnTo>
                    <a:pt x="2417" y="820"/>
                  </a:lnTo>
                  <a:close/>
                  <a:moveTo>
                    <a:pt x="2417" y="850"/>
                  </a:moveTo>
                  <a:lnTo>
                    <a:pt x="2417" y="868"/>
                  </a:lnTo>
                  <a:lnTo>
                    <a:pt x="2412" y="868"/>
                  </a:lnTo>
                  <a:lnTo>
                    <a:pt x="2412" y="850"/>
                  </a:lnTo>
                  <a:lnTo>
                    <a:pt x="2417" y="850"/>
                  </a:lnTo>
                  <a:close/>
                  <a:moveTo>
                    <a:pt x="2417" y="881"/>
                  </a:moveTo>
                  <a:lnTo>
                    <a:pt x="2417" y="899"/>
                  </a:lnTo>
                  <a:lnTo>
                    <a:pt x="2412" y="899"/>
                  </a:lnTo>
                  <a:lnTo>
                    <a:pt x="2412" y="881"/>
                  </a:lnTo>
                  <a:lnTo>
                    <a:pt x="2417" y="881"/>
                  </a:lnTo>
                  <a:close/>
                  <a:moveTo>
                    <a:pt x="2417" y="912"/>
                  </a:moveTo>
                  <a:lnTo>
                    <a:pt x="2417" y="929"/>
                  </a:lnTo>
                  <a:lnTo>
                    <a:pt x="2412" y="929"/>
                  </a:lnTo>
                  <a:lnTo>
                    <a:pt x="2412" y="912"/>
                  </a:lnTo>
                  <a:lnTo>
                    <a:pt x="2417" y="912"/>
                  </a:lnTo>
                  <a:close/>
                  <a:moveTo>
                    <a:pt x="2417" y="942"/>
                  </a:moveTo>
                  <a:lnTo>
                    <a:pt x="2417" y="960"/>
                  </a:lnTo>
                  <a:lnTo>
                    <a:pt x="2412" y="960"/>
                  </a:lnTo>
                  <a:lnTo>
                    <a:pt x="2412" y="942"/>
                  </a:lnTo>
                  <a:lnTo>
                    <a:pt x="2417" y="942"/>
                  </a:lnTo>
                  <a:close/>
                  <a:moveTo>
                    <a:pt x="2417" y="973"/>
                  </a:moveTo>
                  <a:lnTo>
                    <a:pt x="2417" y="991"/>
                  </a:lnTo>
                  <a:lnTo>
                    <a:pt x="2412" y="991"/>
                  </a:lnTo>
                  <a:lnTo>
                    <a:pt x="2412" y="973"/>
                  </a:lnTo>
                  <a:lnTo>
                    <a:pt x="2417" y="973"/>
                  </a:lnTo>
                  <a:close/>
                  <a:moveTo>
                    <a:pt x="2417" y="1004"/>
                  </a:moveTo>
                  <a:lnTo>
                    <a:pt x="2417" y="1022"/>
                  </a:lnTo>
                  <a:lnTo>
                    <a:pt x="2412" y="1022"/>
                  </a:lnTo>
                  <a:lnTo>
                    <a:pt x="2412" y="1004"/>
                  </a:lnTo>
                  <a:lnTo>
                    <a:pt x="2417" y="1004"/>
                  </a:lnTo>
                  <a:close/>
                  <a:moveTo>
                    <a:pt x="2417" y="1035"/>
                  </a:moveTo>
                  <a:lnTo>
                    <a:pt x="2417" y="1052"/>
                  </a:lnTo>
                  <a:lnTo>
                    <a:pt x="2412" y="1052"/>
                  </a:lnTo>
                  <a:lnTo>
                    <a:pt x="2412" y="1035"/>
                  </a:lnTo>
                  <a:lnTo>
                    <a:pt x="2417" y="1035"/>
                  </a:lnTo>
                  <a:close/>
                  <a:moveTo>
                    <a:pt x="2417" y="1065"/>
                  </a:moveTo>
                  <a:lnTo>
                    <a:pt x="2417" y="1083"/>
                  </a:lnTo>
                  <a:lnTo>
                    <a:pt x="2412" y="1083"/>
                  </a:lnTo>
                  <a:lnTo>
                    <a:pt x="2412" y="1065"/>
                  </a:lnTo>
                  <a:lnTo>
                    <a:pt x="2417" y="1065"/>
                  </a:lnTo>
                  <a:close/>
                  <a:moveTo>
                    <a:pt x="2417" y="1096"/>
                  </a:moveTo>
                  <a:lnTo>
                    <a:pt x="2417" y="1113"/>
                  </a:lnTo>
                  <a:lnTo>
                    <a:pt x="2412" y="1113"/>
                  </a:lnTo>
                  <a:lnTo>
                    <a:pt x="2412" y="1096"/>
                  </a:lnTo>
                  <a:lnTo>
                    <a:pt x="2417" y="1096"/>
                  </a:lnTo>
                  <a:close/>
                  <a:moveTo>
                    <a:pt x="2417" y="1127"/>
                  </a:moveTo>
                  <a:lnTo>
                    <a:pt x="2417" y="1144"/>
                  </a:lnTo>
                  <a:lnTo>
                    <a:pt x="2412" y="1144"/>
                  </a:lnTo>
                  <a:lnTo>
                    <a:pt x="2412" y="1127"/>
                  </a:lnTo>
                  <a:lnTo>
                    <a:pt x="2417" y="1127"/>
                  </a:lnTo>
                  <a:close/>
                  <a:moveTo>
                    <a:pt x="2417" y="1157"/>
                  </a:moveTo>
                  <a:lnTo>
                    <a:pt x="2417" y="1175"/>
                  </a:lnTo>
                  <a:lnTo>
                    <a:pt x="2412" y="1175"/>
                  </a:lnTo>
                  <a:lnTo>
                    <a:pt x="2412" y="1157"/>
                  </a:lnTo>
                  <a:lnTo>
                    <a:pt x="2417" y="1157"/>
                  </a:lnTo>
                  <a:close/>
                  <a:moveTo>
                    <a:pt x="2417" y="1188"/>
                  </a:moveTo>
                  <a:lnTo>
                    <a:pt x="2417" y="1205"/>
                  </a:lnTo>
                  <a:lnTo>
                    <a:pt x="2412" y="1205"/>
                  </a:lnTo>
                  <a:lnTo>
                    <a:pt x="2412" y="1188"/>
                  </a:lnTo>
                  <a:lnTo>
                    <a:pt x="2417" y="1188"/>
                  </a:lnTo>
                  <a:close/>
                  <a:moveTo>
                    <a:pt x="2417" y="1219"/>
                  </a:moveTo>
                  <a:lnTo>
                    <a:pt x="2417" y="1236"/>
                  </a:lnTo>
                  <a:lnTo>
                    <a:pt x="2412" y="1236"/>
                  </a:lnTo>
                  <a:lnTo>
                    <a:pt x="2412" y="1219"/>
                  </a:lnTo>
                  <a:lnTo>
                    <a:pt x="2417" y="1219"/>
                  </a:lnTo>
                  <a:close/>
                  <a:moveTo>
                    <a:pt x="2417" y="1249"/>
                  </a:moveTo>
                  <a:lnTo>
                    <a:pt x="2417" y="1267"/>
                  </a:lnTo>
                  <a:lnTo>
                    <a:pt x="2412" y="1267"/>
                  </a:lnTo>
                  <a:lnTo>
                    <a:pt x="2412" y="1249"/>
                  </a:lnTo>
                  <a:lnTo>
                    <a:pt x="2417" y="1249"/>
                  </a:lnTo>
                  <a:close/>
                  <a:moveTo>
                    <a:pt x="2417" y="1280"/>
                  </a:moveTo>
                  <a:lnTo>
                    <a:pt x="2417" y="1298"/>
                  </a:lnTo>
                  <a:lnTo>
                    <a:pt x="2412" y="1298"/>
                  </a:lnTo>
                  <a:lnTo>
                    <a:pt x="2412" y="1280"/>
                  </a:lnTo>
                  <a:lnTo>
                    <a:pt x="2417" y="1280"/>
                  </a:lnTo>
                  <a:close/>
                  <a:moveTo>
                    <a:pt x="2417" y="1311"/>
                  </a:moveTo>
                  <a:lnTo>
                    <a:pt x="2417" y="1328"/>
                  </a:lnTo>
                  <a:lnTo>
                    <a:pt x="2412" y="1328"/>
                  </a:lnTo>
                  <a:lnTo>
                    <a:pt x="2412" y="1311"/>
                  </a:lnTo>
                  <a:lnTo>
                    <a:pt x="2417" y="1311"/>
                  </a:lnTo>
                  <a:close/>
                  <a:moveTo>
                    <a:pt x="2417" y="1341"/>
                  </a:moveTo>
                  <a:lnTo>
                    <a:pt x="2417" y="1359"/>
                  </a:lnTo>
                  <a:lnTo>
                    <a:pt x="2412" y="1359"/>
                  </a:lnTo>
                  <a:lnTo>
                    <a:pt x="2412" y="1341"/>
                  </a:lnTo>
                  <a:lnTo>
                    <a:pt x="2417" y="1341"/>
                  </a:lnTo>
                  <a:close/>
                  <a:moveTo>
                    <a:pt x="2417" y="1372"/>
                  </a:moveTo>
                  <a:lnTo>
                    <a:pt x="2417" y="1390"/>
                  </a:lnTo>
                  <a:lnTo>
                    <a:pt x="2412" y="1390"/>
                  </a:lnTo>
                  <a:lnTo>
                    <a:pt x="2412" y="1372"/>
                  </a:lnTo>
                  <a:lnTo>
                    <a:pt x="2417" y="1372"/>
                  </a:lnTo>
                  <a:close/>
                  <a:moveTo>
                    <a:pt x="2417" y="1403"/>
                  </a:moveTo>
                  <a:lnTo>
                    <a:pt x="2417" y="1420"/>
                  </a:lnTo>
                  <a:lnTo>
                    <a:pt x="2412" y="1420"/>
                  </a:lnTo>
                  <a:lnTo>
                    <a:pt x="2412" y="1403"/>
                  </a:lnTo>
                  <a:lnTo>
                    <a:pt x="2417" y="1403"/>
                  </a:lnTo>
                  <a:close/>
                  <a:moveTo>
                    <a:pt x="2417" y="1433"/>
                  </a:moveTo>
                  <a:lnTo>
                    <a:pt x="2417" y="1451"/>
                  </a:lnTo>
                  <a:lnTo>
                    <a:pt x="2412" y="1451"/>
                  </a:lnTo>
                  <a:lnTo>
                    <a:pt x="2412" y="1433"/>
                  </a:lnTo>
                  <a:lnTo>
                    <a:pt x="2417" y="1433"/>
                  </a:lnTo>
                  <a:close/>
                  <a:moveTo>
                    <a:pt x="2417" y="1464"/>
                  </a:moveTo>
                  <a:lnTo>
                    <a:pt x="2417" y="1482"/>
                  </a:lnTo>
                  <a:lnTo>
                    <a:pt x="2412" y="1482"/>
                  </a:lnTo>
                  <a:lnTo>
                    <a:pt x="2412" y="1464"/>
                  </a:lnTo>
                  <a:lnTo>
                    <a:pt x="2417" y="1464"/>
                  </a:lnTo>
                  <a:close/>
                  <a:moveTo>
                    <a:pt x="2417" y="1495"/>
                  </a:moveTo>
                  <a:lnTo>
                    <a:pt x="2417" y="1512"/>
                  </a:lnTo>
                  <a:lnTo>
                    <a:pt x="2412" y="1512"/>
                  </a:lnTo>
                  <a:lnTo>
                    <a:pt x="2412" y="1495"/>
                  </a:lnTo>
                  <a:lnTo>
                    <a:pt x="2417" y="1495"/>
                  </a:lnTo>
                  <a:close/>
                  <a:moveTo>
                    <a:pt x="2417" y="1525"/>
                  </a:moveTo>
                  <a:lnTo>
                    <a:pt x="2417" y="1543"/>
                  </a:lnTo>
                  <a:lnTo>
                    <a:pt x="2412" y="1543"/>
                  </a:lnTo>
                  <a:lnTo>
                    <a:pt x="2412" y="1525"/>
                  </a:lnTo>
                  <a:lnTo>
                    <a:pt x="2417" y="1525"/>
                  </a:lnTo>
                  <a:close/>
                  <a:moveTo>
                    <a:pt x="2417" y="1556"/>
                  </a:moveTo>
                  <a:lnTo>
                    <a:pt x="2417" y="1574"/>
                  </a:lnTo>
                  <a:lnTo>
                    <a:pt x="2412" y="1574"/>
                  </a:lnTo>
                  <a:lnTo>
                    <a:pt x="2412" y="1556"/>
                  </a:lnTo>
                  <a:lnTo>
                    <a:pt x="2417" y="1556"/>
                  </a:lnTo>
                  <a:close/>
                  <a:moveTo>
                    <a:pt x="2417" y="1587"/>
                  </a:moveTo>
                  <a:lnTo>
                    <a:pt x="2417" y="1604"/>
                  </a:lnTo>
                  <a:lnTo>
                    <a:pt x="2412" y="1604"/>
                  </a:lnTo>
                  <a:lnTo>
                    <a:pt x="2412" y="1587"/>
                  </a:lnTo>
                  <a:lnTo>
                    <a:pt x="2417" y="1587"/>
                  </a:lnTo>
                  <a:close/>
                  <a:moveTo>
                    <a:pt x="2417" y="1618"/>
                  </a:moveTo>
                  <a:lnTo>
                    <a:pt x="2417" y="1635"/>
                  </a:lnTo>
                  <a:lnTo>
                    <a:pt x="2412" y="1635"/>
                  </a:lnTo>
                  <a:lnTo>
                    <a:pt x="2412" y="1618"/>
                  </a:lnTo>
                  <a:lnTo>
                    <a:pt x="2417" y="1618"/>
                  </a:lnTo>
                  <a:close/>
                  <a:moveTo>
                    <a:pt x="2417" y="1648"/>
                  </a:moveTo>
                  <a:lnTo>
                    <a:pt x="2417" y="1666"/>
                  </a:lnTo>
                  <a:lnTo>
                    <a:pt x="2412" y="1666"/>
                  </a:lnTo>
                  <a:lnTo>
                    <a:pt x="2412" y="1648"/>
                  </a:lnTo>
                  <a:lnTo>
                    <a:pt x="2417" y="1648"/>
                  </a:lnTo>
                  <a:close/>
                  <a:moveTo>
                    <a:pt x="2417" y="1679"/>
                  </a:moveTo>
                  <a:lnTo>
                    <a:pt x="2417" y="1696"/>
                  </a:lnTo>
                  <a:lnTo>
                    <a:pt x="2412" y="1696"/>
                  </a:lnTo>
                  <a:lnTo>
                    <a:pt x="2412" y="1679"/>
                  </a:lnTo>
                  <a:lnTo>
                    <a:pt x="2417" y="1679"/>
                  </a:lnTo>
                  <a:close/>
                  <a:moveTo>
                    <a:pt x="2417" y="1710"/>
                  </a:moveTo>
                  <a:lnTo>
                    <a:pt x="2417" y="1727"/>
                  </a:lnTo>
                  <a:lnTo>
                    <a:pt x="2412" y="1727"/>
                  </a:lnTo>
                  <a:lnTo>
                    <a:pt x="2412" y="1710"/>
                  </a:lnTo>
                  <a:lnTo>
                    <a:pt x="2417" y="1710"/>
                  </a:lnTo>
                  <a:close/>
                  <a:moveTo>
                    <a:pt x="2417" y="1740"/>
                  </a:moveTo>
                  <a:lnTo>
                    <a:pt x="2417" y="1758"/>
                  </a:lnTo>
                  <a:lnTo>
                    <a:pt x="2412" y="1758"/>
                  </a:lnTo>
                  <a:lnTo>
                    <a:pt x="2412" y="1740"/>
                  </a:lnTo>
                  <a:lnTo>
                    <a:pt x="2417" y="1740"/>
                  </a:lnTo>
                  <a:close/>
                  <a:moveTo>
                    <a:pt x="2417" y="1771"/>
                  </a:moveTo>
                  <a:lnTo>
                    <a:pt x="2417" y="1788"/>
                  </a:lnTo>
                  <a:lnTo>
                    <a:pt x="2412" y="1788"/>
                  </a:lnTo>
                  <a:lnTo>
                    <a:pt x="2412" y="1771"/>
                  </a:lnTo>
                  <a:lnTo>
                    <a:pt x="2417" y="1771"/>
                  </a:lnTo>
                  <a:close/>
                  <a:moveTo>
                    <a:pt x="2417" y="1802"/>
                  </a:moveTo>
                  <a:lnTo>
                    <a:pt x="2417" y="1819"/>
                  </a:lnTo>
                  <a:lnTo>
                    <a:pt x="2412" y="1819"/>
                  </a:lnTo>
                  <a:lnTo>
                    <a:pt x="2412" y="1802"/>
                  </a:lnTo>
                  <a:lnTo>
                    <a:pt x="2417" y="1802"/>
                  </a:lnTo>
                  <a:close/>
                  <a:moveTo>
                    <a:pt x="2417" y="1832"/>
                  </a:moveTo>
                  <a:lnTo>
                    <a:pt x="2417" y="1850"/>
                  </a:lnTo>
                  <a:lnTo>
                    <a:pt x="2412" y="1850"/>
                  </a:lnTo>
                  <a:lnTo>
                    <a:pt x="2412" y="1832"/>
                  </a:lnTo>
                  <a:lnTo>
                    <a:pt x="2417" y="1832"/>
                  </a:lnTo>
                  <a:close/>
                  <a:moveTo>
                    <a:pt x="2417" y="1863"/>
                  </a:moveTo>
                  <a:lnTo>
                    <a:pt x="2417" y="1881"/>
                  </a:lnTo>
                  <a:lnTo>
                    <a:pt x="2412" y="1881"/>
                  </a:lnTo>
                  <a:lnTo>
                    <a:pt x="2412" y="1863"/>
                  </a:lnTo>
                  <a:lnTo>
                    <a:pt x="2417" y="1863"/>
                  </a:lnTo>
                  <a:close/>
                  <a:moveTo>
                    <a:pt x="2417" y="1894"/>
                  </a:moveTo>
                  <a:lnTo>
                    <a:pt x="2417" y="1911"/>
                  </a:lnTo>
                  <a:lnTo>
                    <a:pt x="2412" y="1911"/>
                  </a:lnTo>
                  <a:lnTo>
                    <a:pt x="2412" y="1894"/>
                  </a:lnTo>
                  <a:lnTo>
                    <a:pt x="2417" y="1894"/>
                  </a:lnTo>
                  <a:close/>
                  <a:moveTo>
                    <a:pt x="2417" y="1924"/>
                  </a:moveTo>
                  <a:lnTo>
                    <a:pt x="2417" y="1942"/>
                  </a:lnTo>
                  <a:lnTo>
                    <a:pt x="2412" y="1942"/>
                  </a:lnTo>
                  <a:lnTo>
                    <a:pt x="2412" y="1924"/>
                  </a:lnTo>
                  <a:lnTo>
                    <a:pt x="2417" y="1924"/>
                  </a:lnTo>
                  <a:close/>
                  <a:moveTo>
                    <a:pt x="2417" y="1955"/>
                  </a:moveTo>
                  <a:lnTo>
                    <a:pt x="2417" y="1973"/>
                  </a:lnTo>
                  <a:lnTo>
                    <a:pt x="2412" y="1973"/>
                  </a:lnTo>
                  <a:lnTo>
                    <a:pt x="2412" y="1955"/>
                  </a:lnTo>
                  <a:lnTo>
                    <a:pt x="2417" y="1955"/>
                  </a:lnTo>
                  <a:close/>
                  <a:moveTo>
                    <a:pt x="2417" y="1986"/>
                  </a:moveTo>
                  <a:lnTo>
                    <a:pt x="2417" y="2003"/>
                  </a:lnTo>
                  <a:lnTo>
                    <a:pt x="2412" y="2003"/>
                  </a:lnTo>
                  <a:lnTo>
                    <a:pt x="2412" y="1986"/>
                  </a:lnTo>
                  <a:lnTo>
                    <a:pt x="2417" y="1986"/>
                  </a:lnTo>
                  <a:close/>
                  <a:moveTo>
                    <a:pt x="2417" y="2016"/>
                  </a:moveTo>
                  <a:lnTo>
                    <a:pt x="2417" y="2034"/>
                  </a:lnTo>
                  <a:lnTo>
                    <a:pt x="2412" y="2034"/>
                  </a:lnTo>
                  <a:lnTo>
                    <a:pt x="2412" y="2016"/>
                  </a:lnTo>
                  <a:lnTo>
                    <a:pt x="2417" y="2016"/>
                  </a:lnTo>
                  <a:close/>
                  <a:moveTo>
                    <a:pt x="2417" y="2047"/>
                  </a:moveTo>
                  <a:lnTo>
                    <a:pt x="2417" y="2064"/>
                  </a:lnTo>
                  <a:lnTo>
                    <a:pt x="2412" y="2064"/>
                  </a:lnTo>
                  <a:lnTo>
                    <a:pt x="2412" y="2047"/>
                  </a:lnTo>
                  <a:lnTo>
                    <a:pt x="2417" y="2047"/>
                  </a:lnTo>
                  <a:close/>
                  <a:moveTo>
                    <a:pt x="2417" y="2078"/>
                  </a:moveTo>
                  <a:lnTo>
                    <a:pt x="2417" y="2095"/>
                  </a:lnTo>
                  <a:lnTo>
                    <a:pt x="2412" y="2095"/>
                  </a:lnTo>
                  <a:lnTo>
                    <a:pt x="2412" y="2078"/>
                  </a:lnTo>
                  <a:lnTo>
                    <a:pt x="2417" y="2078"/>
                  </a:lnTo>
                  <a:close/>
                  <a:moveTo>
                    <a:pt x="2417" y="2109"/>
                  </a:moveTo>
                  <a:lnTo>
                    <a:pt x="2417" y="2126"/>
                  </a:lnTo>
                  <a:lnTo>
                    <a:pt x="2412" y="2126"/>
                  </a:lnTo>
                  <a:lnTo>
                    <a:pt x="2412" y="2109"/>
                  </a:lnTo>
                  <a:lnTo>
                    <a:pt x="2417" y="2109"/>
                  </a:lnTo>
                  <a:close/>
                  <a:moveTo>
                    <a:pt x="2417" y="2139"/>
                  </a:moveTo>
                  <a:lnTo>
                    <a:pt x="2417" y="2157"/>
                  </a:lnTo>
                  <a:lnTo>
                    <a:pt x="2412" y="2157"/>
                  </a:lnTo>
                  <a:lnTo>
                    <a:pt x="2412" y="2139"/>
                  </a:lnTo>
                  <a:lnTo>
                    <a:pt x="2417" y="2139"/>
                  </a:lnTo>
                  <a:close/>
                  <a:moveTo>
                    <a:pt x="2417" y="2170"/>
                  </a:moveTo>
                  <a:lnTo>
                    <a:pt x="2417" y="2187"/>
                  </a:lnTo>
                  <a:lnTo>
                    <a:pt x="2412" y="2187"/>
                  </a:lnTo>
                  <a:lnTo>
                    <a:pt x="2412" y="2170"/>
                  </a:lnTo>
                  <a:lnTo>
                    <a:pt x="2417" y="2170"/>
                  </a:lnTo>
                  <a:close/>
                  <a:moveTo>
                    <a:pt x="2417" y="2200"/>
                  </a:moveTo>
                  <a:lnTo>
                    <a:pt x="2417" y="2218"/>
                  </a:lnTo>
                  <a:lnTo>
                    <a:pt x="2412" y="2218"/>
                  </a:lnTo>
                  <a:lnTo>
                    <a:pt x="2412" y="2200"/>
                  </a:lnTo>
                  <a:lnTo>
                    <a:pt x="2417" y="2200"/>
                  </a:lnTo>
                  <a:close/>
                  <a:moveTo>
                    <a:pt x="2417" y="2231"/>
                  </a:moveTo>
                  <a:lnTo>
                    <a:pt x="2417" y="2249"/>
                  </a:lnTo>
                  <a:lnTo>
                    <a:pt x="2412" y="2249"/>
                  </a:lnTo>
                  <a:lnTo>
                    <a:pt x="2412" y="2231"/>
                  </a:lnTo>
                  <a:lnTo>
                    <a:pt x="2417" y="2231"/>
                  </a:lnTo>
                  <a:close/>
                  <a:moveTo>
                    <a:pt x="2417" y="2262"/>
                  </a:moveTo>
                  <a:lnTo>
                    <a:pt x="2417" y="2279"/>
                  </a:lnTo>
                  <a:lnTo>
                    <a:pt x="2412" y="2279"/>
                  </a:lnTo>
                  <a:lnTo>
                    <a:pt x="2412" y="2262"/>
                  </a:lnTo>
                  <a:lnTo>
                    <a:pt x="2417" y="2262"/>
                  </a:lnTo>
                  <a:close/>
                  <a:moveTo>
                    <a:pt x="2417" y="2292"/>
                  </a:moveTo>
                  <a:lnTo>
                    <a:pt x="2417" y="2310"/>
                  </a:lnTo>
                  <a:lnTo>
                    <a:pt x="2412" y="2310"/>
                  </a:lnTo>
                  <a:lnTo>
                    <a:pt x="2412" y="2292"/>
                  </a:lnTo>
                  <a:lnTo>
                    <a:pt x="2417" y="2292"/>
                  </a:lnTo>
                  <a:close/>
                  <a:moveTo>
                    <a:pt x="2417" y="2323"/>
                  </a:moveTo>
                  <a:lnTo>
                    <a:pt x="2417" y="2339"/>
                  </a:lnTo>
                  <a:lnTo>
                    <a:pt x="2412" y="2339"/>
                  </a:lnTo>
                  <a:lnTo>
                    <a:pt x="2412" y="2323"/>
                  </a:lnTo>
                  <a:lnTo>
                    <a:pt x="2417" y="2323"/>
                  </a:lnTo>
                  <a:close/>
                  <a:moveTo>
                    <a:pt x="2447" y="386"/>
                  </a:moveTo>
                  <a:lnTo>
                    <a:pt x="2447" y="404"/>
                  </a:lnTo>
                  <a:lnTo>
                    <a:pt x="2443" y="404"/>
                  </a:lnTo>
                  <a:lnTo>
                    <a:pt x="2443" y="386"/>
                  </a:lnTo>
                  <a:lnTo>
                    <a:pt x="2447" y="386"/>
                  </a:lnTo>
                  <a:close/>
                  <a:moveTo>
                    <a:pt x="2447" y="417"/>
                  </a:moveTo>
                  <a:lnTo>
                    <a:pt x="2447" y="434"/>
                  </a:lnTo>
                  <a:lnTo>
                    <a:pt x="2443" y="434"/>
                  </a:lnTo>
                  <a:lnTo>
                    <a:pt x="2443" y="417"/>
                  </a:lnTo>
                  <a:lnTo>
                    <a:pt x="2447" y="417"/>
                  </a:lnTo>
                  <a:close/>
                  <a:moveTo>
                    <a:pt x="2447" y="447"/>
                  </a:moveTo>
                  <a:lnTo>
                    <a:pt x="2447" y="465"/>
                  </a:lnTo>
                  <a:lnTo>
                    <a:pt x="2443" y="465"/>
                  </a:lnTo>
                  <a:lnTo>
                    <a:pt x="2443" y="447"/>
                  </a:lnTo>
                  <a:lnTo>
                    <a:pt x="2447" y="447"/>
                  </a:lnTo>
                  <a:close/>
                  <a:moveTo>
                    <a:pt x="2447" y="478"/>
                  </a:moveTo>
                  <a:lnTo>
                    <a:pt x="2447" y="496"/>
                  </a:lnTo>
                  <a:lnTo>
                    <a:pt x="2443" y="496"/>
                  </a:lnTo>
                  <a:lnTo>
                    <a:pt x="2443" y="478"/>
                  </a:lnTo>
                  <a:lnTo>
                    <a:pt x="2447" y="478"/>
                  </a:lnTo>
                  <a:close/>
                  <a:moveTo>
                    <a:pt x="2447" y="509"/>
                  </a:moveTo>
                  <a:lnTo>
                    <a:pt x="2447" y="526"/>
                  </a:lnTo>
                  <a:lnTo>
                    <a:pt x="2443" y="526"/>
                  </a:lnTo>
                  <a:lnTo>
                    <a:pt x="2443" y="509"/>
                  </a:lnTo>
                  <a:lnTo>
                    <a:pt x="2447" y="509"/>
                  </a:lnTo>
                  <a:close/>
                  <a:moveTo>
                    <a:pt x="2447" y="539"/>
                  </a:moveTo>
                  <a:lnTo>
                    <a:pt x="2447" y="557"/>
                  </a:lnTo>
                  <a:lnTo>
                    <a:pt x="2443" y="557"/>
                  </a:lnTo>
                  <a:lnTo>
                    <a:pt x="2443" y="539"/>
                  </a:lnTo>
                  <a:lnTo>
                    <a:pt x="2447" y="539"/>
                  </a:lnTo>
                  <a:close/>
                  <a:moveTo>
                    <a:pt x="2447" y="570"/>
                  </a:moveTo>
                  <a:lnTo>
                    <a:pt x="2447" y="587"/>
                  </a:lnTo>
                  <a:lnTo>
                    <a:pt x="2443" y="587"/>
                  </a:lnTo>
                  <a:lnTo>
                    <a:pt x="2443" y="570"/>
                  </a:lnTo>
                  <a:lnTo>
                    <a:pt x="2447" y="570"/>
                  </a:lnTo>
                  <a:close/>
                  <a:moveTo>
                    <a:pt x="2447" y="601"/>
                  </a:moveTo>
                  <a:lnTo>
                    <a:pt x="2447" y="618"/>
                  </a:lnTo>
                  <a:lnTo>
                    <a:pt x="2443" y="618"/>
                  </a:lnTo>
                  <a:lnTo>
                    <a:pt x="2443" y="601"/>
                  </a:lnTo>
                  <a:lnTo>
                    <a:pt x="2447" y="601"/>
                  </a:lnTo>
                  <a:close/>
                  <a:moveTo>
                    <a:pt x="2447" y="631"/>
                  </a:moveTo>
                  <a:lnTo>
                    <a:pt x="2447" y="649"/>
                  </a:lnTo>
                  <a:lnTo>
                    <a:pt x="2443" y="649"/>
                  </a:lnTo>
                  <a:lnTo>
                    <a:pt x="2443" y="631"/>
                  </a:lnTo>
                  <a:lnTo>
                    <a:pt x="2447" y="631"/>
                  </a:lnTo>
                  <a:close/>
                  <a:moveTo>
                    <a:pt x="2447" y="662"/>
                  </a:moveTo>
                  <a:lnTo>
                    <a:pt x="2447" y="680"/>
                  </a:lnTo>
                  <a:lnTo>
                    <a:pt x="2443" y="680"/>
                  </a:lnTo>
                  <a:lnTo>
                    <a:pt x="2443" y="662"/>
                  </a:lnTo>
                  <a:lnTo>
                    <a:pt x="2447" y="662"/>
                  </a:lnTo>
                  <a:close/>
                  <a:moveTo>
                    <a:pt x="2447" y="693"/>
                  </a:moveTo>
                  <a:lnTo>
                    <a:pt x="2447" y="710"/>
                  </a:lnTo>
                  <a:lnTo>
                    <a:pt x="2443" y="710"/>
                  </a:lnTo>
                  <a:lnTo>
                    <a:pt x="2443" y="693"/>
                  </a:lnTo>
                  <a:lnTo>
                    <a:pt x="2447" y="693"/>
                  </a:lnTo>
                  <a:close/>
                  <a:moveTo>
                    <a:pt x="2447" y="723"/>
                  </a:moveTo>
                  <a:lnTo>
                    <a:pt x="2447" y="741"/>
                  </a:lnTo>
                  <a:lnTo>
                    <a:pt x="2443" y="741"/>
                  </a:lnTo>
                  <a:lnTo>
                    <a:pt x="2443" y="723"/>
                  </a:lnTo>
                  <a:lnTo>
                    <a:pt x="2447" y="723"/>
                  </a:lnTo>
                  <a:close/>
                  <a:moveTo>
                    <a:pt x="2447" y="754"/>
                  </a:moveTo>
                  <a:lnTo>
                    <a:pt x="2447" y="772"/>
                  </a:lnTo>
                  <a:lnTo>
                    <a:pt x="2443" y="772"/>
                  </a:lnTo>
                  <a:lnTo>
                    <a:pt x="2443" y="754"/>
                  </a:lnTo>
                  <a:lnTo>
                    <a:pt x="2447" y="754"/>
                  </a:lnTo>
                  <a:close/>
                  <a:moveTo>
                    <a:pt x="2447" y="785"/>
                  </a:moveTo>
                  <a:lnTo>
                    <a:pt x="2447" y="802"/>
                  </a:lnTo>
                  <a:lnTo>
                    <a:pt x="2443" y="802"/>
                  </a:lnTo>
                  <a:lnTo>
                    <a:pt x="2443" y="785"/>
                  </a:lnTo>
                  <a:lnTo>
                    <a:pt x="2447" y="785"/>
                  </a:lnTo>
                  <a:close/>
                  <a:moveTo>
                    <a:pt x="2447" y="815"/>
                  </a:moveTo>
                  <a:lnTo>
                    <a:pt x="2447" y="833"/>
                  </a:lnTo>
                  <a:lnTo>
                    <a:pt x="2443" y="833"/>
                  </a:lnTo>
                  <a:lnTo>
                    <a:pt x="2443" y="815"/>
                  </a:lnTo>
                  <a:lnTo>
                    <a:pt x="2447" y="815"/>
                  </a:lnTo>
                  <a:close/>
                  <a:moveTo>
                    <a:pt x="2447" y="846"/>
                  </a:moveTo>
                  <a:lnTo>
                    <a:pt x="2447" y="864"/>
                  </a:lnTo>
                  <a:lnTo>
                    <a:pt x="2443" y="864"/>
                  </a:lnTo>
                  <a:lnTo>
                    <a:pt x="2443" y="846"/>
                  </a:lnTo>
                  <a:lnTo>
                    <a:pt x="2447" y="846"/>
                  </a:lnTo>
                  <a:close/>
                  <a:moveTo>
                    <a:pt x="2447" y="877"/>
                  </a:moveTo>
                  <a:lnTo>
                    <a:pt x="2447" y="894"/>
                  </a:lnTo>
                  <a:lnTo>
                    <a:pt x="2443" y="894"/>
                  </a:lnTo>
                  <a:lnTo>
                    <a:pt x="2443" y="877"/>
                  </a:lnTo>
                  <a:lnTo>
                    <a:pt x="2447" y="877"/>
                  </a:lnTo>
                  <a:close/>
                  <a:moveTo>
                    <a:pt x="2447" y="907"/>
                  </a:moveTo>
                  <a:lnTo>
                    <a:pt x="2447" y="925"/>
                  </a:lnTo>
                  <a:lnTo>
                    <a:pt x="2443" y="925"/>
                  </a:lnTo>
                  <a:lnTo>
                    <a:pt x="2443" y="907"/>
                  </a:lnTo>
                  <a:lnTo>
                    <a:pt x="2447" y="907"/>
                  </a:lnTo>
                  <a:close/>
                  <a:moveTo>
                    <a:pt x="2447" y="938"/>
                  </a:moveTo>
                  <a:lnTo>
                    <a:pt x="2447" y="956"/>
                  </a:lnTo>
                  <a:lnTo>
                    <a:pt x="2443" y="956"/>
                  </a:lnTo>
                  <a:lnTo>
                    <a:pt x="2443" y="938"/>
                  </a:lnTo>
                  <a:lnTo>
                    <a:pt x="2447" y="938"/>
                  </a:lnTo>
                  <a:close/>
                  <a:moveTo>
                    <a:pt x="2447" y="969"/>
                  </a:moveTo>
                  <a:lnTo>
                    <a:pt x="2447" y="986"/>
                  </a:lnTo>
                  <a:lnTo>
                    <a:pt x="2443" y="986"/>
                  </a:lnTo>
                  <a:lnTo>
                    <a:pt x="2443" y="969"/>
                  </a:lnTo>
                  <a:lnTo>
                    <a:pt x="2447" y="969"/>
                  </a:lnTo>
                  <a:close/>
                  <a:moveTo>
                    <a:pt x="2447" y="1000"/>
                  </a:moveTo>
                  <a:lnTo>
                    <a:pt x="2447" y="1017"/>
                  </a:lnTo>
                  <a:lnTo>
                    <a:pt x="2443" y="1017"/>
                  </a:lnTo>
                  <a:lnTo>
                    <a:pt x="2443" y="1000"/>
                  </a:lnTo>
                  <a:lnTo>
                    <a:pt x="2447" y="1000"/>
                  </a:lnTo>
                  <a:close/>
                  <a:moveTo>
                    <a:pt x="2447" y="1030"/>
                  </a:moveTo>
                  <a:lnTo>
                    <a:pt x="2447" y="1048"/>
                  </a:lnTo>
                  <a:lnTo>
                    <a:pt x="2443" y="1048"/>
                  </a:lnTo>
                  <a:lnTo>
                    <a:pt x="2443" y="1030"/>
                  </a:lnTo>
                  <a:lnTo>
                    <a:pt x="2447" y="1030"/>
                  </a:lnTo>
                  <a:close/>
                  <a:moveTo>
                    <a:pt x="2447" y="1061"/>
                  </a:moveTo>
                  <a:lnTo>
                    <a:pt x="2447" y="1078"/>
                  </a:lnTo>
                  <a:lnTo>
                    <a:pt x="2443" y="1078"/>
                  </a:lnTo>
                  <a:lnTo>
                    <a:pt x="2443" y="1061"/>
                  </a:lnTo>
                  <a:lnTo>
                    <a:pt x="2447" y="1061"/>
                  </a:lnTo>
                  <a:close/>
                  <a:moveTo>
                    <a:pt x="2447" y="1092"/>
                  </a:moveTo>
                  <a:lnTo>
                    <a:pt x="2447" y="1109"/>
                  </a:lnTo>
                  <a:lnTo>
                    <a:pt x="2443" y="1109"/>
                  </a:lnTo>
                  <a:lnTo>
                    <a:pt x="2443" y="1092"/>
                  </a:lnTo>
                  <a:lnTo>
                    <a:pt x="2447" y="1092"/>
                  </a:lnTo>
                  <a:close/>
                  <a:moveTo>
                    <a:pt x="2447" y="1122"/>
                  </a:moveTo>
                  <a:lnTo>
                    <a:pt x="2447" y="1140"/>
                  </a:lnTo>
                  <a:lnTo>
                    <a:pt x="2443" y="1140"/>
                  </a:lnTo>
                  <a:lnTo>
                    <a:pt x="2443" y="1122"/>
                  </a:lnTo>
                  <a:lnTo>
                    <a:pt x="2447" y="1122"/>
                  </a:lnTo>
                  <a:close/>
                  <a:moveTo>
                    <a:pt x="2447" y="1153"/>
                  </a:moveTo>
                  <a:lnTo>
                    <a:pt x="2447" y="1170"/>
                  </a:lnTo>
                  <a:lnTo>
                    <a:pt x="2443" y="1170"/>
                  </a:lnTo>
                  <a:lnTo>
                    <a:pt x="2443" y="1153"/>
                  </a:lnTo>
                  <a:lnTo>
                    <a:pt x="2447" y="1153"/>
                  </a:lnTo>
                  <a:close/>
                  <a:moveTo>
                    <a:pt x="2447" y="1184"/>
                  </a:moveTo>
                  <a:lnTo>
                    <a:pt x="2447" y="1201"/>
                  </a:lnTo>
                  <a:lnTo>
                    <a:pt x="2443" y="1201"/>
                  </a:lnTo>
                  <a:lnTo>
                    <a:pt x="2443" y="1184"/>
                  </a:lnTo>
                  <a:lnTo>
                    <a:pt x="2447" y="1184"/>
                  </a:lnTo>
                  <a:close/>
                  <a:moveTo>
                    <a:pt x="2447" y="1214"/>
                  </a:moveTo>
                  <a:lnTo>
                    <a:pt x="2447" y="1232"/>
                  </a:lnTo>
                  <a:lnTo>
                    <a:pt x="2443" y="1232"/>
                  </a:lnTo>
                  <a:lnTo>
                    <a:pt x="2443" y="1214"/>
                  </a:lnTo>
                  <a:lnTo>
                    <a:pt x="2447" y="1214"/>
                  </a:lnTo>
                  <a:close/>
                  <a:moveTo>
                    <a:pt x="2447" y="1245"/>
                  </a:moveTo>
                  <a:lnTo>
                    <a:pt x="2447" y="1263"/>
                  </a:lnTo>
                  <a:lnTo>
                    <a:pt x="2443" y="1263"/>
                  </a:lnTo>
                  <a:lnTo>
                    <a:pt x="2443" y="1245"/>
                  </a:lnTo>
                  <a:lnTo>
                    <a:pt x="2447" y="1245"/>
                  </a:lnTo>
                  <a:close/>
                  <a:moveTo>
                    <a:pt x="2447" y="1276"/>
                  </a:moveTo>
                  <a:lnTo>
                    <a:pt x="2447" y="1293"/>
                  </a:lnTo>
                  <a:lnTo>
                    <a:pt x="2443" y="1293"/>
                  </a:lnTo>
                  <a:lnTo>
                    <a:pt x="2443" y="1276"/>
                  </a:lnTo>
                  <a:lnTo>
                    <a:pt x="2447" y="1276"/>
                  </a:lnTo>
                  <a:close/>
                  <a:moveTo>
                    <a:pt x="2447" y="1306"/>
                  </a:moveTo>
                  <a:lnTo>
                    <a:pt x="2447" y="1324"/>
                  </a:lnTo>
                  <a:lnTo>
                    <a:pt x="2443" y="1324"/>
                  </a:lnTo>
                  <a:lnTo>
                    <a:pt x="2443" y="1306"/>
                  </a:lnTo>
                  <a:lnTo>
                    <a:pt x="2447" y="1306"/>
                  </a:lnTo>
                  <a:close/>
                  <a:moveTo>
                    <a:pt x="2447" y="1337"/>
                  </a:moveTo>
                  <a:lnTo>
                    <a:pt x="2447" y="1355"/>
                  </a:lnTo>
                  <a:lnTo>
                    <a:pt x="2443" y="1355"/>
                  </a:lnTo>
                  <a:lnTo>
                    <a:pt x="2443" y="1337"/>
                  </a:lnTo>
                  <a:lnTo>
                    <a:pt x="2447" y="1337"/>
                  </a:lnTo>
                  <a:close/>
                  <a:moveTo>
                    <a:pt x="2447" y="1368"/>
                  </a:moveTo>
                  <a:lnTo>
                    <a:pt x="2447" y="1385"/>
                  </a:lnTo>
                  <a:lnTo>
                    <a:pt x="2443" y="1385"/>
                  </a:lnTo>
                  <a:lnTo>
                    <a:pt x="2443" y="1368"/>
                  </a:lnTo>
                  <a:lnTo>
                    <a:pt x="2447" y="1368"/>
                  </a:lnTo>
                  <a:close/>
                  <a:moveTo>
                    <a:pt x="2447" y="1398"/>
                  </a:moveTo>
                  <a:lnTo>
                    <a:pt x="2447" y="1416"/>
                  </a:lnTo>
                  <a:lnTo>
                    <a:pt x="2443" y="1416"/>
                  </a:lnTo>
                  <a:lnTo>
                    <a:pt x="2443" y="1398"/>
                  </a:lnTo>
                  <a:lnTo>
                    <a:pt x="2447" y="1398"/>
                  </a:lnTo>
                  <a:close/>
                  <a:moveTo>
                    <a:pt x="2447" y="1429"/>
                  </a:moveTo>
                  <a:lnTo>
                    <a:pt x="2447" y="1447"/>
                  </a:lnTo>
                  <a:lnTo>
                    <a:pt x="2443" y="1447"/>
                  </a:lnTo>
                  <a:lnTo>
                    <a:pt x="2443" y="1429"/>
                  </a:lnTo>
                  <a:lnTo>
                    <a:pt x="2447" y="1429"/>
                  </a:lnTo>
                  <a:close/>
                  <a:moveTo>
                    <a:pt x="2447" y="1460"/>
                  </a:moveTo>
                  <a:lnTo>
                    <a:pt x="2447" y="1477"/>
                  </a:lnTo>
                  <a:lnTo>
                    <a:pt x="2443" y="1477"/>
                  </a:lnTo>
                  <a:lnTo>
                    <a:pt x="2443" y="1460"/>
                  </a:lnTo>
                  <a:lnTo>
                    <a:pt x="2447" y="1460"/>
                  </a:lnTo>
                  <a:close/>
                  <a:moveTo>
                    <a:pt x="2447" y="1490"/>
                  </a:moveTo>
                  <a:lnTo>
                    <a:pt x="2447" y="1508"/>
                  </a:lnTo>
                  <a:lnTo>
                    <a:pt x="2443" y="1508"/>
                  </a:lnTo>
                  <a:lnTo>
                    <a:pt x="2443" y="1490"/>
                  </a:lnTo>
                  <a:lnTo>
                    <a:pt x="2447" y="1490"/>
                  </a:lnTo>
                  <a:close/>
                  <a:moveTo>
                    <a:pt x="2447" y="1521"/>
                  </a:moveTo>
                  <a:lnTo>
                    <a:pt x="2447" y="1539"/>
                  </a:lnTo>
                  <a:lnTo>
                    <a:pt x="2443" y="1539"/>
                  </a:lnTo>
                  <a:lnTo>
                    <a:pt x="2443" y="1521"/>
                  </a:lnTo>
                  <a:lnTo>
                    <a:pt x="2447" y="1521"/>
                  </a:lnTo>
                  <a:close/>
                  <a:moveTo>
                    <a:pt x="2447" y="1552"/>
                  </a:moveTo>
                  <a:lnTo>
                    <a:pt x="2447" y="1569"/>
                  </a:lnTo>
                  <a:lnTo>
                    <a:pt x="2443" y="1569"/>
                  </a:lnTo>
                  <a:lnTo>
                    <a:pt x="2443" y="1552"/>
                  </a:lnTo>
                  <a:lnTo>
                    <a:pt x="2447" y="1552"/>
                  </a:lnTo>
                  <a:close/>
                  <a:moveTo>
                    <a:pt x="2447" y="1583"/>
                  </a:moveTo>
                  <a:lnTo>
                    <a:pt x="2447" y="1600"/>
                  </a:lnTo>
                  <a:lnTo>
                    <a:pt x="2443" y="1600"/>
                  </a:lnTo>
                  <a:lnTo>
                    <a:pt x="2443" y="1583"/>
                  </a:lnTo>
                  <a:lnTo>
                    <a:pt x="2447" y="1583"/>
                  </a:lnTo>
                  <a:close/>
                  <a:moveTo>
                    <a:pt x="2447" y="1613"/>
                  </a:moveTo>
                  <a:lnTo>
                    <a:pt x="2447" y="1631"/>
                  </a:lnTo>
                  <a:lnTo>
                    <a:pt x="2443" y="1631"/>
                  </a:lnTo>
                  <a:lnTo>
                    <a:pt x="2443" y="1613"/>
                  </a:lnTo>
                  <a:lnTo>
                    <a:pt x="2447" y="1613"/>
                  </a:lnTo>
                  <a:close/>
                  <a:moveTo>
                    <a:pt x="2447" y="1644"/>
                  </a:moveTo>
                  <a:lnTo>
                    <a:pt x="2447" y="1661"/>
                  </a:lnTo>
                  <a:lnTo>
                    <a:pt x="2443" y="1661"/>
                  </a:lnTo>
                  <a:lnTo>
                    <a:pt x="2443" y="1644"/>
                  </a:lnTo>
                  <a:lnTo>
                    <a:pt x="2447" y="1644"/>
                  </a:lnTo>
                  <a:close/>
                  <a:moveTo>
                    <a:pt x="2447" y="1674"/>
                  </a:moveTo>
                  <a:lnTo>
                    <a:pt x="2447" y="1692"/>
                  </a:lnTo>
                  <a:lnTo>
                    <a:pt x="2443" y="1692"/>
                  </a:lnTo>
                  <a:lnTo>
                    <a:pt x="2443" y="1674"/>
                  </a:lnTo>
                  <a:lnTo>
                    <a:pt x="2447" y="1674"/>
                  </a:lnTo>
                  <a:close/>
                  <a:moveTo>
                    <a:pt x="2447" y="1705"/>
                  </a:moveTo>
                  <a:lnTo>
                    <a:pt x="2447" y="1723"/>
                  </a:lnTo>
                  <a:lnTo>
                    <a:pt x="2443" y="1723"/>
                  </a:lnTo>
                  <a:lnTo>
                    <a:pt x="2443" y="1705"/>
                  </a:lnTo>
                  <a:lnTo>
                    <a:pt x="2447" y="1705"/>
                  </a:lnTo>
                  <a:close/>
                  <a:moveTo>
                    <a:pt x="2447" y="1736"/>
                  </a:moveTo>
                  <a:lnTo>
                    <a:pt x="2447" y="1753"/>
                  </a:lnTo>
                  <a:lnTo>
                    <a:pt x="2443" y="1753"/>
                  </a:lnTo>
                  <a:lnTo>
                    <a:pt x="2443" y="1736"/>
                  </a:lnTo>
                  <a:lnTo>
                    <a:pt x="2447" y="1736"/>
                  </a:lnTo>
                  <a:close/>
                  <a:moveTo>
                    <a:pt x="2447" y="1767"/>
                  </a:moveTo>
                  <a:lnTo>
                    <a:pt x="2447" y="1784"/>
                  </a:lnTo>
                  <a:lnTo>
                    <a:pt x="2443" y="1784"/>
                  </a:lnTo>
                  <a:lnTo>
                    <a:pt x="2443" y="1767"/>
                  </a:lnTo>
                  <a:lnTo>
                    <a:pt x="2447" y="1767"/>
                  </a:lnTo>
                  <a:close/>
                  <a:moveTo>
                    <a:pt x="2447" y="1797"/>
                  </a:moveTo>
                  <a:lnTo>
                    <a:pt x="2447" y="1815"/>
                  </a:lnTo>
                  <a:lnTo>
                    <a:pt x="2443" y="1815"/>
                  </a:lnTo>
                  <a:lnTo>
                    <a:pt x="2443" y="1797"/>
                  </a:lnTo>
                  <a:lnTo>
                    <a:pt x="2447" y="1797"/>
                  </a:lnTo>
                  <a:close/>
                  <a:moveTo>
                    <a:pt x="2447" y="1828"/>
                  </a:moveTo>
                  <a:lnTo>
                    <a:pt x="2447" y="1846"/>
                  </a:lnTo>
                  <a:lnTo>
                    <a:pt x="2443" y="1846"/>
                  </a:lnTo>
                  <a:lnTo>
                    <a:pt x="2443" y="1828"/>
                  </a:lnTo>
                  <a:lnTo>
                    <a:pt x="2447" y="1828"/>
                  </a:lnTo>
                  <a:close/>
                  <a:moveTo>
                    <a:pt x="2447" y="1859"/>
                  </a:moveTo>
                  <a:lnTo>
                    <a:pt x="2447" y="1876"/>
                  </a:lnTo>
                  <a:lnTo>
                    <a:pt x="2443" y="1876"/>
                  </a:lnTo>
                  <a:lnTo>
                    <a:pt x="2443" y="1859"/>
                  </a:lnTo>
                  <a:lnTo>
                    <a:pt x="2447" y="1859"/>
                  </a:lnTo>
                  <a:close/>
                  <a:moveTo>
                    <a:pt x="2447" y="1889"/>
                  </a:moveTo>
                  <a:lnTo>
                    <a:pt x="2447" y="1907"/>
                  </a:lnTo>
                  <a:lnTo>
                    <a:pt x="2443" y="1907"/>
                  </a:lnTo>
                  <a:lnTo>
                    <a:pt x="2443" y="1889"/>
                  </a:lnTo>
                  <a:lnTo>
                    <a:pt x="2447" y="1889"/>
                  </a:lnTo>
                  <a:close/>
                  <a:moveTo>
                    <a:pt x="2447" y="1920"/>
                  </a:moveTo>
                  <a:lnTo>
                    <a:pt x="2447" y="1937"/>
                  </a:lnTo>
                  <a:lnTo>
                    <a:pt x="2443" y="1937"/>
                  </a:lnTo>
                  <a:lnTo>
                    <a:pt x="2443" y="1920"/>
                  </a:lnTo>
                  <a:lnTo>
                    <a:pt x="2447" y="1920"/>
                  </a:lnTo>
                  <a:close/>
                  <a:moveTo>
                    <a:pt x="2447" y="1951"/>
                  </a:moveTo>
                  <a:lnTo>
                    <a:pt x="2447" y="1968"/>
                  </a:lnTo>
                  <a:lnTo>
                    <a:pt x="2443" y="1968"/>
                  </a:lnTo>
                  <a:lnTo>
                    <a:pt x="2443" y="1951"/>
                  </a:lnTo>
                  <a:lnTo>
                    <a:pt x="2447" y="1951"/>
                  </a:lnTo>
                  <a:close/>
                  <a:moveTo>
                    <a:pt x="2447" y="1981"/>
                  </a:moveTo>
                  <a:lnTo>
                    <a:pt x="2447" y="1999"/>
                  </a:lnTo>
                  <a:lnTo>
                    <a:pt x="2443" y="1999"/>
                  </a:lnTo>
                  <a:lnTo>
                    <a:pt x="2443" y="1981"/>
                  </a:lnTo>
                  <a:lnTo>
                    <a:pt x="2447" y="1981"/>
                  </a:lnTo>
                  <a:close/>
                  <a:moveTo>
                    <a:pt x="2447" y="2012"/>
                  </a:moveTo>
                  <a:lnTo>
                    <a:pt x="2447" y="2029"/>
                  </a:lnTo>
                  <a:lnTo>
                    <a:pt x="2443" y="2029"/>
                  </a:lnTo>
                  <a:lnTo>
                    <a:pt x="2443" y="2012"/>
                  </a:lnTo>
                  <a:lnTo>
                    <a:pt x="2447" y="2012"/>
                  </a:lnTo>
                  <a:close/>
                  <a:moveTo>
                    <a:pt x="2447" y="2043"/>
                  </a:moveTo>
                  <a:lnTo>
                    <a:pt x="2447" y="2060"/>
                  </a:lnTo>
                  <a:lnTo>
                    <a:pt x="2443" y="2060"/>
                  </a:lnTo>
                  <a:lnTo>
                    <a:pt x="2443" y="2043"/>
                  </a:lnTo>
                  <a:lnTo>
                    <a:pt x="2447" y="2043"/>
                  </a:lnTo>
                  <a:close/>
                  <a:moveTo>
                    <a:pt x="2447" y="2074"/>
                  </a:moveTo>
                  <a:lnTo>
                    <a:pt x="2447" y="2091"/>
                  </a:lnTo>
                  <a:lnTo>
                    <a:pt x="2443" y="2091"/>
                  </a:lnTo>
                  <a:lnTo>
                    <a:pt x="2443" y="2074"/>
                  </a:lnTo>
                  <a:lnTo>
                    <a:pt x="2447" y="2074"/>
                  </a:lnTo>
                  <a:close/>
                  <a:moveTo>
                    <a:pt x="2447" y="2104"/>
                  </a:moveTo>
                  <a:lnTo>
                    <a:pt x="2447" y="2122"/>
                  </a:lnTo>
                  <a:lnTo>
                    <a:pt x="2443" y="2122"/>
                  </a:lnTo>
                  <a:lnTo>
                    <a:pt x="2443" y="2104"/>
                  </a:lnTo>
                  <a:lnTo>
                    <a:pt x="2447" y="2104"/>
                  </a:lnTo>
                  <a:close/>
                  <a:moveTo>
                    <a:pt x="2447" y="2135"/>
                  </a:moveTo>
                  <a:lnTo>
                    <a:pt x="2447" y="2152"/>
                  </a:lnTo>
                  <a:lnTo>
                    <a:pt x="2443" y="2152"/>
                  </a:lnTo>
                  <a:lnTo>
                    <a:pt x="2443" y="2135"/>
                  </a:lnTo>
                  <a:lnTo>
                    <a:pt x="2447" y="2135"/>
                  </a:lnTo>
                  <a:close/>
                  <a:moveTo>
                    <a:pt x="2447" y="2165"/>
                  </a:moveTo>
                  <a:lnTo>
                    <a:pt x="2447" y="2183"/>
                  </a:lnTo>
                  <a:lnTo>
                    <a:pt x="2443" y="2183"/>
                  </a:lnTo>
                  <a:lnTo>
                    <a:pt x="2443" y="2165"/>
                  </a:lnTo>
                  <a:lnTo>
                    <a:pt x="2447" y="2165"/>
                  </a:lnTo>
                  <a:close/>
                  <a:moveTo>
                    <a:pt x="2447" y="2196"/>
                  </a:moveTo>
                  <a:lnTo>
                    <a:pt x="2447" y="2214"/>
                  </a:lnTo>
                  <a:lnTo>
                    <a:pt x="2443" y="2214"/>
                  </a:lnTo>
                  <a:lnTo>
                    <a:pt x="2443" y="2196"/>
                  </a:lnTo>
                  <a:lnTo>
                    <a:pt x="2447" y="2196"/>
                  </a:lnTo>
                  <a:close/>
                  <a:moveTo>
                    <a:pt x="2447" y="2227"/>
                  </a:moveTo>
                  <a:lnTo>
                    <a:pt x="2447" y="2244"/>
                  </a:lnTo>
                  <a:lnTo>
                    <a:pt x="2443" y="2244"/>
                  </a:lnTo>
                  <a:lnTo>
                    <a:pt x="2443" y="2227"/>
                  </a:lnTo>
                  <a:lnTo>
                    <a:pt x="2447" y="2227"/>
                  </a:lnTo>
                  <a:close/>
                  <a:moveTo>
                    <a:pt x="2447" y="2257"/>
                  </a:moveTo>
                  <a:lnTo>
                    <a:pt x="2447" y="2275"/>
                  </a:lnTo>
                  <a:lnTo>
                    <a:pt x="2443" y="2275"/>
                  </a:lnTo>
                  <a:lnTo>
                    <a:pt x="2443" y="2257"/>
                  </a:lnTo>
                  <a:lnTo>
                    <a:pt x="2447" y="2257"/>
                  </a:lnTo>
                  <a:close/>
                  <a:moveTo>
                    <a:pt x="2447" y="2288"/>
                  </a:moveTo>
                  <a:lnTo>
                    <a:pt x="2447" y="2306"/>
                  </a:lnTo>
                  <a:lnTo>
                    <a:pt x="2443" y="2306"/>
                  </a:lnTo>
                  <a:lnTo>
                    <a:pt x="2443" y="2288"/>
                  </a:lnTo>
                  <a:lnTo>
                    <a:pt x="2447" y="2288"/>
                  </a:lnTo>
                  <a:close/>
                  <a:moveTo>
                    <a:pt x="2447" y="2319"/>
                  </a:moveTo>
                  <a:lnTo>
                    <a:pt x="2447" y="2337"/>
                  </a:lnTo>
                  <a:lnTo>
                    <a:pt x="2443" y="2337"/>
                  </a:lnTo>
                  <a:lnTo>
                    <a:pt x="2443" y="2319"/>
                  </a:lnTo>
                  <a:lnTo>
                    <a:pt x="2447" y="2319"/>
                  </a:lnTo>
                  <a:close/>
                  <a:moveTo>
                    <a:pt x="2474" y="355"/>
                  </a:moveTo>
                  <a:lnTo>
                    <a:pt x="2474" y="373"/>
                  </a:lnTo>
                  <a:lnTo>
                    <a:pt x="2469" y="373"/>
                  </a:lnTo>
                  <a:lnTo>
                    <a:pt x="2469" y="355"/>
                  </a:lnTo>
                  <a:lnTo>
                    <a:pt x="2474" y="355"/>
                  </a:lnTo>
                  <a:close/>
                  <a:moveTo>
                    <a:pt x="2474" y="386"/>
                  </a:moveTo>
                  <a:lnTo>
                    <a:pt x="2474" y="404"/>
                  </a:lnTo>
                  <a:lnTo>
                    <a:pt x="2469" y="404"/>
                  </a:lnTo>
                  <a:lnTo>
                    <a:pt x="2469" y="386"/>
                  </a:lnTo>
                  <a:lnTo>
                    <a:pt x="2474" y="386"/>
                  </a:lnTo>
                  <a:close/>
                  <a:moveTo>
                    <a:pt x="2474" y="417"/>
                  </a:moveTo>
                  <a:lnTo>
                    <a:pt x="2474" y="434"/>
                  </a:lnTo>
                  <a:lnTo>
                    <a:pt x="2469" y="434"/>
                  </a:lnTo>
                  <a:lnTo>
                    <a:pt x="2469" y="417"/>
                  </a:lnTo>
                  <a:lnTo>
                    <a:pt x="2474" y="417"/>
                  </a:lnTo>
                  <a:close/>
                  <a:moveTo>
                    <a:pt x="2474" y="447"/>
                  </a:moveTo>
                  <a:lnTo>
                    <a:pt x="2474" y="465"/>
                  </a:lnTo>
                  <a:lnTo>
                    <a:pt x="2469" y="465"/>
                  </a:lnTo>
                  <a:lnTo>
                    <a:pt x="2469" y="447"/>
                  </a:lnTo>
                  <a:lnTo>
                    <a:pt x="2474" y="447"/>
                  </a:lnTo>
                  <a:close/>
                  <a:moveTo>
                    <a:pt x="2474" y="478"/>
                  </a:moveTo>
                  <a:lnTo>
                    <a:pt x="2474" y="496"/>
                  </a:lnTo>
                  <a:lnTo>
                    <a:pt x="2469" y="496"/>
                  </a:lnTo>
                  <a:lnTo>
                    <a:pt x="2469" y="478"/>
                  </a:lnTo>
                  <a:lnTo>
                    <a:pt x="2474" y="478"/>
                  </a:lnTo>
                  <a:close/>
                  <a:moveTo>
                    <a:pt x="2474" y="509"/>
                  </a:moveTo>
                  <a:lnTo>
                    <a:pt x="2474" y="526"/>
                  </a:lnTo>
                  <a:lnTo>
                    <a:pt x="2469" y="526"/>
                  </a:lnTo>
                  <a:lnTo>
                    <a:pt x="2469" y="509"/>
                  </a:lnTo>
                  <a:lnTo>
                    <a:pt x="2474" y="509"/>
                  </a:lnTo>
                  <a:close/>
                  <a:moveTo>
                    <a:pt x="2474" y="539"/>
                  </a:moveTo>
                  <a:lnTo>
                    <a:pt x="2474" y="557"/>
                  </a:lnTo>
                  <a:lnTo>
                    <a:pt x="2469" y="557"/>
                  </a:lnTo>
                  <a:lnTo>
                    <a:pt x="2469" y="539"/>
                  </a:lnTo>
                  <a:lnTo>
                    <a:pt x="2474" y="539"/>
                  </a:lnTo>
                  <a:close/>
                  <a:moveTo>
                    <a:pt x="2474" y="570"/>
                  </a:moveTo>
                  <a:lnTo>
                    <a:pt x="2474" y="587"/>
                  </a:lnTo>
                  <a:lnTo>
                    <a:pt x="2469" y="587"/>
                  </a:lnTo>
                  <a:lnTo>
                    <a:pt x="2469" y="570"/>
                  </a:lnTo>
                  <a:lnTo>
                    <a:pt x="2474" y="570"/>
                  </a:lnTo>
                  <a:close/>
                  <a:moveTo>
                    <a:pt x="2474" y="601"/>
                  </a:moveTo>
                  <a:lnTo>
                    <a:pt x="2474" y="618"/>
                  </a:lnTo>
                  <a:lnTo>
                    <a:pt x="2469" y="618"/>
                  </a:lnTo>
                  <a:lnTo>
                    <a:pt x="2469" y="601"/>
                  </a:lnTo>
                  <a:lnTo>
                    <a:pt x="2474" y="601"/>
                  </a:lnTo>
                  <a:close/>
                  <a:moveTo>
                    <a:pt x="2474" y="631"/>
                  </a:moveTo>
                  <a:lnTo>
                    <a:pt x="2474" y="649"/>
                  </a:lnTo>
                  <a:lnTo>
                    <a:pt x="2469" y="649"/>
                  </a:lnTo>
                  <a:lnTo>
                    <a:pt x="2469" y="631"/>
                  </a:lnTo>
                  <a:lnTo>
                    <a:pt x="2474" y="631"/>
                  </a:lnTo>
                  <a:close/>
                  <a:moveTo>
                    <a:pt x="2474" y="662"/>
                  </a:moveTo>
                  <a:lnTo>
                    <a:pt x="2474" y="680"/>
                  </a:lnTo>
                  <a:lnTo>
                    <a:pt x="2469" y="680"/>
                  </a:lnTo>
                  <a:lnTo>
                    <a:pt x="2469" y="662"/>
                  </a:lnTo>
                  <a:lnTo>
                    <a:pt x="2474" y="662"/>
                  </a:lnTo>
                  <a:close/>
                  <a:moveTo>
                    <a:pt x="2474" y="693"/>
                  </a:moveTo>
                  <a:lnTo>
                    <a:pt x="2474" y="710"/>
                  </a:lnTo>
                  <a:lnTo>
                    <a:pt x="2469" y="710"/>
                  </a:lnTo>
                  <a:lnTo>
                    <a:pt x="2469" y="693"/>
                  </a:lnTo>
                  <a:lnTo>
                    <a:pt x="2474" y="693"/>
                  </a:lnTo>
                  <a:close/>
                  <a:moveTo>
                    <a:pt x="2474" y="723"/>
                  </a:moveTo>
                  <a:lnTo>
                    <a:pt x="2474" y="741"/>
                  </a:lnTo>
                  <a:lnTo>
                    <a:pt x="2469" y="741"/>
                  </a:lnTo>
                  <a:lnTo>
                    <a:pt x="2469" y="723"/>
                  </a:lnTo>
                  <a:lnTo>
                    <a:pt x="2474" y="723"/>
                  </a:lnTo>
                  <a:close/>
                  <a:moveTo>
                    <a:pt x="2474" y="754"/>
                  </a:moveTo>
                  <a:lnTo>
                    <a:pt x="2474" y="772"/>
                  </a:lnTo>
                  <a:lnTo>
                    <a:pt x="2469" y="772"/>
                  </a:lnTo>
                  <a:lnTo>
                    <a:pt x="2469" y="754"/>
                  </a:lnTo>
                  <a:lnTo>
                    <a:pt x="2474" y="754"/>
                  </a:lnTo>
                  <a:close/>
                  <a:moveTo>
                    <a:pt x="2474" y="785"/>
                  </a:moveTo>
                  <a:lnTo>
                    <a:pt x="2474" y="802"/>
                  </a:lnTo>
                  <a:lnTo>
                    <a:pt x="2469" y="802"/>
                  </a:lnTo>
                  <a:lnTo>
                    <a:pt x="2469" y="785"/>
                  </a:lnTo>
                  <a:lnTo>
                    <a:pt x="2474" y="785"/>
                  </a:lnTo>
                  <a:close/>
                  <a:moveTo>
                    <a:pt x="2474" y="815"/>
                  </a:moveTo>
                  <a:lnTo>
                    <a:pt x="2474" y="833"/>
                  </a:lnTo>
                  <a:lnTo>
                    <a:pt x="2469" y="833"/>
                  </a:lnTo>
                  <a:lnTo>
                    <a:pt x="2469" y="815"/>
                  </a:lnTo>
                  <a:lnTo>
                    <a:pt x="2474" y="815"/>
                  </a:lnTo>
                  <a:close/>
                  <a:moveTo>
                    <a:pt x="2474" y="846"/>
                  </a:moveTo>
                  <a:lnTo>
                    <a:pt x="2474" y="864"/>
                  </a:lnTo>
                  <a:lnTo>
                    <a:pt x="2469" y="864"/>
                  </a:lnTo>
                  <a:lnTo>
                    <a:pt x="2469" y="846"/>
                  </a:lnTo>
                  <a:lnTo>
                    <a:pt x="2474" y="846"/>
                  </a:lnTo>
                  <a:close/>
                  <a:moveTo>
                    <a:pt x="2474" y="877"/>
                  </a:moveTo>
                  <a:lnTo>
                    <a:pt x="2474" y="894"/>
                  </a:lnTo>
                  <a:lnTo>
                    <a:pt x="2469" y="894"/>
                  </a:lnTo>
                  <a:lnTo>
                    <a:pt x="2469" y="877"/>
                  </a:lnTo>
                  <a:lnTo>
                    <a:pt x="2474" y="877"/>
                  </a:lnTo>
                  <a:close/>
                  <a:moveTo>
                    <a:pt x="2474" y="907"/>
                  </a:moveTo>
                  <a:lnTo>
                    <a:pt x="2474" y="925"/>
                  </a:lnTo>
                  <a:lnTo>
                    <a:pt x="2469" y="925"/>
                  </a:lnTo>
                  <a:lnTo>
                    <a:pt x="2469" y="907"/>
                  </a:lnTo>
                  <a:lnTo>
                    <a:pt x="2474" y="907"/>
                  </a:lnTo>
                  <a:close/>
                  <a:moveTo>
                    <a:pt x="2474" y="938"/>
                  </a:moveTo>
                  <a:lnTo>
                    <a:pt x="2474" y="956"/>
                  </a:lnTo>
                  <a:lnTo>
                    <a:pt x="2469" y="956"/>
                  </a:lnTo>
                  <a:lnTo>
                    <a:pt x="2469" y="938"/>
                  </a:lnTo>
                  <a:lnTo>
                    <a:pt x="2474" y="938"/>
                  </a:lnTo>
                  <a:close/>
                  <a:moveTo>
                    <a:pt x="2474" y="969"/>
                  </a:moveTo>
                  <a:lnTo>
                    <a:pt x="2474" y="986"/>
                  </a:lnTo>
                  <a:lnTo>
                    <a:pt x="2469" y="986"/>
                  </a:lnTo>
                  <a:lnTo>
                    <a:pt x="2469" y="969"/>
                  </a:lnTo>
                  <a:lnTo>
                    <a:pt x="2474" y="969"/>
                  </a:lnTo>
                  <a:close/>
                  <a:moveTo>
                    <a:pt x="2474" y="1000"/>
                  </a:moveTo>
                  <a:lnTo>
                    <a:pt x="2474" y="1017"/>
                  </a:lnTo>
                  <a:lnTo>
                    <a:pt x="2469" y="1017"/>
                  </a:lnTo>
                  <a:lnTo>
                    <a:pt x="2469" y="1000"/>
                  </a:lnTo>
                  <a:lnTo>
                    <a:pt x="2474" y="1000"/>
                  </a:lnTo>
                  <a:close/>
                  <a:moveTo>
                    <a:pt x="2474" y="1030"/>
                  </a:moveTo>
                  <a:lnTo>
                    <a:pt x="2474" y="1048"/>
                  </a:lnTo>
                  <a:lnTo>
                    <a:pt x="2469" y="1048"/>
                  </a:lnTo>
                  <a:lnTo>
                    <a:pt x="2469" y="1030"/>
                  </a:lnTo>
                  <a:lnTo>
                    <a:pt x="2474" y="1030"/>
                  </a:lnTo>
                  <a:close/>
                  <a:moveTo>
                    <a:pt x="2474" y="1061"/>
                  </a:moveTo>
                  <a:lnTo>
                    <a:pt x="2474" y="1078"/>
                  </a:lnTo>
                  <a:lnTo>
                    <a:pt x="2469" y="1078"/>
                  </a:lnTo>
                  <a:lnTo>
                    <a:pt x="2469" y="1061"/>
                  </a:lnTo>
                  <a:lnTo>
                    <a:pt x="2474" y="1061"/>
                  </a:lnTo>
                  <a:close/>
                  <a:moveTo>
                    <a:pt x="2474" y="1092"/>
                  </a:moveTo>
                  <a:lnTo>
                    <a:pt x="2474" y="1109"/>
                  </a:lnTo>
                  <a:lnTo>
                    <a:pt x="2469" y="1109"/>
                  </a:lnTo>
                  <a:lnTo>
                    <a:pt x="2469" y="1092"/>
                  </a:lnTo>
                  <a:lnTo>
                    <a:pt x="2474" y="1092"/>
                  </a:lnTo>
                  <a:close/>
                  <a:moveTo>
                    <a:pt x="2474" y="1122"/>
                  </a:moveTo>
                  <a:lnTo>
                    <a:pt x="2474" y="1140"/>
                  </a:lnTo>
                  <a:lnTo>
                    <a:pt x="2469" y="1140"/>
                  </a:lnTo>
                  <a:lnTo>
                    <a:pt x="2469" y="1122"/>
                  </a:lnTo>
                  <a:lnTo>
                    <a:pt x="2474" y="1122"/>
                  </a:lnTo>
                  <a:close/>
                  <a:moveTo>
                    <a:pt x="2474" y="1153"/>
                  </a:moveTo>
                  <a:lnTo>
                    <a:pt x="2474" y="1170"/>
                  </a:lnTo>
                  <a:lnTo>
                    <a:pt x="2469" y="1170"/>
                  </a:lnTo>
                  <a:lnTo>
                    <a:pt x="2469" y="1153"/>
                  </a:lnTo>
                  <a:lnTo>
                    <a:pt x="2474" y="1153"/>
                  </a:lnTo>
                  <a:close/>
                  <a:moveTo>
                    <a:pt x="2474" y="1184"/>
                  </a:moveTo>
                  <a:lnTo>
                    <a:pt x="2474" y="1201"/>
                  </a:lnTo>
                  <a:lnTo>
                    <a:pt x="2469" y="1201"/>
                  </a:lnTo>
                  <a:lnTo>
                    <a:pt x="2469" y="1184"/>
                  </a:lnTo>
                  <a:lnTo>
                    <a:pt x="2474" y="1184"/>
                  </a:lnTo>
                  <a:close/>
                  <a:moveTo>
                    <a:pt x="2474" y="1214"/>
                  </a:moveTo>
                  <a:lnTo>
                    <a:pt x="2474" y="1232"/>
                  </a:lnTo>
                  <a:lnTo>
                    <a:pt x="2469" y="1232"/>
                  </a:lnTo>
                  <a:lnTo>
                    <a:pt x="2469" y="1214"/>
                  </a:lnTo>
                  <a:lnTo>
                    <a:pt x="2474" y="1214"/>
                  </a:lnTo>
                  <a:close/>
                  <a:moveTo>
                    <a:pt x="2474" y="1245"/>
                  </a:moveTo>
                  <a:lnTo>
                    <a:pt x="2474" y="1263"/>
                  </a:lnTo>
                  <a:lnTo>
                    <a:pt x="2469" y="1263"/>
                  </a:lnTo>
                  <a:lnTo>
                    <a:pt x="2469" y="1245"/>
                  </a:lnTo>
                  <a:lnTo>
                    <a:pt x="2474" y="1245"/>
                  </a:lnTo>
                  <a:close/>
                  <a:moveTo>
                    <a:pt x="2474" y="1276"/>
                  </a:moveTo>
                  <a:lnTo>
                    <a:pt x="2474" y="1293"/>
                  </a:lnTo>
                  <a:lnTo>
                    <a:pt x="2469" y="1293"/>
                  </a:lnTo>
                  <a:lnTo>
                    <a:pt x="2469" y="1276"/>
                  </a:lnTo>
                  <a:lnTo>
                    <a:pt x="2474" y="1276"/>
                  </a:lnTo>
                  <a:close/>
                  <a:moveTo>
                    <a:pt x="2474" y="1306"/>
                  </a:moveTo>
                  <a:lnTo>
                    <a:pt x="2474" y="1324"/>
                  </a:lnTo>
                  <a:lnTo>
                    <a:pt x="2469" y="1324"/>
                  </a:lnTo>
                  <a:lnTo>
                    <a:pt x="2469" y="1306"/>
                  </a:lnTo>
                  <a:lnTo>
                    <a:pt x="2474" y="1306"/>
                  </a:lnTo>
                  <a:close/>
                  <a:moveTo>
                    <a:pt x="2474" y="1337"/>
                  </a:moveTo>
                  <a:lnTo>
                    <a:pt x="2474" y="1355"/>
                  </a:lnTo>
                  <a:lnTo>
                    <a:pt x="2469" y="1355"/>
                  </a:lnTo>
                  <a:lnTo>
                    <a:pt x="2469" y="1337"/>
                  </a:lnTo>
                  <a:lnTo>
                    <a:pt x="2474" y="1337"/>
                  </a:lnTo>
                  <a:close/>
                  <a:moveTo>
                    <a:pt x="2474" y="1368"/>
                  </a:moveTo>
                  <a:lnTo>
                    <a:pt x="2474" y="1385"/>
                  </a:lnTo>
                  <a:lnTo>
                    <a:pt x="2469" y="1385"/>
                  </a:lnTo>
                  <a:lnTo>
                    <a:pt x="2469" y="1368"/>
                  </a:lnTo>
                  <a:lnTo>
                    <a:pt x="2474" y="1368"/>
                  </a:lnTo>
                  <a:close/>
                  <a:moveTo>
                    <a:pt x="2474" y="1398"/>
                  </a:moveTo>
                  <a:lnTo>
                    <a:pt x="2474" y="1416"/>
                  </a:lnTo>
                  <a:lnTo>
                    <a:pt x="2469" y="1416"/>
                  </a:lnTo>
                  <a:lnTo>
                    <a:pt x="2469" y="1398"/>
                  </a:lnTo>
                  <a:lnTo>
                    <a:pt x="2474" y="1398"/>
                  </a:lnTo>
                  <a:close/>
                  <a:moveTo>
                    <a:pt x="2474" y="1429"/>
                  </a:moveTo>
                  <a:lnTo>
                    <a:pt x="2474" y="1447"/>
                  </a:lnTo>
                  <a:lnTo>
                    <a:pt x="2469" y="1447"/>
                  </a:lnTo>
                  <a:lnTo>
                    <a:pt x="2469" y="1429"/>
                  </a:lnTo>
                  <a:lnTo>
                    <a:pt x="2474" y="1429"/>
                  </a:lnTo>
                  <a:close/>
                  <a:moveTo>
                    <a:pt x="2474" y="1460"/>
                  </a:moveTo>
                  <a:lnTo>
                    <a:pt x="2474" y="1477"/>
                  </a:lnTo>
                  <a:lnTo>
                    <a:pt x="2469" y="1477"/>
                  </a:lnTo>
                  <a:lnTo>
                    <a:pt x="2469" y="1460"/>
                  </a:lnTo>
                  <a:lnTo>
                    <a:pt x="2474" y="1460"/>
                  </a:lnTo>
                  <a:close/>
                  <a:moveTo>
                    <a:pt x="2474" y="1491"/>
                  </a:moveTo>
                  <a:lnTo>
                    <a:pt x="2474" y="1508"/>
                  </a:lnTo>
                  <a:lnTo>
                    <a:pt x="2469" y="1508"/>
                  </a:lnTo>
                  <a:lnTo>
                    <a:pt x="2469" y="1491"/>
                  </a:lnTo>
                  <a:lnTo>
                    <a:pt x="2474" y="1491"/>
                  </a:lnTo>
                  <a:close/>
                  <a:moveTo>
                    <a:pt x="2474" y="1521"/>
                  </a:moveTo>
                  <a:lnTo>
                    <a:pt x="2474" y="1539"/>
                  </a:lnTo>
                  <a:lnTo>
                    <a:pt x="2469" y="1539"/>
                  </a:lnTo>
                  <a:lnTo>
                    <a:pt x="2469" y="1521"/>
                  </a:lnTo>
                  <a:lnTo>
                    <a:pt x="2474" y="1521"/>
                  </a:lnTo>
                  <a:close/>
                  <a:moveTo>
                    <a:pt x="2474" y="1552"/>
                  </a:moveTo>
                  <a:lnTo>
                    <a:pt x="2474" y="1569"/>
                  </a:lnTo>
                  <a:lnTo>
                    <a:pt x="2469" y="1569"/>
                  </a:lnTo>
                  <a:lnTo>
                    <a:pt x="2469" y="1552"/>
                  </a:lnTo>
                  <a:lnTo>
                    <a:pt x="2474" y="1552"/>
                  </a:lnTo>
                  <a:close/>
                  <a:moveTo>
                    <a:pt x="2474" y="1583"/>
                  </a:moveTo>
                  <a:lnTo>
                    <a:pt x="2474" y="1600"/>
                  </a:lnTo>
                  <a:lnTo>
                    <a:pt x="2469" y="1600"/>
                  </a:lnTo>
                  <a:lnTo>
                    <a:pt x="2469" y="1583"/>
                  </a:lnTo>
                  <a:lnTo>
                    <a:pt x="2474" y="1583"/>
                  </a:lnTo>
                  <a:close/>
                  <a:moveTo>
                    <a:pt x="2474" y="1613"/>
                  </a:moveTo>
                  <a:lnTo>
                    <a:pt x="2474" y="1631"/>
                  </a:lnTo>
                  <a:lnTo>
                    <a:pt x="2469" y="1631"/>
                  </a:lnTo>
                  <a:lnTo>
                    <a:pt x="2469" y="1613"/>
                  </a:lnTo>
                  <a:lnTo>
                    <a:pt x="2474" y="1613"/>
                  </a:lnTo>
                  <a:close/>
                  <a:moveTo>
                    <a:pt x="2474" y="1644"/>
                  </a:moveTo>
                  <a:lnTo>
                    <a:pt x="2474" y="1661"/>
                  </a:lnTo>
                  <a:lnTo>
                    <a:pt x="2469" y="1661"/>
                  </a:lnTo>
                  <a:lnTo>
                    <a:pt x="2469" y="1644"/>
                  </a:lnTo>
                  <a:lnTo>
                    <a:pt x="2474" y="1644"/>
                  </a:lnTo>
                  <a:close/>
                  <a:moveTo>
                    <a:pt x="2474" y="1674"/>
                  </a:moveTo>
                  <a:lnTo>
                    <a:pt x="2474" y="1692"/>
                  </a:lnTo>
                  <a:lnTo>
                    <a:pt x="2469" y="1692"/>
                  </a:lnTo>
                  <a:lnTo>
                    <a:pt x="2469" y="1674"/>
                  </a:lnTo>
                  <a:lnTo>
                    <a:pt x="2474" y="1674"/>
                  </a:lnTo>
                  <a:close/>
                  <a:moveTo>
                    <a:pt x="2474" y="1705"/>
                  </a:moveTo>
                  <a:lnTo>
                    <a:pt x="2474" y="1723"/>
                  </a:lnTo>
                  <a:lnTo>
                    <a:pt x="2469" y="1723"/>
                  </a:lnTo>
                  <a:lnTo>
                    <a:pt x="2469" y="1705"/>
                  </a:lnTo>
                  <a:lnTo>
                    <a:pt x="2474" y="1705"/>
                  </a:lnTo>
                  <a:close/>
                  <a:moveTo>
                    <a:pt x="2474" y="1736"/>
                  </a:moveTo>
                  <a:lnTo>
                    <a:pt x="2474" y="1754"/>
                  </a:lnTo>
                  <a:lnTo>
                    <a:pt x="2469" y="1754"/>
                  </a:lnTo>
                  <a:lnTo>
                    <a:pt x="2469" y="1736"/>
                  </a:lnTo>
                  <a:lnTo>
                    <a:pt x="2474" y="1736"/>
                  </a:lnTo>
                  <a:close/>
                  <a:moveTo>
                    <a:pt x="2474" y="1767"/>
                  </a:moveTo>
                  <a:lnTo>
                    <a:pt x="2474" y="1784"/>
                  </a:lnTo>
                  <a:lnTo>
                    <a:pt x="2469" y="1784"/>
                  </a:lnTo>
                  <a:lnTo>
                    <a:pt x="2469" y="1767"/>
                  </a:lnTo>
                  <a:lnTo>
                    <a:pt x="2474" y="1767"/>
                  </a:lnTo>
                  <a:close/>
                  <a:moveTo>
                    <a:pt x="2474" y="1797"/>
                  </a:moveTo>
                  <a:lnTo>
                    <a:pt x="2474" y="1815"/>
                  </a:lnTo>
                  <a:lnTo>
                    <a:pt x="2469" y="1815"/>
                  </a:lnTo>
                  <a:lnTo>
                    <a:pt x="2469" y="1797"/>
                  </a:lnTo>
                  <a:lnTo>
                    <a:pt x="2474" y="1797"/>
                  </a:lnTo>
                  <a:close/>
                  <a:moveTo>
                    <a:pt x="2474" y="1828"/>
                  </a:moveTo>
                  <a:lnTo>
                    <a:pt x="2474" y="1846"/>
                  </a:lnTo>
                  <a:lnTo>
                    <a:pt x="2469" y="1846"/>
                  </a:lnTo>
                  <a:lnTo>
                    <a:pt x="2469" y="1828"/>
                  </a:lnTo>
                  <a:lnTo>
                    <a:pt x="2474" y="1828"/>
                  </a:lnTo>
                  <a:close/>
                  <a:moveTo>
                    <a:pt x="2474" y="1859"/>
                  </a:moveTo>
                  <a:lnTo>
                    <a:pt x="2474" y="1876"/>
                  </a:lnTo>
                  <a:lnTo>
                    <a:pt x="2469" y="1876"/>
                  </a:lnTo>
                  <a:lnTo>
                    <a:pt x="2469" y="1859"/>
                  </a:lnTo>
                  <a:lnTo>
                    <a:pt x="2474" y="1859"/>
                  </a:lnTo>
                  <a:close/>
                  <a:moveTo>
                    <a:pt x="2474" y="1889"/>
                  </a:moveTo>
                  <a:lnTo>
                    <a:pt x="2474" y="1907"/>
                  </a:lnTo>
                  <a:lnTo>
                    <a:pt x="2469" y="1907"/>
                  </a:lnTo>
                  <a:lnTo>
                    <a:pt x="2469" y="1889"/>
                  </a:lnTo>
                  <a:lnTo>
                    <a:pt x="2474" y="1889"/>
                  </a:lnTo>
                  <a:close/>
                  <a:moveTo>
                    <a:pt x="2474" y="1920"/>
                  </a:moveTo>
                  <a:lnTo>
                    <a:pt x="2474" y="1937"/>
                  </a:lnTo>
                  <a:lnTo>
                    <a:pt x="2469" y="1937"/>
                  </a:lnTo>
                  <a:lnTo>
                    <a:pt x="2469" y="1920"/>
                  </a:lnTo>
                  <a:lnTo>
                    <a:pt x="2474" y="1920"/>
                  </a:lnTo>
                  <a:close/>
                  <a:moveTo>
                    <a:pt x="2474" y="1951"/>
                  </a:moveTo>
                  <a:lnTo>
                    <a:pt x="2474" y="1968"/>
                  </a:lnTo>
                  <a:lnTo>
                    <a:pt x="2469" y="1968"/>
                  </a:lnTo>
                  <a:lnTo>
                    <a:pt x="2469" y="1951"/>
                  </a:lnTo>
                  <a:lnTo>
                    <a:pt x="2474" y="1951"/>
                  </a:lnTo>
                  <a:close/>
                  <a:moveTo>
                    <a:pt x="2474" y="1981"/>
                  </a:moveTo>
                  <a:lnTo>
                    <a:pt x="2474" y="1999"/>
                  </a:lnTo>
                  <a:lnTo>
                    <a:pt x="2469" y="1999"/>
                  </a:lnTo>
                  <a:lnTo>
                    <a:pt x="2469" y="1981"/>
                  </a:lnTo>
                  <a:lnTo>
                    <a:pt x="2474" y="1981"/>
                  </a:lnTo>
                  <a:close/>
                  <a:moveTo>
                    <a:pt x="2474" y="2012"/>
                  </a:moveTo>
                  <a:lnTo>
                    <a:pt x="2474" y="2030"/>
                  </a:lnTo>
                  <a:lnTo>
                    <a:pt x="2469" y="2030"/>
                  </a:lnTo>
                  <a:lnTo>
                    <a:pt x="2469" y="2012"/>
                  </a:lnTo>
                  <a:lnTo>
                    <a:pt x="2474" y="2012"/>
                  </a:lnTo>
                  <a:close/>
                  <a:moveTo>
                    <a:pt x="2474" y="2043"/>
                  </a:moveTo>
                  <a:lnTo>
                    <a:pt x="2474" y="2060"/>
                  </a:lnTo>
                  <a:lnTo>
                    <a:pt x="2469" y="2060"/>
                  </a:lnTo>
                  <a:lnTo>
                    <a:pt x="2469" y="2043"/>
                  </a:lnTo>
                  <a:lnTo>
                    <a:pt x="2474" y="2043"/>
                  </a:lnTo>
                  <a:close/>
                  <a:moveTo>
                    <a:pt x="2474" y="2074"/>
                  </a:moveTo>
                  <a:lnTo>
                    <a:pt x="2474" y="2091"/>
                  </a:lnTo>
                  <a:lnTo>
                    <a:pt x="2469" y="2091"/>
                  </a:lnTo>
                  <a:lnTo>
                    <a:pt x="2469" y="2074"/>
                  </a:lnTo>
                  <a:lnTo>
                    <a:pt x="2474" y="2074"/>
                  </a:lnTo>
                  <a:close/>
                  <a:moveTo>
                    <a:pt x="2474" y="2104"/>
                  </a:moveTo>
                  <a:lnTo>
                    <a:pt x="2474" y="2122"/>
                  </a:lnTo>
                  <a:lnTo>
                    <a:pt x="2469" y="2122"/>
                  </a:lnTo>
                  <a:lnTo>
                    <a:pt x="2469" y="2104"/>
                  </a:lnTo>
                  <a:lnTo>
                    <a:pt x="2474" y="2104"/>
                  </a:lnTo>
                  <a:close/>
                  <a:moveTo>
                    <a:pt x="2474" y="2135"/>
                  </a:moveTo>
                  <a:lnTo>
                    <a:pt x="2474" y="2152"/>
                  </a:lnTo>
                  <a:lnTo>
                    <a:pt x="2469" y="2152"/>
                  </a:lnTo>
                  <a:lnTo>
                    <a:pt x="2469" y="2135"/>
                  </a:lnTo>
                  <a:lnTo>
                    <a:pt x="2474" y="2135"/>
                  </a:lnTo>
                  <a:close/>
                  <a:moveTo>
                    <a:pt x="2474" y="2165"/>
                  </a:moveTo>
                  <a:lnTo>
                    <a:pt x="2474" y="2183"/>
                  </a:lnTo>
                  <a:lnTo>
                    <a:pt x="2469" y="2183"/>
                  </a:lnTo>
                  <a:lnTo>
                    <a:pt x="2469" y="2165"/>
                  </a:lnTo>
                  <a:lnTo>
                    <a:pt x="2474" y="2165"/>
                  </a:lnTo>
                  <a:close/>
                  <a:moveTo>
                    <a:pt x="2474" y="2196"/>
                  </a:moveTo>
                  <a:lnTo>
                    <a:pt x="2474" y="2214"/>
                  </a:lnTo>
                  <a:lnTo>
                    <a:pt x="2469" y="2214"/>
                  </a:lnTo>
                  <a:lnTo>
                    <a:pt x="2469" y="2196"/>
                  </a:lnTo>
                  <a:lnTo>
                    <a:pt x="2474" y="2196"/>
                  </a:lnTo>
                  <a:close/>
                  <a:moveTo>
                    <a:pt x="2474" y="2227"/>
                  </a:moveTo>
                  <a:lnTo>
                    <a:pt x="2474" y="2244"/>
                  </a:lnTo>
                  <a:lnTo>
                    <a:pt x="2469" y="2244"/>
                  </a:lnTo>
                  <a:lnTo>
                    <a:pt x="2469" y="2227"/>
                  </a:lnTo>
                  <a:lnTo>
                    <a:pt x="2474" y="2227"/>
                  </a:lnTo>
                  <a:close/>
                  <a:moveTo>
                    <a:pt x="2474" y="2257"/>
                  </a:moveTo>
                  <a:lnTo>
                    <a:pt x="2474" y="2275"/>
                  </a:lnTo>
                  <a:lnTo>
                    <a:pt x="2469" y="2275"/>
                  </a:lnTo>
                  <a:lnTo>
                    <a:pt x="2469" y="2257"/>
                  </a:lnTo>
                  <a:lnTo>
                    <a:pt x="2474" y="2257"/>
                  </a:lnTo>
                  <a:close/>
                  <a:moveTo>
                    <a:pt x="2474" y="2288"/>
                  </a:moveTo>
                  <a:lnTo>
                    <a:pt x="2474" y="2306"/>
                  </a:lnTo>
                  <a:lnTo>
                    <a:pt x="2469" y="2306"/>
                  </a:lnTo>
                  <a:lnTo>
                    <a:pt x="2469" y="2288"/>
                  </a:lnTo>
                  <a:lnTo>
                    <a:pt x="2474" y="2288"/>
                  </a:lnTo>
                  <a:close/>
                  <a:moveTo>
                    <a:pt x="2474" y="2319"/>
                  </a:moveTo>
                  <a:lnTo>
                    <a:pt x="2474" y="2337"/>
                  </a:lnTo>
                  <a:lnTo>
                    <a:pt x="2469" y="2337"/>
                  </a:lnTo>
                  <a:lnTo>
                    <a:pt x="2469" y="2319"/>
                  </a:lnTo>
                  <a:lnTo>
                    <a:pt x="2474" y="2319"/>
                  </a:lnTo>
                  <a:close/>
                  <a:moveTo>
                    <a:pt x="2504" y="324"/>
                  </a:moveTo>
                  <a:lnTo>
                    <a:pt x="2504" y="342"/>
                  </a:lnTo>
                  <a:lnTo>
                    <a:pt x="2500" y="342"/>
                  </a:lnTo>
                  <a:lnTo>
                    <a:pt x="2500" y="324"/>
                  </a:lnTo>
                  <a:lnTo>
                    <a:pt x="2504" y="324"/>
                  </a:lnTo>
                  <a:close/>
                  <a:moveTo>
                    <a:pt x="2504" y="355"/>
                  </a:moveTo>
                  <a:lnTo>
                    <a:pt x="2504" y="373"/>
                  </a:lnTo>
                  <a:lnTo>
                    <a:pt x="2500" y="373"/>
                  </a:lnTo>
                  <a:lnTo>
                    <a:pt x="2500" y="355"/>
                  </a:lnTo>
                  <a:lnTo>
                    <a:pt x="2504" y="355"/>
                  </a:lnTo>
                  <a:close/>
                  <a:moveTo>
                    <a:pt x="2504" y="386"/>
                  </a:moveTo>
                  <a:lnTo>
                    <a:pt x="2504" y="404"/>
                  </a:lnTo>
                  <a:lnTo>
                    <a:pt x="2500" y="404"/>
                  </a:lnTo>
                  <a:lnTo>
                    <a:pt x="2500" y="386"/>
                  </a:lnTo>
                  <a:lnTo>
                    <a:pt x="2504" y="386"/>
                  </a:lnTo>
                  <a:close/>
                  <a:moveTo>
                    <a:pt x="2504" y="417"/>
                  </a:moveTo>
                  <a:lnTo>
                    <a:pt x="2504" y="434"/>
                  </a:lnTo>
                  <a:lnTo>
                    <a:pt x="2500" y="434"/>
                  </a:lnTo>
                  <a:lnTo>
                    <a:pt x="2500" y="417"/>
                  </a:lnTo>
                  <a:lnTo>
                    <a:pt x="2504" y="417"/>
                  </a:lnTo>
                  <a:close/>
                  <a:moveTo>
                    <a:pt x="2504" y="447"/>
                  </a:moveTo>
                  <a:lnTo>
                    <a:pt x="2504" y="465"/>
                  </a:lnTo>
                  <a:lnTo>
                    <a:pt x="2500" y="465"/>
                  </a:lnTo>
                  <a:lnTo>
                    <a:pt x="2500" y="447"/>
                  </a:lnTo>
                  <a:lnTo>
                    <a:pt x="2504" y="447"/>
                  </a:lnTo>
                  <a:close/>
                  <a:moveTo>
                    <a:pt x="2504" y="478"/>
                  </a:moveTo>
                  <a:lnTo>
                    <a:pt x="2504" y="496"/>
                  </a:lnTo>
                  <a:lnTo>
                    <a:pt x="2500" y="496"/>
                  </a:lnTo>
                  <a:lnTo>
                    <a:pt x="2500" y="478"/>
                  </a:lnTo>
                  <a:lnTo>
                    <a:pt x="2504" y="478"/>
                  </a:lnTo>
                  <a:close/>
                  <a:moveTo>
                    <a:pt x="2504" y="509"/>
                  </a:moveTo>
                  <a:lnTo>
                    <a:pt x="2504" y="526"/>
                  </a:lnTo>
                  <a:lnTo>
                    <a:pt x="2500" y="526"/>
                  </a:lnTo>
                  <a:lnTo>
                    <a:pt x="2500" y="509"/>
                  </a:lnTo>
                  <a:lnTo>
                    <a:pt x="2504" y="509"/>
                  </a:lnTo>
                  <a:close/>
                  <a:moveTo>
                    <a:pt x="2504" y="539"/>
                  </a:moveTo>
                  <a:lnTo>
                    <a:pt x="2504" y="557"/>
                  </a:lnTo>
                  <a:lnTo>
                    <a:pt x="2500" y="557"/>
                  </a:lnTo>
                  <a:lnTo>
                    <a:pt x="2500" y="539"/>
                  </a:lnTo>
                  <a:lnTo>
                    <a:pt x="2504" y="539"/>
                  </a:lnTo>
                  <a:close/>
                  <a:moveTo>
                    <a:pt x="2504" y="570"/>
                  </a:moveTo>
                  <a:lnTo>
                    <a:pt x="2504" y="587"/>
                  </a:lnTo>
                  <a:lnTo>
                    <a:pt x="2500" y="587"/>
                  </a:lnTo>
                  <a:lnTo>
                    <a:pt x="2500" y="570"/>
                  </a:lnTo>
                  <a:lnTo>
                    <a:pt x="2504" y="570"/>
                  </a:lnTo>
                  <a:close/>
                  <a:moveTo>
                    <a:pt x="2504" y="601"/>
                  </a:moveTo>
                  <a:lnTo>
                    <a:pt x="2504" y="618"/>
                  </a:lnTo>
                  <a:lnTo>
                    <a:pt x="2500" y="618"/>
                  </a:lnTo>
                  <a:lnTo>
                    <a:pt x="2500" y="601"/>
                  </a:lnTo>
                  <a:lnTo>
                    <a:pt x="2504" y="601"/>
                  </a:lnTo>
                  <a:close/>
                  <a:moveTo>
                    <a:pt x="2504" y="632"/>
                  </a:moveTo>
                  <a:lnTo>
                    <a:pt x="2504" y="649"/>
                  </a:lnTo>
                  <a:lnTo>
                    <a:pt x="2500" y="649"/>
                  </a:lnTo>
                  <a:lnTo>
                    <a:pt x="2500" y="632"/>
                  </a:lnTo>
                  <a:lnTo>
                    <a:pt x="2504" y="632"/>
                  </a:lnTo>
                  <a:close/>
                  <a:moveTo>
                    <a:pt x="2504" y="662"/>
                  </a:moveTo>
                  <a:lnTo>
                    <a:pt x="2504" y="680"/>
                  </a:lnTo>
                  <a:lnTo>
                    <a:pt x="2500" y="680"/>
                  </a:lnTo>
                  <a:lnTo>
                    <a:pt x="2500" y="662"/>
                  </a:lnTo>
                  <a:lnTo>
                    <a:pt x="2504" y="662"/>
                  </a:lnTo>
                  <a:close/>
                  <a:moveTo>
                    <a:pt x="2504" y="693"/>
                  </a:moveTo>
                  <a:lnTo>
                    <a:pt x="2504" y="710"/>
                  </a:lnTo>
                  <a:lnTo>
                    <a:pt x="2500" y="710"/>
                  </a:lnTo>
                  <a:lnTo>
                    <a:pt x="2500" y="693"/>
                  </a:lnTo>
                  <a:lnTo>
                    <a:pt x="2504" y="693"/>
                  </a:lnTo>
                  <a:close/>
                  <a:moveTo>
                    <a:pt x="2504" y="723"/>
                  </a:moveTo>
                  <a:lnTo>
                    <a:pt x="2504" y="741"/>
                  </a:lnTo>
                  <a:lnTo>
                    <a:pt x="2500" y="741"/>
                  </a:lnTo>
                  <a:lnTo>
                    <a:pt x="2500" y="723"/>
                  </a:lnTo>
                  <a:lnTo>
                    <a:pt x="2504" y="723"/>
                  </a:lnTo>
                  <a:close/>
                  <a:moveTo>
                    <a:pt x="2504" y="754"/>
                  </a:moveTo>
                  <a:lnTo>
                    <a:pt x="2504" y="772"/>
                  </a:lnTo>
                  <a:lnTo>
                    <a:pt x="2500" y="772"/>
                  </a:lnTo>
                  <a:lnTo>
                    <a:pt x="2500" y="754"/>
                  </a:lnTo>
                  <a:lnTo>
                    <a:pt x="2504" y="754"/>
                  </a:lnTo>
                  <a:close/>
                  <a:moveTo>
                    <a:pt x="2504" y="785"/>
                  </a:moveTo>
                  <a:lnTo>
                    <a:pt x="2504" y="802"/>
                  </a:lnTo>
                  <a:lnTo>
                    <a:pt x="2500" y="802"/>
                  </a:lnTo>
                  <a:lnTo>
                    <a:pt x="2500" y="785"/>
                  </a:lnTo>
                  <a:lnTo>
                    <a:pt x="2504" y="785"/>
                  </a:lnTo>
                  <a:close/>
                  <a:moveTo>
                    <a:pt x="2504" y="815"/>
                  </a:moveTo>
                  <a:lnTo>
                    <a:pt x="2504" y="833"/>
                  </a:lnTo>
                  <a:lnTo>
                    <a:pt x="2500" y="833"/>
                  </a:lnTo>
                  <a:lnTo>
                    <a:pt x="2500" y="815"/>
                  </a:lnTo>
                  <a:lnTo>
                    <a:pt x="2504" y="815"/>
                  </a:lnTo>
                  <a:close/>
                  <a:moveTo>
                    <a:pt x="2504" y="846"/>
                  </a:moveTo>
                  <a:lnTo>
                    <a:pt x="2504" y="864"/>
                  </a:lnTo>
                  <a:lnTo>
                    <a:pt x="2500" y="864"/>
                  </a:lnTo>
                  <a:lnTo>
                    <a:pt x="2500" y="846"/>
                  </a:lnTo>
                  <a:lnTo>
                    <a:pt x="2504" y="846"/>
                  </a:lnTo>
                  <a:close/>
                  <a:moveTo>
                    <a:pt x="2504" y="877"/>
                  </a:moveTo>
                  <a:lnTo>
                    <a:pt x="2504" y="895"/>
                  </a:lnTo>
                  <a:lnTo>
                    <a:pt x="2500" y="895"/>
                  </a:lnTo>
                  <a:lnTo>
                    <a:pt x="2500" y="877"/>
                  </a:lnTo>
                  <a:lnTo>
                    <a:pt x="2504" y="877"/>
                  </a:lnTo>
                  <a:close/>
                  <a:moveTo>
                    <a:pt x="2504" y="908"/>
                  </a:moveTo>
                  <a:lnTo>
                    <a:pt x="2504" y="925"/>
                  </a:lnTo>
                  <a:lnTo>
                    <a:pt x="2500" y="925"/>
                  </a:lnTo>
                  <a:lnTo>
                    <a:pt x="2500" y="908"/>
                  </a:lnTo>
                  <a:lnTo>
                    <a:pt x="2504" y="908"/>
                  </a:lnTo>
                  <a:close/>
                  <a:moveTo>
                    <a:pt x="2504" y="938"/>
                  </a:moveTo>
                  <a:lnTo>
                    <a:pt x="2504" y="956"/>
                  </a:lnTo>
                  <a:lnTo>
                    <a:pt x="2500" y="956"/>
                  </a:lnTo>
                  <a:lnTo>
                    <a:pt x="2500" y="938"/>
                  </a:lnTo>
                  <a:lnTo>
                    <a:pt x="2504" y="938"/>
                  </a:lnTo>
                  <a:close/>
                  <a:moveTo>
                    <a:pt x="2504" y="969"/>
                  </a:moveTo>
                  <a:lnTo>
                    <a:pt x="2504" y="986"/>
                  </a:lnTo>
                  <a:lnTo>
                    <a:pt x="2500" y="986"/>
                  </a:lnTo>
                  <a:lnTo>
                    <a:pt x="2500" y="969"/>
                  </a:lnTo>
                  <a:lnTo>
                    <a:pt x="2504" y="969"/>
                  </a:lnTo>
                  <a:close/>
                  <a:moveTo>
                    <a:pt x="2504" y="1000"/>
                  </a:moveTo>
                  <a:lnTo>
                    <a:pt x="2504" y="1017"/>
                  </a:lnTo>
                  <a:lnTo>
                    <a:pt x="2500" y="1017"/>
                  </a:lnTo>
                  <a:lnTo>
                    <a:pt x="2500" y="1000"/>
                  </a:lnTo>
                  <a:lnTo>
                    <a:pt x="2504" y="1000"/>
                  </a:lnTo>
                  <a:close/>
                  <a:moveTo>
                    <a:pt x="2504" y="1030"/>
                  </a:moveTo>
                  <a:lnTo>
                    <a:pt x="2504" y="1048"/>
                  </a:lnTo>
                  <a:lnTo>
                    <a:pt x="2500" y="1048"/>
                  </a:lnTo>
                  <a:lnTo>
                    <a:pt x="2500" y="1030"/>
                  </a:lnTo>
                  <a:lnTo>
                    <a:pt x="2504" y="1030"/>
                  </a:lnTo>
                  <a:close/>
                  <a:moveTo>
                    <a:pt x="2504" y="1061"/>
                  </a:moveTo>
                  <a:lnTo>
                    <a:pt x="2504" y="1078"/>
                  </a:lnTo>
                  <a:lnTo>
                    <a:pt x="2500" y="1078"/>
                  </a:lnTo>
                  <a:lnTo>
                    <a:pt x="2500" y="1061"/>
                  </a:lnTo>
                  <a:lnTo>
                    <a:pt x="2504" y="1061"/>
                  </a:lnTo>
                  <a:close/>
                  <a:moveTo>
                    <a:pt x="2504" y="1092"/>
                  </a:moveTo>
                  <a:lnTo>
                    <a:pt x="2504" y="1109"/>
                  </a:lnTo>
                  <a:lnTo>
                    <a:pt x="2500" y="1109"/>
                  </a:lnTo>
                  <a:lnTo>
                    <a:pt x="2500" y="1092"/>
                  </a:lnTo>
                  <a:lnTo>
                    <a:pt x="2504" y="1092"/>
                  </a:lnTo>
                  <a:close/>
                  <a:moveTo>
                    <a:pt x="2504" y="1122"/>
                  </a:moveTo>
                  <a:lnTo>
                    <a:pt x="2504" y="1140"/>
                  </a:lnTo>
                  <a:lnTo>
                    <a:pt x="2500" y="1140"/>
                  </a:lnTo>
                  <a:lnTo>
                    <a:pt x="2500" y="1122"/>
                  </a:lnTo>
                  <a:lnTo>
                    <a:pt x="2504" y="1122"/>
                  </a:lnTo>
                  <a:close/>
                  <a:moveTo>
                    <a:pt x="2504" y="1153"/>
                  </a:moveTo>
                  <a:lnTo>
                    <a:pt x="2504" y="1171"/>
                  </a:lnTo>
                  <a:lnTo>
                    <a:pt x="2500" y="1171"/>
                  </a:lnTo>
                  <a:lnTo>
                    <a:pt x="2500" y="1153"/>
                  </a:lnTo>
                  <a:lnTo>
                    <a:pt x="2504" y="1153"/>
                  </a:lnTo>
                  <a:close/>
                  <a:moveTo>
                    <a:pt x="2504" y="1184"/>
                  </a:moveTo>
                  <a:lnTo>
                    <a:pt x="2504" y="1201"/>
                  </a:lnTo>
                  <a:lnTo>
                    <a:pt x="2500" y="1201"/>
                  </a:lnTo>
                  <a:lnTo>
                    <a:pt x="2500" y="1184"/>
                  </a:lnTo>
                  <a:lnTo>
                    <a:pt x="2504" y="1184"/>
                  </a:lnTo>
                  <a:close/>
                  <a:moveTo>
                    <a:pt x="2504" y="1214"/>
                  </a:moveTo>
                  <a:lnTo>
                    <a:pt x="2504" y="1232"/>
                  </a:lnTo>
                  <a:lnTo>
                    <a:pt x="2500" y="1232"/>
                  </a:lnTo>
                  <a:lnTo>
                    <a:pt x="2500" y="1214"/>
                  </a:lnTo>
                  <a:lnTo>
                    <a:pt x="2504" y="1214"/>
                  </a:lnTo>
                  <a:close/>
                  <a:moveTo>
                    <a:pt x="2504" y="1245"/>
                  </a:moveTo>
                  <a:lnTo>
                    <a:pt x="2504" y="1263"/>
                  </a:lnTo>
                  <a:lnTo>
                    <a:pt x="2500" y="1263"/>
                  </a:lnTo>
                  <a:lnTo>
                    <a:pt x="2500" y="1245"/>
                  </a:lnTo>
                  <a:lnTo>
                    <a:pt x="2504" y="1245"/>
                  </a:lnTo>
                  <a:close/>
                  <a:moveTo>
                    <a:pt x="2504" y="1276"/>
                  </a:moveTo>
                  <a:lnTo>
                    <a:pt x="2504" y="1293"/>
                  </a:lnTo>
                  <a:lnTo>
                    <a:pt x="2500" y="1293"/>
                  </a:lnTo>
                  <a:lnTo>
                    <a:pt x="2500" y="1276"/>
                  </a:lnTo>
                  <a:lnTo>
                    <a:pt x="2504" y="1276"/>
                  </a:lnTo>
                  <a:close/>
                  <a:moveTo>
                    <a:pt x="2504" y="1306"/>
                  </a:moveTo>
                  <a:lnTo>
                    <a:pt x="2504" y="1324"/>
                  </a:lnTo>
                  <a:lnTo>
                    <a:pt x="2500" y="1324"/>
                  </a:lnTo>
                  <a:lnTo>
                    <a:pt x="2500" y="1306"/>
                  </a:lnTo>
                  <a:lnTo>
                    <a:pt x="2504" y="1306"/>
                  </a:lnTo>
                  <a:close/>
                  <a:moveTo>
                    <a:pt x="2504" y="1337"/>
                  </a:moveTo>
                  <a:lnTo>
                    <a:pt x="2504" y="1355"/>
                  </a:lnTo>
                  <a:lnTo>
                    <a:pt x="2500" y="1355"/>
                  </a:lnTo>
                  <a:lnTo>
                    <a:pt x="2500" y="1337"/>
                  </a:lnTo>
                  <a:lnTo>
                    <a:pt x="2504" y="1337"/>
                  </a:lnTo>
                  <a:close/>
                  <a:moveTo>
                    <a:pt x="2504" y="1368"/>
                  </a:moveTo>
                  <a:lnTo>
                    <a:pt x="2504" y="1385"/>
                  </a:lnTo>
                  <a:lnTo>
                    <a:pt x="2500" y="1385"/>
                  </a:lnTo>
                  <a:lnTo>
                    <a:pt x="2500" y="1368"/>
                  </a:lnTo>
                  <a:lnTo>
                    <a:pt x="2504" y="1368"/>
                  </a:lnTo>
                  <a:close/>
                  <a:moveTo>
                    <a:pt x="2504" y="1398"/>
                  </a:moveTo>
                  <a:lnTo>
                    <a:pt x="2504" y="1416"/>
                  </a:lnTo>
                  <a:lnTo>
                    <a:pt x="2500" y="1416"/>
                  </a:lnTo>
                  <a:lnTo>
                    <a:pt x="2500" y="1398"/>
                  </a:lnTo>
                  <a:lnTo>
                    <a:pt x="2504" y="1398"/>
                  </a:lnTo>
                  <a:close/>
                  <a:moveTo>
                    <a:pt x="2504" y="1429"/>
                  </a:moveTo>
                  <a:lnTo>
                    <a:pt x="2504" y="1447"/>
                  </a:lnTo>
                  <a:lnTo>
                    <a:pt x="2500" y="1447"/>
                  </a:lnTo>
                  <a:lnTo>
                    <a:pt x="2500" y="1429"/>
                  </a:lnTo>
                  <a:lnTo>
                    <a:pt x="2504" y="1429"/>
                  </a:lnTo>
                  <a:close/>
                  <a:moveTo>
                    <a:pt x="2504" y="1460"/>
                  </a:moveTo>
                  <a:lnTo>
                    <a:pt x="2504" y="1477"/>
                  </a:lnTo>
                  <a:lnTo>
                    <a:pt x="2500" y="1477"/>
                  </a:lnTo>
                  <a:lnTo>
                    <a:pt x="2500" y="1460"/>
                  </a:lnTo>
                  <a:lnTo>
                    <a:pt x="2504" y="1460"/>
                  </a:lnTo>
                  <a:close/>
                  <a:moveTo>
                    <a:pt x="2504" y="1491"/>
                  </a:moveTo>
                  <a:lnTo>
                    <a:pt x="2504" y="1508"/>
                  </a:lnTo>
                  <a:lnTo>
                    <a:pt x="2500" y="1508"/>
                  </a:lnTo>
                  <a:lnTo>
                    <a:pt x="2500" y="1491"/>
                  </a:lnTo>
                  <a:lnTo>
                    <a:pt x="2504" y="1491"/>
                  </a:lnTo>
                  <a:close/>
                  <a:moveTo>
                    <a:pt x="2504" y="1521"/>
                  </a:moveTo>
                  <a:lnTo>
                    <a:pt x="2504" y="1539"/>
                  </a:lnTo>
                  <a:lnTo>
                    <a:pt x="2500" y="1539"/>
                  </a:lnTo>
                  <a:lnTo>
                    <a:pt x="2500" y="1521"/>
                  </a:lnTo>
                  <a:lnTo>
                    <a:pt x="2504" y="1521"/>
                  </a:lnTo>
                  <a:close/>
                  <a:moveTo>
                    <a:pt x="2504" y="1552"/>
                  </a:moveTo>
                  <a:lnTo>
                    <a:pt x="2504" y="1569"/>
                  </a:lnTo>
                  <a:lnTo>
                    <a:pt x="2500" y="1569"/>
                  </a:lnTo>
                  <a:lnTo>
                    <a:pt x="2500" y="1552"/>
                  </a:lnTo>
                  <a:lnTo>
                    <a:pt x="2504" y="1552"/>
                  </a:lnTo>
                  <a:close/>
                  <a:moveTo>
                    <a:pt x="2504" y="1583"/>
                  </a:moveTo>
                  <a:lnTo>
                    <a:pt x="2504" y="1600"/>
                  </a:lnTo>
                  <a:lnTo>
                    <a:pt x="2500" y="1600"/>
                  </a:lnTo>
                  <a:lnTo>
                    <a:pt x="2500" y="1583"/>
                  </a:lnTo>
                  <a:lnTo>
                    <a:pt x="2504" y="1583"/>
                  </a:lnTo>
                  <a:close/>
                  <a:moveTo>
                    <a:pt x="2504" y="1613"/>
                  </a:moveTo>
                  <a:lnTo>
                    <a:pt x="2504" y="1631"/>
                  </a:lnTo>
                  <a:lnTo>
                    <a:pt x="2500" y="1631"/>
                  </a:lnTo>
                  <a:lnTo>
                    <a:pt x="2500" y="1613"/>
                  </a:lnTo>
                  <a:lnTo>
                    <a:pt x="2504" y="1613"/>
                  </a:lnTo>
                  <a:close/>
                  <a:moveTo>
                    <a:pt x="2504" y="1644"/>
                  </a:moveTo>
                  <a:lnTo>
                    <a:pt x="2504" y="1661"/>
                  </a:lnTo>
                  <a:lnTo>
                    <a:pt x="2500" y="1661"/>
                  </a:lnTo>
                  <a:lnTo>
                    <a:pt x="2500" y="1644"/>
                  </a:lnTo>
                  <a:lnTo>
                    <a:pt x="2504" y="1644"/>
                  </a:lnTo>
                  <a:close/>
                  <a:moveTo>
                    <a:pt x="2504" y="1674"/>
                  </a:moveTo>
                  <a:lnTo>
                    <a:pt x="2504" y="1692"/>
                  </a:lnTo>
                  <a:lnTo>
                    <a:pt x="2500" y="1692"/>
                  </a:lnTo>
                  <a:lnTo>
                    <a:pt x="2500" y="1674"/>
                  </a:lnTo>
                  <a:lnTo>
                    <a:pt x="2504" y="1674"/>
                  </a:lnTo>
                  <a:close/>
                  <a:moveTo>
                    <a:pt x="2504" y="1705"/>
                  </a:moveTo>
                  <a:lnTo>
                    <a:pt x="2504" y="1723"/>
                  </a:lnTo>
                  <a:lnTo>
                    <a:pt x="2500" y="1723"/>
                  </a:lnTo>
                  <a:lnTo>
                    <a:pt x="2500" y="1705"/>
                  </a:lnTo>
                  <a:lnTo>
                    <a:pt x="2504" y="1705"/>
                  </a:lnTo>
                  <a:close/>
                  <a:moveTo>
                    <a:pt x="2504" y="1736"/>
                  </a:moveTo>
                  <a:lnTo>
                    <a:pt x="2504" y="1754"/>
                  </a:lnTo>
                  <a:lnTo>
                    <a:pt x="2500" y="1754"/>
                  </a:lnTo>
                  <a:lnTo>
                    <a:pt x="2500" y="1736"/>
                  </a:lnTo>
                  <a:lnTo>
                    <a:pt x="2504" y="1736"/>
                  </a:lnTo>
                  <a:close/>
                  <a:moveTo>
                    <a:pt x="2504" y="1767"/>
                  </a:moveTo>
                  <a:lnTo>
                    <a:pt x="2504" y="1784"/>
                  </a:lnTo>
                  <a:lnTo>
                    <a:pt x="2500" y="1784"/>
                  </a:lnTo>
                  <a:lnTo>
                    <a:pt x="2500" y="1767"/>
                  </a:lnTo>
                  <a:lnTo>
                    <a:pt x="2504" y="1767"/>
                  </a:lnTo>
                  <a:close/>
                  <a:moveTo>
                    <a:pt x="2504" y="1797"/>
                  </a:moveTo>
                  <a:lnTo>
                    <a:pt x="2504" y="1815"/>
                  </a:lnTo>
                  <a:lnTo>
                    <a:pt x="2500" y="1815"/>
                  </a:lnTo>
                  <a:lnTo>
                    <a:pt x="2500" y="1797"/>
                  </a:lnTo>
                  <a:lnTo>
                    <a:pt x="2504" y="1797"/>
                  </a:lnTo>
                  <a:close/>
                  <a:moveTo>
                    <a:pt x="2504" y="1828"/>
                  </a:moveTo>
                  <a:lnTo>
                    <a:pt x="2504" y="1846"/>
                  </a:lnTo>
                  <a:lnTo>
                    <a:pt x="2500" y="1846"/>
                  </a:lnTo>
                  <a:lnTo>
                    <a:pt x="2500" y="1828"/>
                  </a:lnTo>
                  <a:lnTo>
                    <a:pt x="2504" y="1828"/>
                  </a:lnTo>
                  <a:close/>
                  <a:moveTo>
                    <a:pt x="2504" y="1859"/>
                  </a:moveTo>
                  <a:lnTo>
                    <a:pt x="2504" y="1876"/>
                  </a:lnTo>
                  <a:lnTo>
                    <a:pt x="2500" y="1876"/>
                  </a:lnTo>
                  <a:lnTo>
                    <a:pt x="2500" y="1859"/>
                  </a:lnTo>
                  <a:lnTo>
                    <a:pt x="2504" y="1859"/>
                  </a:lnTo>
                  <a:close/>
                  <a:moveTo>
                    <a:pt x="2504" y="1889"/>
                  </a:moveTo>
                  <a:lnTo>
                    <a:pt x="2504" y="1907"/>
                  </a:lnTo>
                  <a:lnTo>
                    <a:pt x="2500" y="1907"/>
                  </a:lnTo>
                  <a:lnTo>
                    <a:pt x="2500" y="1889"/>
                  </a:lnTo>
                  <a:lnTo>
                    <a:pt x="2504" y="1889"/>
                  </a:lnTo>
                  <a:close/>
                  <a:moveTo>
                    <a:pt x="2504" y="1920"/>
                  </a:moveTo>
                  <a:lnTo>
                    <a:pt x="2504" y="1937"/>
                  </a:lnTo>
                  <a:lnTo>
                    <a:pt x="2500" y="1937"/>
                  </a:lnTo>
                  <a:lnTo>
                    <a:pt x="2500" y="1920"/>
                  </a:lnTo>
                  <a:lnTo>
                    <a:pt x="2504" y="1920"/>
                  </a:lnTo>
                  <a:close/>
                  <a:moveTo>
                    <a:pt x="2504" y="1951"/>
                  </a:moveTo>
                  <a:lnTo>
                    <a:pt x="2504" y="1968"/>
                  </a:lnTo>
                  <a:lnTo>
                    <a:pt x="2500" y="1968"/>
                  </a:lnTo>
                  <a:lnTo>
                    <a:pt x="2500" y="1951"/>
                  </a:lnTo>
                  <a:lnTo>
                    <a:pt x="2504" y="1951"/>
                  </a:lnTo>
                  <a:close/>
                  <a:moveTo>
                    <a:pt x="2504" y="1982"/>
                  </a:moveTo>
                  <a:lnTo>
                    <a:pt x="2504" y="1999"/>
                  </a:lnTo>
                  <a:lnTo>
                    <a:pt x="2500" y="1999"/>
                  </a:lnTo>
                  <a:lnTo>
                    <a:pt x="2500" y="1982"/>
                  </a:lnTo>
                  <a:lnTo>
                    <a:pt x="2504" y="1982"/>
                  </a:lnTo>
                  <a:close/>
                  <a:moveTo>
                    <a:pt x="2504" y="2012"/>
                  </a:moveTo>
                  <a:lnTo>
                    <a:pt x="2504" y="2030"/>
                  </a:lnTo>
                  <a:lnTo>
                    <a:pt x="2500" y="2030"/>
                  </a:lnTo>
                  <a:lnTo>
                    <a:pt x="2500" y="2012"/>
                  </a:lnTo>
                  <a:lnTo>
                    <a:pt x="2504" y="2012"/>
                  </a:lnTo>
                  <a:close/>
                  <a:moveTo>
                    <a:pt x="2504" y="2043"/>
                  </a:moveTo>
                  <a:lnTo>
                    <a:pt x="2504" y="2060"/>
                  </a:lnTo>
                  <a:lnTo>
                    <a:pt x="2500" y="2060"/>
                  </a:lnTo>
                  <a:lnTo>
                    <a:pt x="2500" y="2043"/>
                  </a:lnTo>
                  <a:lnTo>
                    <a:pt x="2504" y="2043"/>
                  </a:lnTo>
                  <a:close/>
                  <a:moveTo>
                    <a:pt x="2504" y="2074"/>
                  </a:moveTo>
                  <a:lnTo>
                    <a:pt x="2504" y="2091"/>
                  </a:lnTo>
                  <a:lnTo>
                    <a:pt x="2500" y="2091"/>
                  </a:lnTo>
                  <a:lnTo>
                    <a:pt x="2500" y="2074"/>
                  </a:lnTo>
                  <a:lnTo>
                    <a:pt x="2504" y="2074"/>
                  </a:lnTo>
                  <a:close/>
                  <a:moveTo>
                    <a:pt x="2504" y="2104"/>
                  </a:moveTo>
                  <a:lnTo>
                    <a:pt x="2504" y="2122"/>
                  </a:lnTo>
                  <a:lnTo>
                    <a:pt x="2500" y="2122"/>
                  </a:lnTo>
                  <a:lnTo>
                    <a:pt x="2500" y="2104"/>
                  </a:lnTo>
                  <a:lnTo>
                    <a:pt x="2504" y="2104"/>
                  </a:lnTo>
                  <a:close/>
                  <a:moveTo>
                    <a:pt x="2504" y="2135"/>
                  </a:moveTo>
                  <a:lnTo>
                    <a:pt x="2504" y="2152"/>
                  </a:lnTo>
                  <a:lnTo>
                    <a:pt x="2500" y="2152"/>
                  </a:lnTo>
                  <a:lnTo>
                    <a:pt x="2500" y="2135"/>
                  </a:lnTo>
                  <a:lnTo>
                    <a:pt x="2504" y="2135"/>
                  </a:lnTo>
                  <a:close/>
                  <a:moveTo>
                    <a:pt x="2504" y="2165"/>
                  </a:moveTo>
                  <a:lnTo>
                    <a:pt x="2504" y="2183"/>
                  </a:lnTo>
                  <a:lnTo>
                    <a:pt x="2500" y="2183"/>
                  </a:lnTo>
                  <a:lnTo>
                    <a:pt x="2500" y="2165"/>
                  </a:lnTo>
                  <a:lnTo>
                    <a:pt x="2504" y="2165"/>
                  </a:lnTo>
                  <a:close/>
                  <a:moveTo>
                    <a:pt x="2504" y="2196"/>
                  </a:moveTo>
                  <a:lnTo>
                    <a:pt x="2504" y="2214"/>
                  </a:lnTo>
                  <a:lnTo>
                    <a:pt x="2500" y="2214"/>
                  </a:lnTo>
                  <a:lnTo>
                    <a:pt x="2500" y="2196"/>
                  </a:lnTo>
                  <a:lnTo>
                    <a:pt x="2504" y="2196"/>
                  </a:lnTo>
                  <a:close/>
                  <a:moveTo>
                    <a:pt x="2504" y="2227"/>
                  </a:moveTo>
                  <a:lnTo>
                    <a:pt x="2504" y="2244"/>
                  </a:lnTo>
                  <a:lnTo>
                    <a:pt x="2500" y="2244"/>
                  </a:lnTo>
                  <a:lnTo>
                    <a:pt x="2500" y="2227"/>
                  </a:lnTo>
                  <a:lnTo>
                    <a:pt x="2504" y="2227"/>
                  </a:lnTo>
                  <a:close/>
                  <a:moveTo>
                    <a:pt x="2504" y="2258"/>
                  </a:moveTo>
                  <a:lnTo>
                    <a:pt x="2504" y="2275"/>
                  </a:lnTo>
                  <a:lnTo>
                    <a:pt x="2500" y="2275"/>
                  </a:lnTo>
                  <a:lnTo>
                    <a:pt x="2500" y="2258"/>
                  </a:lnTo>
                  <a:lnTo>
                    <a:pt x="2504" y="2258"/>
                  </a:lnTo>
                  <a:close/>
                  <a:moveTo>
                    <a:pt x="2504" y="2288"/>
                  </a:moveTo>
                  <a:lnTo>
                    <a:pt x="2504" y="2306"/>
                  </a:lnTo>
                  <a:lnTo>
                    <a:pt x="2500" y="2306"/>
                  </a:lnTo>
                  <a:lnTo>
                    <a:pt x="2500" y="2288"/>
                  </a:lnTo>
                  <a:lnTo>
                    <a:pt x="2504" y="2288"/>
                  </a:lnTo>
                  <a:close/>
                  <a:moveTo>
                    <a:pt x="2504" y="2319"/>
                  </a:moveTo>
                  <a:lnTo>
                    <a:pt x="2504" y="2337"/>
                  </a:lnTo>
                  <a:lnTo>
                    <a:pt x="2500" y="2337"/>
                  </a:lnTo>
                  <a:lnTo>
                    <a:pt x="2500" y="2319"/>
                  </a:lnTo>
                  <a:lnTo>
                    <a:pt x="2504" y="2319"/>
                  </a:lnTo>
                  <a:close/>
                  <a:moveTo>
                    <a:pt x="2531" y="294"/>
                  </a:moveTo>
                  <a:lnTo>
                    <a:pt x="2531" y="312"/>
                  </a:lnTo>
                  <a:lnTo>
                    <a:pt x="2526" y="312"/>
                  </a:lnTo>
                  <a:lnTo>
                    <a:pt x="2526" y="294"/>
                  </a:lnTo>
                  <a:lnTo>
                    <a:pt x="2531" y="294"/>
                  </a:lnTo>
                  <a:close/>
                  <a:moveTo>
                    <a:pt x="2531" y="325"/>
                  </a:moveTo>
                  <a:lnTo>
                    <a:pt x="2531" y="342"/>
                  </a:lnTo>
                  <a:lnTo>
                    <a:pt x="2526" y="342"/>
                  </a:lnTo>
                  <a:lnTo>
                    <a:pt x="2526" y="325"/>
                  </a:lnTo>
                  <a:lnTo>
                    <a:pt x="2531" y="325"/>
                  </a:lnTo>
                  <a:close/>
                  <a:moveTo>
                    <a:pt x="2531" y="355"/>
                  </a:moveTo>
                  <a:lnTo>
                    <a:pt x="2531" y="373"/>
                  </a:lnTo>
                  <a:lnTo>
                    <a:pt x="2526" y="373"/>
                  </a:lnTo>
                  <a:lnTo>
                    <a:pt x="2526" y="355"/>
                  </a:lnTo>
                  <a:lnTo>
                    <a:pt x="2531" y="355"/>
                  </a:lnTo>
                  <a:close/>
                  <a:moveTo>
                    <a:pt x="2531" y="386"/>
                  </a:moveTo>
                  <a:lnTo>
                    <a:pt x="2531" y="404"/>
                  </a:lnTo>
                  <a:lnTo>
                    <a:pt x="2526" y="404"/>
                  </a:lnTo>
                  <a:lnTo>
                    <a:pt x="2526" y="386"/>
                  </a:lnTo>
                  <a:lnTo>
                    <a:pt x="2531" y="386"/>
                  </a:lnTo>
                  <a:close/>
                  <a:moveTo>
                    <a:pt x="2531" y="417"/>
                  </a:moveTo>
                  <a:lnTo>
                    <a:pt x="2531" y="434"/>
                  </a:lnTo>
                  <a:lnTo>
                    <a:pt x="2526" y="434"/>
                  </a:lnTo>
                  <a:lnTo>
                    <a:pt x="2526" y="417"/>
                  </a:lnTo>
                  <a:lnTo>
                    <a:pt x="2531" y="417"/>
                  </a:lnTo>
                  <a:close/>
                  <a:moveTo>
                    <a:pt x="2531" y="447"/>
                  </a:moveTo>
                  <a:lnTo>
                    <a:pt x="2531" y="465"/>
                  </a:lnTo>
                  <a:lnTo>
                    <a:pt x="2526" y="465"/>
                  </a:lnTo>
                  <a:lnTo>
                    <a:pt x="2526" y="447"/>
                  </a:lnTo>
                  <a:lnTo>
                    <a:pt x="2531" y="447"/>
                  </a:lnTo>
                  <a:close/>
                  <a:moveTo>
                    <a:pt x="2531" y="478"/>
                  </a:moveTo>
                  <a:lnTo>
                    <a:pt x="2531" y="496"/>
                  </a:lnTo>
                  <a:lnTo>
                    <a:pt x="2526" y="496"/>
                  </a:lnTo>
                  <a:lnTo>
                    <a:pt x="2526" y="478"/>
                  </a:lnTo>
                  <a:lnTo>
                    <a:pt x="2531" y="478"/>
                  </a:lnTo>
                  <a:close/>
                  <a:moveTo>
                    <a:pt x="2531" y="509"/>
                  </a:moveTo>
                  <a:lnTo>
                    <a:pt x="2531" y="526"/>
                  </a:lnTo>
                  <a:lnTo>
                    <a:pt x="2526" y="526"/>
                  </a:lnTo>
                  <a:lnTo>
                    <a:pt x="2526" y="509"/>
                  </a:lnTo>
                  <a:lnTo>
                    <a:pt x="2531" y="509"/>
                  </a:lnTo>
                  <a:close/>
                  <a:moveTo>
                    <a:pt x="2531" y="539"/>
                  </a:moveTo>
                  <a:lnTo>
                    <a:pt x="2531" y="557"/>
                  </a:lnTo>
                  <a:lnTo>
                    <a:pt x="2526" y="557"/>
                  </a:lnTo>
                  <a:lnTo>
                    <a:pt x="2526" y="539"/>
                  </a:lnTo>
                  <a:lnTo>
                    <a:pt x="2531" y="539"/>
                  </a:lnTo>
                  <a:close/>
                  <a:moveTo>
                    <a:pt x="2531" y="570"/>
                  </a:moveTo>
                  <a:lnTo>
                    <a:pt x="2531" y="588"/>
                  </a:lnTo>
                  <a:lnTo>
                    <a:pt x="2526" y="588"/>
                  </a:lnTo>
                  <a:lnTo>
                    <a:pt x="2526" y="570"/>
                  </a:lnTo>
                  <a:lnTo>
                    <a:pt x="2531" y="570"/>
                  </a:lnTo>
                  <a:close/>
                  <a:moveTo>
                    <a:pt x="2531" y="601"/>
                  </a:moveTo>
                  <a:lnTo>
                    <a:pt x="2531" y="618"/>
                  </a:lnTo>
                  <a:lnTo>
                    <a:pt x="2526" y="618"/>
                  </a:lnTo>
                  <a:lnTo>
                    <a:pt x="2526" y="601"/>
                  </a:lnTo>
                  <a:lnTo>
                    <a:pt x="2531" y="601"/>
                  </a:lnTo>
                  <a:close/>
                  <a:moveTo>
                    <a:pt x="2531" y="632"/>
                  </a:moveTo>
                  <a:lnTo>
                    <a:pt x="2531" y="649"/>
                  </a:lnTo>
                  <a:lnTo>
                    <a:pt x="2526" y="649"/>
                  </a:lnTo>
                  <a:lnTo>
                    <a:pt x="2526" y="632"/>
                  </a:lnTo>
                  <a:lnTo>
                    <a:pt x="2531" y="632"/>
                  </a:lnTo>
                  <a:close/>
                  <a:moveTo>
                    <a:pt x="2531" y="662"/>
                  </a:moveTo>
                  <a:lnTo>
                    <a:pt x="2531" y="680"/>
                  </a:lnTo>
                  <a:lnTo>
                    <a:pt x="2526" y="680"/>
                  </a:lnTo>
                  <a:lnTo>
                    <a:pt x="2526" y="662"/>
                  </a:lnTo>
                  <a:lnTo>
                    <a:pt x="2531" y="662"/>
                  </a:lnTo>
                  <a:close/>
                  <a:moveTo>
                    <a:pt x="2531" y="693"/>
                  </a:moveTo>
                  <a:lnTo>
                    <a:pt x="2531" y="710"/>
                  </a:lnTo>
                  <a:lnTo>
                    <a:pt x="2526" y="710"/>
                  </a:lnTo>
                  <a:lnTo>
                    <a:pt x="2526" y="693"/>
                  </a:lnTo>
                  <a:lnTo>
                    <a:pt x="2531" y="693"/>
                  </a:lnTo>
                  <a:close/>
                  <a:moveTo>
                    <a:pt x="2531" y="723"/>
                  </a:moveTo>
                  <a:lnTo>
                    <a:pt x="2531" y="741"/>
                  </a:lnTo>
                  <a:lnTo>
                    <a:pt x="2526" y="741"/>
                  </a:lnTo>
                  <a:lnTo>
                    <a:pt x="2526" y="723"/>
                  </a:lnTo>
                  <a:lnTo>
                    <a:pt x="2531" y="723"/>
                  </a:lnTo>
                  <a:close/>
                  <a:moveTo>
                    <a:pt x="2531" y="754"/>
                  </a:moveTo>
                  <a:lnTo>
                    <a:pt x="2531" y="772"/>
                  </a:lnTo>
                  <a:lnTo>
                    <a:pt x="2526" y="772"/>
                  </a:lnTo>
                  <a:lnTo>
                    <a:pt x="2526" y="754"/>
                  </a:lnTo>
                  <a:lnTo>
                    <a:pt x="2531" y="754"/>
                  </a:lnTo>
                  <a:close/>
                  <a:moveTo>
                    <a:pt x="2531" y="785"/>
                  </a:moveTo>
                  <a:lnTo>
                    <a:pt x="2531" y="802"/>
                  </a:lnTo>
                  <a:lnTo>
                    <a:pt x="2526" y="802"/>
                  </a:lnTo>
                  <a:lnTo>
                    <a:pt x="2526" y="785"/>
                  </a:lnTo>
                  <a:lnTo>
                    <a:pt x="2531" y="785"/>
                  </a:lnTo>
                  <a:close/>
                  <a:moveTo>
                    <a:pt x="2531" y="815"/>
                  </a:moveTo>
                  <a:lnTo>
                    <a:pt x="2531" y="833"/>
                  </a:lnTo>
                  <a:lnTo>
                    <a:pt x="2526" y="833"/>
                  </a:lnTo>
                  <a:lnTo>
                    <a:pt x="2526" y="815"/>
                  </a:lnTo>
                  <a:lnTo>
                    <a:pt x="2531" y="815"/>
                  </a:lnTo>
                  <a:close/>
                  <a:moveTo>
                    <a:pt x="2531" y="846"/>
                  </a:moveTo>
                  <a:lnTo>
                    <a:pt x="2531" y="864"/>
                  </a:lnTo>
                  <a:lnTo>
                    <a:pt x="2526" y="864"/>
                  </a:lnTo>
                  <a:lnTo>
                    <a:pt x="2526" y="846"/>
                  </a:lnTo>
                  <a:lnTo>
                    <a:pt x="2531" y="846"/>
                  </a:lnTo>
                  <a:close/>
                  <a:moveTo>
                    <a:pt x="2531" y="877"/>
                  </a:moveTo>
                  <a:lnTo>
                    <a:pt x="2531" y="895"/>
                  </a:lnTo>
                  <a:lnTo>
                    <a:pt x="2526" y="895"/>
                  </a:lnTo>
                  <a:lnTo>
                    <a:pt x="2526" y="877"/>
                  </a:lnTo>
                  <a:lnTo>
                    <a:pt x="2531" y="877"/>
                  </a:lnTo>
                  <a:close/>
                  <a:moveTo>
                    <a:pt x="2531" y="908"/>
                  </a:moveTo>
                  <a:lnTo>
                    <a:pt x="2531" y="925"/>
                  </a:lnTo>
                  <a:lnTo>
                    <a:pt x="2526" y="925"/>
                  </a:lnTo>
                  <a:lnTo>
                    <a:pt x="2526" y="908"/>
                  </a:lnTo>
                  <a:lnTo>
                    <a:pt x="2531" y="908"/>
                  </a:lnTo>
                  <a:close/>
                  <a:moveTo>
                    <a:pt x="2531" y="938"/>
                  </a:moveTo>
                  <a:lnTo>
                    <a:pt x="2531" y="956"/>
                  </a:lnTo>
                  <a:lnTo>
                    <a:pt x="2526" y="956"/>
                  </a:lnTo>
                  <a:lnTo>
                    <a:pt x="2526" y="938"/>
                  </a:lnTo>
                  <a:lnTo>
                    <a:pt x="2531" y="938"/>
                  </a:lnTo>
                  <a:close/>
                  <a:moveTo>
                    <a:pt x="2531" y="969"/>
                  </a:moveTo>
                  <a:lnTo>
                    <a:pt x="2531" y="986"/>
                  </a:lnTo>
                  <a:lnTo>
                    <a:pt x="2526" y="986"/>
                  </a:lnTo>
                  <a:lnTo>
                    <a:pt x="2526" y="969"/>
                  </a:lnTo>
                  <a:lnTo>
                    <a:pt x="2531" y="969"/>
                  </a:lnTo>
                  <a:close/>
                  <a:moveTo>
                    <a:pt x="2531" y="1000"/>
                  </a:moveTo>
                  <a:lnTo>
                    <a:pt x="2531" y="1017"/>
                  </a:lnTo>
                  <a:lnTo>
                    <a:pt x="2526" y="1017"/>
                  </a:lnTo>
                  <a:lnTo>
                    <a:pt x="2526" y="1000"/>
                  </a:lnTo>
                  <a:lnTo>
                    <a:pt x="2531" y="1000"/>
                  </a:lnTo>
                  <a:close/>
                  <a:moveTo>
                    <a:pt x="2531" y="1030"/>
                  </a:moveTo>
                  <a:lnTo>
                    <a:pt x="2531" y="1048"/>
                  </a:lnTo>
                  <a:lnTo>
                    <a:pt x="2526" y="1048"/>
                  </a:lnTo>
                  <a:lnTo>
                    <a:pt x="2526" y="1030"/>
                  </a:lnTo>
                  <a:lnTo>
                    <a:pt x="2531" y="1030"/>
                  </a:lnTo>
                  <a:close/>
                  <a:moveTo>
                    <a:pt x="2531" y="1061"/>
                  </a:moveTo>
                  <a:lnTo>
                    <a:pt x="2531" y="1078"/>
                  </a:lnTo>
                  <a:lnTo>
                    <a:pt x="2526" y="1078"/>
                  </a:lnTo>
                  <a:lnTo>
                    <a:pt x="2526" y="1061"/>
                  </a:lnTo>
                  <a:lnTo>
                    <a:pt x="2531" y="1061"/>
                  </a:lnTo>
                  <a:close/>
                  <a:moveTo>
                    <a:pt x="2531" y="1092"/>
                  </a:moveTo>
                  <a:lnTo>
                    <a:pt x="2531" y="1109"/>
                  </a:lnTo>
                  <a:lnTo>
                    <a:pt x="2526" y="1109"/>
                  </a:lnTo>
                  <a:lnTo>
                    <a:pt x="2526" y="1092"/>
                  </a:lnTo>
                  <a:lnTo>
                    <a:pt x="2531" y="1092"/>
                  </a:lnTo>
                  <a:close/>
                  <a:moveTo>
                    <a:pt x="2531" y="1122"/>
                  </a:moveTo>
                  <a:lnTo>
                    <a:pt x="2531" y="1140"/>
                  </a:lnTo>
                  <a:lnTo>
                    <a:pt x="2526" y="1140"/>
                  </a:lnTo>
                  <a:lnTo>
                    <a:pt x="2526" y="1122"/>
                  </a:lnTo>
                  <a:lnTo>
                    <a:pt x="2531" y="1122"/>
                  </a:lnTo>
                  <a:close/>
                  <a:moveTo>
                    <a:pt x="2531" y="1153"/>
                  </a:moveTo>
                  <a:lnTo>
                    <a:pt x="2531" y="1171"/>
                  </a:lnTo>
                  <a:lnTo>
                    <a:pt x="2526" y="1171"/>
                  </a:lnTo>
                  <a:lnTo>
                    <a:pt x="2526" y="1153"/>
                  </a:lnTo>
                  <a:lnTo>
                    <a:pt x="2531" y="1153"/>
                  </a:lnTo>
                  <a:close/>
                  <a:moveTo>
                    <a:pt x="2531" y="1184"/>
                  </a:moveTo>
                  <a:lnTo>
                    <a:pt x="2531" y="1201"/>
                  </a:lnTo>
                  <a:lnTo>
                    <a:pt x="2526" y="1201"/>
                  </a:lnTo>
                  <a:lnTo>
                    <a:pt x="2526" y="1184"/>
                  </a:lnTo>
                  <a:lnTo>
                    <a:pt x="2531" y="1184"/>
                  </a:lnTo>
                  <a:close/>
                  <a:moveTo>
                    <a:pt x="2531" y="1214"/>
                  </a:moveTo>
                  <a:lnTo>
                    <a:pt x="2531" y="1232"/>
                  </a:lnTo>
                  <a:lnTo>
                    <a:pt x="2526" y="1232"/>
                  </a:lnTo>
                  <a:lnTo>
                    <a:pt x="2526" y="1214"/>
                  </a:lnTo>
                  <a:lnTo>
                    <a:pt x="2531" y="1214"/>
                  </a:lnTo>
                  <a:close/>
                  <a:moveTo>
                    <a:pt x="2531" y="1245"/>
                  </a:moveTo>
                  <a:lnTo>
                    <a:pt x="2531" y="1263"/>
                  </a:lnTo>
                  <a:lnTo>
                    <a:pt x="2526" y="1263"/>
                  </a:lnTo>
                  <a:lnTo>
                    <a:pt x="2526" y="1245"/>
                  </a:lnTo>
                  <a:lnTo>
                    <a:pt x="2531" y="1245"/>
                  </a:lnTo>
                  <a:close/>
                  <a:moveTo>
                    <a:pt x="2531" y="1276"/>
                  </a:moveTo>
                  <a:lnTo>
                    <a:pt x="2531" y="1293"/>
                  </a:lnTo>
                  <a:lnTo>
                    <a:pt x="2526" y="1293"/>
                  </a:lnTo>
                  <a:lnTo>
                    <a:pt x="2526" y="1276"/>
                  </a:lnTo>
                  <a:lnTo>
                    <a:pt x="2531" y="1276"/>
                  </a:lnTo>
                  <a:close/>
                  <a:moveTo>
                    <a:pt x="2531" y="1306"/>
                  </a:moveTo>
                  <a:lnTo>
                    <a:pt x="2531" y="1324"/>
                  </a:lnTo>
                  <a:lnTo>
                    <a:pt x="2526" y="1324"/>
                  </a:lnTo>
                  <a:lnTo>
                    <a:pt x="2526" y="1306"/>
                  </a:lnTo>
                  <a:lnTo>
                    <a:pt x="2531" y="1306"/>
                  </a:lnTo>
                  <a:close/>
                  <a:moveTo>
                    <a:pt x="2531" y="1337"/>
                  </a:moveTo>
                  <a:lnTo>
                    <a:pt x="2531" y="1355"/>
                  </a:lnTo>
                  <a:lnTo>
                    <a:pt x="2526" y="1355"/>
                  </a:lnTo>
                  <a:lnTo>
                    <a:pt x="2526" y="1337"/>
                  </a:lnTo>
                  <a:lnTo>
                    <a:pt x="2531" y="1337"/>
                  </a:lnTo>
                  <a:close/>
                  <a:moveTo>
                    <a:pt x="2531" y="1368"/>
                  </a:moveTo>
                  <a:lnTo>
                    <a:pt x="2531" y="1385"/>
                  </a:lnTo>
                  <a:lnTo>
                    <a:pt x="2526" y="1385"/>
                  </a:lnTo>
                  <a:lnTo>
                    <a:pt x="2526" y="1368"/>
                  </a:lnTo>
                  <a:lnTo>
                    <a:pt x="2531" y="1368"/>
                  </a:lnTo>
                  <a:close/>
                  <a:moveTo>
                    <a:pt x="2531" y="1399"/>
                  </a:moveTo>
                  <a:lnTo>
                    <a:pt x="2531" y="1416"/>
                  </a:lnTo>
                  <a:lnTo>
                    <a:pt x="2526" y="1416"/>
                  </a:lnTo>
                  <a:lnTo>
                    <a:pt x="2526" y="1399"/>
                  </a:lnTo>
                  <a:lnTo>
                    <a:pt x="2531" y="1399"/>
                  </a:lnTo>
                  <a:close/>
                  <a:moveTo>
                    <a:pt x="2531" y="1429"/>
                  </a:moveTo>
                  <a:lnTo>
                    <a:pt x="2531" y="1447"/>
                  </a:lnTo>
                  <a:lnTo>
                    <a:pt x="2526" y="1447"/>
                  </a:lnTo>
                  <a:lnTo>
                    <a:pt x="2526" y="1429"/>
                  </a:lnTo>
                  <a:lnTo>
                    <a:pt x="2531" y="1429"/>
                  </a:lnTo>
                  <a:close/>
                  <a:moveTo>
                    <a:pt x="2531" y="1460"/>
                  </a:moveTo>
                  <a:lnTo>
                    <a:pt x="2531" y="1477"/>
                  </a:lnTo>
                  <a:lnTo>
                    <a:pt x="2526" y="1477"/>
                  </a:lnTo>
                  <a:lnTo>
                    <a:pt x="2526" y="1460"/>
                  </a:lnTo>
                  <a:lnTo>
                    <a:pt x="2531" y="1460"/>
                  </a:lnTo>
                  <a:close/>
                  <a:moveTo>
                    <a:pt x="2531" y="1491"/>
                  </a:moveTo>
                  <a:lnTo>
                    <a:pt x="2531" y="1508"/>
                  </a:lnTo>
                  <a:lnTo>
                    <a:pt x="2526" y="1508"/>
                  </a:lnTo>
                  <a:lnTo>
                    <a:pt x="2526" y="1491"/>
                  </a:lnTo>
                  <a:lnTo>
                    <a:pt x="2531" y="1491"/>
                  </a:lnTo>
                  <a:close/>
                  <a:moveTo>
                    <a:pt x="2531" y="1521"/>
                  </a:moveTo>
                  <a:lnTo>
                    <a:pt x="2531" y="1539"/>
                  </a:lnTo>
                  <a:lnTo>
                    <a:pt x="2526" y="1539"/>
                  </a:lnTo>
                  <a:lnTo>
                    <a:pt x="2526" y="1521"/>
                  </a:lnTo>
                  <a:lnTo>
                    <a:pt x="2531" y="1521"/>
                  </a:lnTo>
                  <a:close/>
                  <a:moveTo>
                    <a:pt x="2531" y="1552"/>
                  </a:moveTo>
                  <a:lnTo>
                    <a:pt x="2531" y="1569"/>
                  </a:lnTo>
                  <a:lnTo>
                    <a:pt x="2526" y="1569"/>
                  </a:lnTo>
                  <a:lnTo>
                    <a:pt x="2526" y="1552"/>
                  </a:lnTo>
                  <a:lnTo>
                    <a:pt x="2531" y="1552"/>
                  </a:lnTo>
                  <a:close/>
                  <a:moveTo>
                    <a:pt x="2531" y="1583"/>
                  </a:moveTo>
                  <a:lnTo>
                    <a:pt x="2531" y="1600"/>
                  </a:lnTo>
                  <a:lnTo>
                    <a:pt x="2526" y="1600"/>
                  </a:lnTo>
                  <a:lnTo>
                    <a:pt x="2526" y="1583"/>
                  </a:lnTo>
                  <a:lnTo>
                    <a:pt x="2531" y="1583"/>
                  </a:lnTo>
                  <a:close/>
                  <a:moveTo>
                    <a:pt x="2531" y="1613"/>
                  </a:moveTo>
                  <a:lnTo>
                    <a:pt x="2531" y="1631"/>
                  </a:lnTo>
                  <a:lnTo>
                    <a:pt x="2526" y="1631"/>
                  </a:lnTo>
                  <a:lnTo>
                    <a:pt x="2526" y="1613"/>
                  </a:lnTo>
                  <a:lnTo>
                    <a:pt x="2531" y="1613"/>
                  </a:lnTo>
                  <a:close/>
                  <a:moveTo>
                    <a:pt x="2531" y="1644"/>
                  </a:moveTo>
                  <a:lnTo>
                    <a:pt x="2531" y="1661"/>
                  </a:lnTo>
                  <a:lnTo>
                    <a:pt x="2526" y="1661"/>
                  </a:lnTo>
                  <a:lnTo>
                    <a:pt x="2526" y="1644"/>
                  </a:lnTo>
                  <a:lnTo>
                    <a:pt x="2531" y="1644"/>
                  </a:lnTo>
                  <a:close/>
                  <a:moveTo>
                    <a:pt x="2531" y="1675"/>
                  </a:moveTo>
                  <a:lnTo>
                    <a:pt x="2531" y="1692"/>
                  </a:lnTo>
                  <a:lnTo>
                    <a:pt x="2526" y="1692"/>
                  </a:lnTo>
                  <a:lnTo>
                    <a:pt x="2526" y="1675"/>
                  </a:lnTo>
                  <a:lnTo>
                    <a:pt x="2531" y="1675"/>
                  </a:lnTo>
                  <a:close/>
                  <a:moveTo>
                    <a:pt x="2531" y="1705"/>
                  </a:moveTo>
                  <a:lnTo>
                    <a:pt x="2531" y="1723"/>
                  </a:lnTo>
                  <a:lnTo>
                    <a:pt x="2526" y="1723"/>
                  </a:lnTo>
                  <a:lnTo>
                    <a:pt x="2526" y="1705"/>
                  </a:lnTo>
                  <a:lnTo>
                    <a:pt x="2531" y="1705"/>
                  </a:lnTo>
                  <a:close/>
                  <a:moveTo>
                    <a:pt x="2531" y="1736"/>
                  </a:moveTo>
                  <a:lnTo>
                    <a:pt x="2531" y="1754"/>
                  </a:lnTo>
                  <a:lnTo>
                    <a:pt x="2526" y="1754"/>
                  </a:lnTo>
                  <a:lnTo>
                    <a:pt x="2526" y="1736"/>
                  </a:lnTo>
                  <a:lnTo>
                    <a:pt x="2531" y="1736"/>
                  </a:lnTo>
                  <a:close/>
                  <a:moveTo>
                    <a:pt x="2531" y="1767"/>
                  </a:moveTo>
                  <a:lnTo>
                    <a:pt x="2531" y="1784"/>
                  </a:lnTo>
                  <a:lnTo>
                    <a:pt x="2526" y="1784"/>
                  </a:lnTo>
                  <a:lnTo>
                    <a:pt x="2526" y="1767"/>
                  </a:lnTo>
                  <a:lnTo>
                    <a:pt x="2531" y="1767"/>
                  </a:lnTo>
                  <a:close/>
                  <a:moveTo>
                    <a:pt x="2531" y="1797"/>
                  </a:moveTo>
                  <a:lnTo>
                    <a:pt x="2531" y="1815"/>
                  </a:lnTo>
                  <a:lnTo>
                    <a:pt x="2526" y="1815"/>
                  </a:lnTo>
                  <a:lnTo>
                    <a:pt x="2526" y="1797"/>
                  </a:lnTo>
                  <a:lnTo>
                    <a:pt x="2531" y="1797"/>
                  </a:lnTo>
                  <a:close/>
                  <a:moveTo>
                    <a:pt x="2531" y="1828"/>
                  </a:moveTo>
                  <a:lnTo>
                    <a:pt x="2531" y="1846"/>
                  </a:lnTo>
                  <a:lnTo>
                    <a:pt x="2526" y="1846"/>
                  </a:lnTo>
                  <a:lnTo>
                    <a:pt x="2526" y="1828"/>
                  </a:lnTo>
                  <a:lnTo>
                    <a:pt x="2531" y="1828"/>
                  </a:lnTo>
                  <a:close/>
                  <a:moveTo>
                    <a:pt x="2531" y="1859"/>
                  </a:moveTo>
                  <a:lnTo>
                    <a:pt x="2531" y="1876"/>
                  </a:lnTo>
                  <a:lnTo>
                    <a:pt x="2526" y="1876"/>
                  </a:lnTo>
                  <a:lnTo>
                    <a:pt x="2526" y="1859"/>
                  </a:lnTo>
                  <a:lnTo>
                    <a:pt x="2531" y="1859"/>
                  </a:lnTo>
                  <a:close/>
                  <a:moveTo>
                    <a:pt x="2531" y="1889"/>
                  </a:moveTo>
                  <a:lnTo>
                    <a:pt x="2531" y="1907"/>
                  </a:lnTo>
                  <a:lnTo>
                    <a:pt x="2526" y="1907"/>
                  </a:lnTo>
                  <a:lnTo>
                    <a:pt x="2526" y="1889"/>
                  </a:lnTo>
                  <a:lnTo>
                    <a:pt x="2531" y="1889"/>
                  </a:lnTo>
                  <a:close/>
                  <a:moveTo>
                    <a:pt x="2531" y="1920"/>
                  </a:moveTo>
                  <a:lnTo>
                    <a:pt x="2531" y="1937"/>
                  </a:lnTo>
                  <a:lnTo>
                    <a:pt x="2526" y="1937"/>
                  </a:lnTo>
                  <a:lnTo>
                    <a:pt x="2526" y="1920"/>
                  </a:lnTo>
                  <a:lnTo>
                    <a:pt x="2531" y="1920"/>
                  </a:lnTo>
                  <a:close/>
                  <a:moveTo>
                    <a:pt x="2531" y="1951"/>
                  </a:moveTo>
                  <a:lnTo>
                    <a:pt x="2531" y="1968"/>
                  </a:lnTo>
                  <a:lnTo>
                    <a:pt x="2526" y="1968"/>
                  </a:lnTo>
                  <a:lnTo>
                    <a:pt x="2526" y="1951"/>
                  </a:lnTo>
                  <a:lnTo>
                    <a:pt x="2531" y="1951"/>
                  </a:lnTo>
                  <a:close/>
                  <a:moveTo>
                    <a:pt x="2531" y="1982"/>
                  </a:moveTo>
                  <a:lnTo>
                    <a:pt x="2531" y="1999"/>
                  </a:lnTo>
                  <a:lnTo>
                    <a:pt x="2526" y="1999"/>
                  </a:lnTo>
                  <a:lnTo>
                    <a:pt x="2526" y="1982"/>
                  </a:lnTo>
                  <a:lnTo>
                    <a:pt x="2531" y="1982"/>
                  </a:lnTo>
                  <a:close/>
                  <a:moveTo>
                    <a:pt x="2531" y="2012"/>
                  </a:moveTo>
                  <a:lnTo>
                    <a:pt x="2531" y="2030"/>
                  </a:lnTo>
                  <a:lnTo>
                    <a:pt x="2526" y="2030"/>
                  </a:lnTo>
                  <a:lnTo>
                    <a:pt x="2526" y="2012"/>
                  </a:lnTo>
                  <a:lnTo>
                    <a:pt x="2531" y="2012"/>
                  </a:lnTo>
                  <a:close/>
                  <a:moveTo>
                    <a:pt x="2531" y="2043"/>
                  </a:moveTo>
                  <a:lnTo>
                    <a:pt x="2531" y="2060"/>
                  </a:lnTo>
                  <a:lnTo>
                    <a:pt x="2526" y="2060"/>
                  </a:lnTo>
                  <a:lnTo>
                    <a:pt x="2526" y="2043"/>
                  </a:lnTo>
                  <a:lnTo>
                    <a:pt x="2531" y="2043"/>
                  </a:lnTo>
                  <a:close/>
                  <a:moveTo>
                    <a:pt x="2531" y="2074"/>
                  </a:moveTo>
                  <a:lnTo>
                    <a:pt x="2531" y="2091"/>
                  </a:lnTo>
                  <a:lnTo>
                    <a:pt x="2526" y="2091"/>
                  </a:lnTo>
                  <a:lnTo>
                    <a:pt x="2526" y="2074"/>
                  </a:lnTo>
                  <a:lnTo>
                    <a:pt x="2531" y="2074"/>
                  </a:lnTo>
                  <a:close/>
                  <a:moveTo>
                    <a:pt x="2531" y="2104"/>
                  </a:moveTo>
                  <a:lnTo>
                    <a:pt x="2531" y="2122"/>
                  </a:lnTo>
                  <a:lnTo>
                    <a:pt x="2526" y="2122"/>
                  </a:lnTo>
                  <a:lnTo>
                    <a:pt x="2526" y="2104"/>
                  </a:lnTo>
                  <a:lnTo>
                    <a:pt x="2531" y="2104"/>
                  </a:lnTo>
                  <a:close/>
                  <a:moveTo>
                    <a:pt x="2531" y="2135"/>
                  </a:moveTo>
                  <a:lnTo>
                    <a:pt x="2531" y="2152"/>
                  </a:lnTo>
                  <a:lnTo>
                    <a:pt x="2526" y="2152"/>
                  </a:lnTo>
                  <a:lnTo>
                    <a:pt x="2526" y="2135"/>
                  </a:lnTo>
                  <a:lnTo>
                    <a:pt x="2531" y="2135"/>
                  </a:lnTo>
                  <a:close/>
                  <a:moveTo>
                    <a:pt x="2531" y="2165"/>
                  </a:moveTo>
                  <a:lnTo>
                    <a:pt x="2531" y="2183"/>
                  </a:lnTo>
                  <a:lnTo>
                    <a:pt x="2526" y="2183"/>
                  </a:lnTo>
                  <a:lnTo>
                    <a:pt x="2526" y="2165"/>
                  </a:lnTo>
                  <a:lnTo>
                    <a:pt x="2531" y="2165"/>
                  </a:lnTo>
                  <a:close/>
                  <a:moveTo>
                    <a:pt x="2531" y="2196"/>
                  </a:moveTo>
                  <a:lnTo>
                    <a:pt x="2531" y="2214"/>
                  </a:lnTo>
                  <a:lnTo>
                    <a:pt x="2526" y="2214"/>
                  </a:lnTo>
                  <a:lnTo>
                    <a:pt x="2526" y="2196"/>
                  </a:lnTo>
                  <a:lnTo>
                    <a:pt x="2531" y="2196"/>
                  </a:lnTo>
                  <a:close/>
                  <a:moveTo>
                    <a:pt x="2531" y="2227"/>
                  </a:moveTo>
                  <a:lnTo>
                    <a:pt x="2531" y="2245"/>
                  </a:lnTo>
                  <a:lnTo>
                    <a:pt x="2526" y="2245"/>
                  </a:lnTo>
                  <a:lnTo>
                    <a:pt x="2526" y="2227"/>
                  </a:lnTo>
                  <a:lnTo>
                    <a:pt x="2531" y="2227"/>
                  </a:lnTo>
                  <a:close/>
                  <a:moveTo>
                    <a:pt x="2531" y="2258"/>
                  </a:moveTo>
                  <a:lnTo>
                    <a:pt x="2531" y="2275"/>
                  </a:lnTo>
                  <a:lnTo>
                    <a:pt x="2526" y="2275"/>
                  </a:lnTo>
                  <a:lnTo>
                    <a:pt x="2526" y="2258"/>
                  </a:lnTo>
                  <a:lnTo>
                    <a:pt x="2531" y="2258"/>
                  </a:lnTo>
                  <a:close/>
                  <a:moveTo>
                    <a:pt x="2531" y="2288"/>
                  </a:moveTo>
                  <a:lnTo>
                    <a:pt x="2531" y="2306"/>
                  </a:lnTo>
                  <a:lnTo>
                    <a:pt x="2526" y="2306"/>
                  </a:lnTo>
                  <a:lnTo>
                    <a:pt x="2526" y="2288"/>
                  </a:lnTo>
                  <a:lnTo>
                    <a:pt x="2531" y="2288"/>
                  </a:lnTo>
                  <a:close/>
                  <a:moveTo>
                    <a:pt x="2531" y="2319"/>
                  </a:moveTo>
                  <a:lnTo>
                    <a:pt x="2531" y="2337"/>
                  </a:lnTo>
                  <a:lnTo>
                    <a:pt x="2526" y="2337"/>
                  </a:lnTo>
                  <a:lnTo>
                    <a:pt x="2526" y="2319"/>
                  </a:lnTo>
                  <a:lnTo>
                    <a:pt x="2531" y="2319"/>
                  </a:lnTo>
                  <a:close/>
                  <a:moveTo>
                    <a:pt x="2557" y="263"/>
                  </a:moveTo>
                  <a:lnTo>
                    <a:pt x="2557" y="281"/>
                  </a:lnTo>
                  <a:lnTo>
                    <a:pt x="2553" y="281"/>
                  </a:lnTo>
                  <a:lnTo>
                    <a:pt x="2553" y="263"/>
                  </a:lnTo>
                  <a:lnTo>
                    <a:pt x="2557" y="263"/>
                  </a:lnTo>
                  <a:close/>
                  <a:moveTo>
                    <a:pt x="2557" y="294"/>
                  </a:moveTo>
                  <a:lnTo>
                    <a:pt x="2557" y="312"/>
                  </a:lnTo>
                  <a:lnTo>
                    <a:pt x="2553" y="312"/>
                  </a:lnTo>
                  <a:lnTo>
                    <a:pt x="2553" y="294"/>
                  </a:lnTo>
                  <a:lnTo>
                    <a:pt x="2557" y="294"/>
                  </a:lnTo>
                  <a:close/>
                  <a:moveTo>
                    <a:pt x="2557" y="325"/>
                  </a:moveTo>
                  <a:lnTo>
                    <a:pt x="2557" y="342"/>
                  </a:lnTo>
                  <a:lnTo>
                    <a:pt x="2553" y="342"/>
                  </a:lnTo>
                  <a:lnTo>
                    <a:pt x="2553" y="325"/>
                  </a:lnTo>
                  <a:lnTo>
                    <a:pt x="2557" y="325"/>
                  </a:lnTo>
                  <a:close/>
                  <a:moveTo>
                    <a:pt x="2557" y="355"/>
                  </a:moveTo>
                  <a:lnTo>
                    <a:pt x="2557" y="373"/>
                  </a:lnTo>
                  <a:lnTo>
                    <a:pt x="2553" y="373"/>
                  </a:lnTo>
                  <a:lnTo>
                    <a:pt x="2553" y="355"/>
                  </a:lnTo>
                  <a:lnTo>
                    <a:pt x="2557" y="355"/>
                  </a:lnTo>
                  <a:close/>
                  <a:moveTo>
                    <a:pt x="2557" y="386"/>
                  </a:moveTo>
                  <a:lnTo>
                    <a:pt x="2557" y="404"/>
                  </a:lnTo>
                  <a:lnTo>
                    <a:pt x="2553" y="404"/>
                  </a:lnTo>
                  <a:lnTo>
                    <a:pt x="2553" y="386"/>
                  </a:lnTo>
                  <a:lnTo>
                    <a:pt x="2557" y="386"/>
                  </a:lnTo>
                  <a:close/>
                  <a:moveTo>
                    <a:pt x="2557" y="417"/>
                  </a:moveTo>
                  <a:lnTo>
                    <a:pt x="2557" y="434"/>
                  </a:lnTo>
                  <a:lnTo>
                    <a:pt x="2553" y="434"/>
                  </a:lnTo>
                  <a:lnTo>
                    <a:pt x="2553" y="417"/>
                  </a:lnTo>
                  <a:lnTo>
                    <a:pt x="2557" y="417"/>
                  </a:lnTo>
                  <a:close/>
                  <a:moveTo>
                    <a:pt x="2557" y="447"/>
                  </a:moveTo>
                  <a:lnTo>
                    <a:pt x="2557" y="465"/>
                  </a:lnTo>
                  <a:lnTo>
                    <a:pt x="2553" y="465"/>
                  </a:lnTo>
                  <a:lnTo>
                    <a:pt x="2553" y="447"/>
                  </a:lnTo>
                  <a:lnTo>
                    <a:pt x="2557" y="447"/>
                  </a:lnTo>
                  <a:close/>
                  <a:moveTo>
                    <a:pt x="2557" y="478"/>
                  </a:moveTo>
                  <a:lnTo>
                    <a:pt x="2557" y="496"/>
                  </a:lnTo>
                  <a:lnTo>
                    <a:pt x="2553" y="496"/>
                  </a:lnTo>
                  <a:lnTo>
                    <a:pt x="2553" y="478"/>
                  </a:lnTo>
                  <a:lnTo>
                    <a:pt x="2557" y="478"/>
                  </a:lnTo>
                  <a:close/>
                  <a:moveTo>
                    <a:pt x="2557" y="509"/>
                  </a:moveTo>
                  <a:lnTo>
                    <a:pt x="2557" y="526"/>
                  </a:lnTo>
                  <a:lnTo>
                    <a:pt x="2553" y="526"/>
                  </a:lnTo>
                  <a:lnTo>
                    <a:pt x="2553" y="509"/>
                  </a:lnTo>
                  <a:lnTo>
                    <a:pt x="2557" y="509"/>
                  </a:lnTo>
                  <a:close/>
                  <a:moveTo>
                    <a:pt x="2557" y="539"/>
                  </a:moveTo>
                  <a:lnTo>
                    <a:pt x="2557" y="557"/>
                  </a:lnTo>
                  <a:lnTo>
                    <a:pt x="2553" y="557"/>
                  </a:lnTo>
                  <a:lnTo>
                    <a:pt x="2553" y="539"/>
                  </a:lnTo>
                  <a:lnTo>
                    <a:pt x="2557" y="539"/>
                  </a:lnTo>
                  <a:close/>
                  <a:moveTo>
                    <a:pt x="2557" y="570"/>
                  </a:moveTo>
                  <a:lnTo>
                    <a:pt x="2557" y="588"/>
                  </a:lnTo>
                  <a:lnTo>
                    <a:pt x="2553" y="588"/>
                  </a:lnTo>
                  <a:lnTo>
                    <a:pt x="2553" y="570"/>
                  </a:lnTo>
                  <a:lnTo>
                    <a:pt x="2557" y="570"/>
                  </a:lnTo>
                  <a:close/>
                  <a:moveTo>
                    <a:pt x="2557" y="601"/>
                  </a:moveTo>
                  <a:lnTo>
                    <a:pt x="2557" y="618"/>
                  </a:lnTo>
                  <a:lnTo>
                    <a:pt x="2553" y="618"/>
                  </a:lnTo>
                  <a:lnTo>
                    <a:pt x="2553" y="601"/>
                  </a:lnTo>
                  <a:lnTo>
                    <a:pt x="2557" y="601"/>
                  </a:lnTo>
                  <a:close/>
                  <a:moveTo>
                    <a:pt x="2557" y="632"/>
                  </a:moveTo>
                  <a:lnTo>
                    <a:pt x="2557" y="649"/>
                  </a:lnTo>
                  <a:lnTo>
                    <a:pt x="2553" y="649"/>
                  </a:lnTo>
                  <a:lnTo>
                    <a:pt x="2553" y="632"/>
                  </a:lnTo>
                  <a:lnTo>
                    <a:pt x="2557" y="632"/>
                  </a:lnTo>
                  <a:close/>
                  <a:moveTo>
                    <a:pt x="2557" y="662"/>
                  </a:moveTo>
                  <a:lnTo>
                    <a:pt x="2557" y="680"/>
                  </a:lnTo>
                  <a:lnTo>
                    <a:pt x="2553" y="680"/>
                  </a:lnTo>
                  <a:lnTo>
                    <a:pt x="2553" y="662"/>
                  </a:lnTo>
                  <a:lnTo>
                    <a:pt x="2557" y="662"/>
                  </a:lnTo>
                  <a:close/>
                  <a:moveTo>
                    <a:pt x="2557" y="693"/>
                  </a:moveTo>
                  <a:lnTo>
                    <a:pt x="2557" y="710"/>
                  </a:lnTo>
                  <a:lnTo>
                    <a:pt x="2553" y="710"/>
                  </a:lnTo>
                  <a:lnTo>
                    <a:pt x="2553" y="693"/>
                  </a:lnTo>
                  <a:lnTo>
                    <a:pt x="2557" y="693"/>
                  </a:lnTo>
                  <a:close/>
                  <a:moveTo>
                    <a:pt x="2557" y="723"/>
                  </a:moveTo>
                  <a:lnTo>
                    <a:pt x="2557" y="741"/>
                  </a:lnTo>
                  <a:lnTo>
                    <a:pt x="2553" y="741"/>
                  </a:lnTo>
                  <a:lnTo>
                    <a:pt x="2553" y="723"/>
                  </a:lnTo>
                  <a:lnTo>
                    <a:pt x="2557" y="723"/>
                  </a:lnTo>
                  <a:close/>
                  <a:moveTo>
                    <a:pt x="2557" y="754"/>
                  </a:moveTo>
                  <a:lnTo>
                    <a:pt x="2557" y="772"/>
                  </a:lnTo>
                  <a:lnTo>
                    <a:pt x="2553" y="772"/>
                  </a:lnTo>
                  <a:lnTo>
                    <a:pt x="2553" y="754"/>
                  </a:lnTo>
                  <a:lnTo>
                    <a:pt x="2557" y="754"/>
                  </a:lnTo>
                  <a:close/>
                  <a:moveTo>
                    <a:pt x="2557" y="785"/>
                  </a:moveTo>
                  <a:lnTo>
                    <a:pt x="2557" y="802"/>
                  </a:lnTo>
                  <a:lnTo>
                    <a:pt x="2553" y="802"/>
                  </a:lnTo>
                  <a:lnTo>
                    <a:pt x="2553" y="785"/>
                  </a:lnTo>
                  <a:lnTo>
                    <a:pt x="2557" y="785"/>
                  </a:lnTo>
                  <a:close/>
                  <a:moveTo>
                    <a:pt x="2557" y="815"/>
                  </a:moveTo>
                  <a:lnTo>
                    <a:pt x="2557" y="833"/>
                  </a:lnTo>
                  <a:lnTo>
                    <a:pt x="2553" y="833"/>
                  </a:lnTo>
                  <a:lnTo>
                    <a:pt x="2553" y="815"/>
                  </a:lnTo>
                  <a:lnTo>
                    <a:pt x="2557" y="815"/>
                  </a:lnTo>
                  <a:close/>
                  <a:moveTo>
                    <a:pt x="2557" y="846"/>
                  </a:moveTo>
                  <a:lnTo>
                    <a:pt x="2557" y="864"/>
                  </a:lnTo>
                  <a:lnTo>
                    <a:pt x="2553" y="864"/>
                  </a:lnTo>
                  <a:lnTo>
                    <a:pt x="2553" y="846"/>
                  </a:lnTo>
                  <a:lnTo>
                    <a:pt x="2557" y="846"/>
                  </a:lnTo>
                  <a:close/>
                  <a:moveTo>
                    <a:pt x="2557" y="877"/>
                  </a:moveTo>
                  <a:lnTo>
                    <a:pt x="2557" y="895"/>
                  </a:lnTo>
                  <a:lnTo>
                    <a:pt x="2553" y="895"/>
                  </a:lnTo>
                  <a:lnTo>
                    <a:pt x="2553" y="877"/>
                  </a:lnTo>
                  <a:lnTo>
                    <a:pt x="2557" y="877"/>
                  </a:lnTo>
                  <a:close/>
                  <a:moveTo>
                    <a:pt x="2557" y="908"/>
                  </a:moveTo>
                  <a:lnTo>
                    <a:pt x="2557" y="925"/>
                  </a:lnTo>
                  <a:lnTo>
                    <a:pt x="2553" y="925"/>
                  </a:lnTo>
                  <a:lnTo>
                    <a:pt x="2553" y="908"/>
                  </a:lnTo>
                  <a:lnTo>
                    <a:pt x="2557" y="908"/>
                  </a:lnTo>
                  <a:close/>
                  <a:moveTo>
                    <a:pt x="2557" y="938"/>
                  </a:moveTo>
                  <a:lnTo>
                    <a:pt x="2557" y="956"/>
                  </a:lnTo>
                  <a:lnTo>
                    <a:pt x="2553" y="956"/>
                  </a:lnTo>
                  <a:lnTo>
                    <a:pt x="2553" y="938"/>
                  </a:lnTo>
                  <a:lnTo>
                    <a:pt x="2557" y="938"/>
                  </a:lnTo>
                  <a:close/>
                  <a:moveTo>
                    <a:pt x="2557" y="969"/>
                  </a:moveTo>
                  <a:lnTo>
                    <a:pt x="2557" y="986"/>
                  </a:lnTo>
                  <a:lnTo>
                    <a:pt x="2553" y="986"/>
                  </a:lnTo>
                  <a:lnTo>
                    <a:pt x="2553" y="969"/>
                  </a:lnTo>
                  <a:lnTo>
                    <a:pt x="2557" y="969"/>
                  </a:lnTo>
                  <a:close/>
                  <a:moveTo>
                    <a:pt x="2557" y="1000"/>
                  </a:moveTo>
                  <a:lnTo>
                    <a:pt x="2557" y="1017"/>
                  </a:lnTo>
                  <a:lnTo>
                    <a:pt x="2553" y="1017"/>
                  </a:lnTo>
                  <a:lnTo>
                    <a:pt x="2553" y="1000"/>
                  </a:lnTo>
                  <a:lnTo>
                    <a:pt x="2557" y="1000"/>
                  </a:lnTo>
                  <a:close/>
                  <a:moveTo>
                    <a:pt x="2557" y="1030"/>
                  </a:moveTo>
                  <a:lnTo>
                    <a:pt x="2557" y="1048"/>
                  </a:lnTo>
                  <a:lnTo>
                    <a:pt x="2553" y="1048"/>
                  </a:lnTo>
                  <a:lnTo>
                    <a:pt x="2553" y="1030"/>
                  </a:lnTo>
                  <a:lnTo>
                    <a:pt x="2557" y="1030"/>
                  </a:lnTo>
                  <a:close/>
                  <a:moveTo>
                    <a:pt x="2557" y="1061"/>
                  </a:moveTo>
                  <a:lnTo>
                    <a:pt x="2557" y="1078"/>
                  </a:lnTo>
                  <a:lnTo>
                    <a:pt x="2553" y="1078"/>
                  </a:lnTo>
                  <a:lnTo>
                    <a:pt x="2553" y="1061"/>
                  </a:lnTo>
                  <a:lnTo>
                    <a:pt x="2557" y="1061"/>
                  </a:lnTo>
                  <a:close/>
                  <a:moveTo>
                    <a:pt x="2557" y="1092"/>
                  </a:moveTo>
                  <a:lnTo>
                    <a:pt x="2557" y="1109"/>
                  </a:lnTo>
                  <a:lnTo>
                    <a:pt x="2553" y="1109"/>
                  </a:lnTo>
                  <a:lnTo>
                    <a:pt x="2553" y="1092"/>
                  </a:lnTo>
                  <a:lnTo>
                    <a:pt x="2557" y="1092"/>
                  </a:lnTo>
                  <a:close/>
                  <a:moveTo>
                    <a:pt x="2557" y="1122"/>
                  </a:moveTo>
                  <a:lnTo>
                    <a:pt x="2557" y="1140"/>
                  </a:lnTo>
                  <a:lnTo>
                    <a:pt x="2553" y="1140"/>
                  </a:lnTo>
                  <a:lnTo>
                    <a:pt x="2553" y="1122"/>
                  </a:lnTo>
                  <a:lnTo>
                    <a:pt x="2557" y="1122"/>
                  </a:lnTo>
                  <a:close/>
                  <a:moveTo>
                    <a:pt x="2557" y="1153"/>
                  </a:moveTo>
                  <a:lnTo>
                    <a:pt x="2557" y="1171"/>
                  </a:lnTo>
                  <a:lnTo>
                    <a:pt x="2553" y="1171"/>
                  </a:lnTo>
                  <a:lnTo>
                    <a:pt x="2553" y="1153"/>
                  </a:lnTo>
                  <a:lnTo>
                    <a:pt x="2557" y="1153"/>
                  </a:lnTo>
                  <a:close/>
                  <a:moveTo>
                    <a:pt x="2557" y="1184"/>
                  </a:moveTo>
                  <a:lnTo>
                    <a:pt x="2557" y="1201"/>
                  </a:lnTo>
                  <a:lnTo>
                    <a:pt x="2553" y="1201"/>
                  </a:lnTo>
                  <a:lnTo>
                    <a:pt x="2553" y="1184"/>
                  </a:lnTo>
                  <a:lnTo>
                    <a:pt x="2557" y="1184"/>
                  </a:lnTo>
                  <a:close/>
                  <a:moveTo>
                    <a:pt x="2557" y="1214"/>
                  </a:moveTo>
                  <a:lnTo>
                    <a:pt x="2557" y="1232"/>
                  </a:lnTo>
                  <a:lnTo>
                    <a:pt x="2553" y="1232"/>
                  </a:lnTo>
                  <a:lnTo>
                    <a:pt x="2553" y="1214"/>
                  </a:lnTo>
                  <a:lnTo>
                    <a:pt x="2557" y="1214"/>
                  </a:lnTo>
                  <a:close/>
                  <a:moveTo>
                    <a:pt x="2557" y="1245"/>
                  </a:moveTo>
                  <a:lnTo>
                    <a:pt x="2557" y="1263"/>
                  </a:lnTo>
                  <a:lnTo>
                    <a:pt x="2553" y="1263"/>
                  </a:lnTo>
                  <a:lnTo>
                    <a:pt x="2553" y="1245"/>
                  </a:lnTo>
                  <a:lnTo>
                    <a:pt x="2557" y="1245"/>
                  </a:lnTo>
                  <a:close/>
                  <a:moveTo>
                    <a:pt x="2557" y="1276"/>
                  </a:moveTo>
                  <a:lnTo>
                    <a:pt x="2557" y="1293"/>
                  </a:lnTo>
                  <a:lnTo>
                    <a:pt x="2553" y="1293"/>
                  </a:lnTo>
                  <a:lnTo>
                    <a:pt x="2553" y="1276"/>
                  </a:lnTo>
                  <a:lnTo>
                    <a:pt x="2557" y="1276"/>
                  </a:lnTo>
                  <a:close/>
                  <a:moveTo>
                    <a:pt x="2557" y="1306"/>
                  </a:moveTo>
                  <a:lnTo>
                    <a:pt x="2557" y="1324"/>
                  </a:lnTo>
                  <a:lnTo>
                    <a:pt x="2553" y="1324"/>
                  </a:lnTo>
                  <a:lnTo>
                    <a:pt x="2553" y="1306"/>
                  </a:lnTo>
                  <a:lnTo>
                    <a:pt x="2557" y="1306"/>
                  </a:lnTo>
                  <a:close/>
                  <a:moveTo>
                    <a:pt x="2557" y="1337"/>
                  </a:moveTo>
                  <a:lnTo>
                    <a:pt x="2557" y="1355"/>
                  </a:lnTo>
                  <a:lnTo>
                    <a:pt x="2553" y="1355"/>
                  </a:lnTo>
                  <a:lnTo>
                    <a:pt x="2553" y="1337"/>
                  </a:lnTo>
                  <a:lnTo>
                    <a:pt x="2557" y="1337"/>
                  </a:lnTo>
                  <a:close/>
                  <a:moveTo>
                    <a:pt x="2557" y="1368"/>
                  </a:moveTo>
                  <a:lnTo>
                    <a:pt x="2557" y="1385"/>
                  </a:lnTo>
                  <a:lnTo>
                    <a:pt x="2553" y="1385"/>
                  </a:lnTo>
                  <a:lnTo>
                    <a:pt x="2553" y="1368"/>
                  </a:lnTo>
                  <a:lnTo>
                    <a:pt x="2557" y="1368"/>
                  </a:lnTo>
                  <a:close/>
                  <a:moveTo>
                    <a:pt x="2557" y="1399"/>
                  </a:moveTo>
                  <a:lnTo>
                    <a:pt x="2557" y="1416"/>
                  </a:lnTo>
                  <a:lnTo>
                    <a:pt x="2553" y="1416"/>
                  </a:lnTo>
                  <a:lnTo>
                    <a:pt x="2553" y="1399"/>
                  </a:lnTo>
                  <a:lnTo>
                    <a:pt x="2557" y="1399"/>
                  </a:lnTo>
                  <a:close/>
                  <a:moveTo>
                    <a:pt x="2557" y="1429"/>
                  </a:moveTo>
                  <a:lnTo>
                    <a:pt x="2557" y="1447"/>
                  </a:lnTo>
                  <a:lnTo>
                    <a:pt x="2553" y="1447"/>
                  </a:lnTo>
                  <a:lnTo>
                    <a:pt x="2553" y="1429"/>
                  </a:lnTo>
                  <a:lnTo>
                    <a:pt x="2557" y="1429"/>
                  </a:lnTo>
                  <a:close/>
                  <a:moveTo>
                    <a:pt x="2557" y="1460"/>
                  </a:moveTo>
                  <a:lnTo>
                    <a:pt x="2557" y="1477"/>
                  </a:lnTo>
                  <a:lnTo>
                    <a:pt x="2553" y="1477"/>
                  </a:lnTo>
                  <a:lnTo>
                    <a:pt x="2553" y="1460"/>
                  </a:lnTo>
                  <a:lnTo>
                    <a:pt x="2557" y="1460"/>
                  </a:lnTo>
                  <a:close/>
                  <a:moveTo>
                    <a:pt x="2557" y="1491"/>
                  </a:moveTo>
                  <a:lnTo>
                    <a:pt x="2557" y="1508"/>
                  </a:lnTo>
                  <a:lnTo>
                    <a:pt x="2553" y="1508"/>
                  </a:lnTo>
                  <a:lnTo>
                    <a:pt x="2553" y="1491"/>
                  </a:lnTo>
                  <a:lnTo>
                    <a:pt x="2557" y="1491"/>
                  </a:lnTo>
                  <a:close/>
                  <a:moveTo>
                    <a:pt x="2557" y="1521"/>
                  </a:moveTo>
                  <a:lnTo>
                    <a:pt x="2557" y="1539"/>
                  </a:lnTo>
                  <a:lnTo>
                    <a:pt x="2553" y="1539"/>
                  </a:lnTo>
                  <a:lnTo>
                    <a:pt x="2553" y="1521"/>
                  </a:lnTo>
                  <a:lnTo>
                    <a:pt x="2557" y="1521"/>
                  </a:lnTo>
                  <a:close/>
                  <a:moveTo>
                    <a:pt x="2557" y="1552"/>
                  </a:moveTo>
                  <a:lnTo>
                    <a:pt x="2557" y="1569"/>
                  </a:lnTo>
                  <a:lnTo>
                    <a:pt x="2553" y="1569"/>
                  </a:lnTo>
                  <a:lnTo>
                    <a:pt x="2553" y="1552"/>
                  </a:lnTo>
                  <a:lnTo>
                    <a:pt x="2557" y="1552"/>
                  </a:lnTo>
                  <a:close/>
                  <a:moveTo>
                    <a:pt x="2557" y="1583"/>
                  </a:moveTo>
                  <a:lnTo>
                    <a:pt x="2557" y="1600"/>
                  </a:lnTo>
                  <a:lnTo>
                    <a:pt x="2553" y="1600"/>
                  </a:lnTo>
                  <a:lnTo>
                    <a:pt x="2553" y="1583"/>
                  </a:lnTo>
                  <a:lnTo>
                    <a:pt x="2557" y="1583"/>
                  </a:lnTo>
                  <a:close/>
                  <a:moveTo>
                    <a:pt x="2557" y="1613"/>
                  </a:moveTo>
                  <a:lnTo>
                    <a:pt x="2557" y="1631"/>
                  </a:lnTo>
                  <a:lnTo>
                    <a:pt x="2553" y="1631"/>
                  </a:lnTo>
                  <a:lnTo>
                    <a:pt x="2553" y="1613"/>
                  </a:lnTo>
                  <a:lnTo>
                    <a:pt x="2557" y="1613"/>
                  </a:lnTo>
                  <a:close/>
                  <a:moveTo>
                    <a:pt x="2557" y="1644"/>
                  </a:moveTo>
                  <a:lnTo>
                    <a:pt x="2557" y="1662"/>
                  </a:lnTo>
                  <a:lnTo>
                    <a:pt x="2553" y="1662"/>
                  </a:lnTo>
                  <a:lnTo>
                    <a:pt x="2553" y="1644"/>
                  </a:lnTo>
                  <a:lnTo>
                    <a:pt x="2557" y="1644"/>
                  </a:lnTo>
                  <a:close/>
                  <a:moveTo>
                    <a:pt x="2557" y="1675"/>
                  </a:moveTo>
                  <a:lnTo>
                    <a:pt x="2557" y="1692"/>
                  </a:lnTo>
                  <a:lnTo>
                    <a:pt x="2553" y="1692"/>
                  </a:lnTo>
                  <a:lnTo>
                    <a:pt x="2553" y="1675"/>
                  </a:lnTo>
                  <a:lnTo>
                    <a:pt x="2557" y="1675"/>
                  </a:lnTo>
                  <a:close/>
                  <a:moveTo>
                    <a:pt x="2557" y="1705"/>
                  </a:moveTo>
                  <a:lnTo>
                    <a:pt x="2557" y="1723"/>
                  </a:lnTo>
                  <a:lnTo>
                    <a:pt x="2553" y="1723"/>
                  </a:lnTo>
                  <a:lnTo>
                    <a:pt x="2553" y="1705"/>
                  </a:lnTo>
                  <a:lnTo>
                    <a:pt x="2557" y="1705"/>
                  </a:lnTo>
                  <a:close/>
                  <a:moveTo>
                    <a:pt x="2557" y="1736"/>
                  </a:moveTo>
                  <a:lnTo>
                    <a:pt x="2557" y="1754"/>
                  </a:lnTo>
                  <a:lnTo>
                    <a:pt x="2553" y="1754"/>
                  </a:lnTo>
                  <a:lnTo>
                    <a:pt x="2553" y="1736"/>
                  </a:lnTo>
                  <a:lnTo>
                    <a:pt x="2557" y="1736"/>
                  </a:lnTo>
                  <a:close/>
                  <a:moveTo>
                    <a:pt x="2557" y="1767"/>
                  </a:moveTo>
                  <a:lnTo>
                    <a:pt x="2557" y="1784"/>
                  </a:lnTo>
                  <a:lnTo>
                    <a:pt x="2553" y="1784"/>
                  </a:lnTo>
                  <a:lnTo>
                    <a:pt x="2553" y="1767"/>
                  </a:lnTo>
                  <a:lnTo>
                    <a:pt x="2557" y="1767"/>
                  </a:lnTo>
                  <a:close/>
                  <a:moveTo>
                    <a:pt x="2557" y="1797"/>
                  </a:moveTo>
                  <a:lnTo>
                    <a:pt x="2557" y="1815"/>
                  </a:lnTo>
                  <a:lnTo>
                    <a:pt x="2553" y="1815"/>
                  </a:lnTo>
                  <a:lnTo>
                    <a:pt x="2553" y="1797"/>
                  </a:lnTo>
                  <a:lnTo>
                    <a:pt x="2557" y="1797"/>
                  </a:lnTo>
                  <a:close/>
                  <a:moveTo>
                    <a:pt x="2557" y="1828"/>
                  </a:moveTo>
                  <a:lnTo>
                    <a:pt x="2557" y="1846"/>
                  </a:lnTo>
                  <a:lnTo>
                    <a:pt x="2553" y="1846"/>
                  </a:lnTo>
                  <a:lnTo>
                    <a:pt x="2553" y="1828"/>
                  </a:lnTo>
                  <a:lnTo>
                    <a:pt x="2557" y="1828"/>
                  </a:lnTo>
                  <a:close/>
                  <a:moveTo>
                    <a:pt x="2557" y="1859"/>
                  </a:moveTo>
                  <a:lnTo>
                    <a:pt x="2557" y="1876"/>
                  </a:lnTo>
                  <a:lnTo>
                    <a:pt x="2553" y="1876"/>
                  </a:lnTo>
                  <a:lnTo>
                    <a:pt x="2553" y="1859"/>
                  </a:lnTo>
                  <a:lnTo>
                    <a:pt x="2557" y="1859"/>
                  </a:lnTo>
                  <a:close/>
                  <a:moveTo>
                    <a:pt x="2557" y="1889"/>
                  </a:moveTo>
                  <a:lnTo>
                    <a:pt x="2557" y="1907"/>
                  </a:lnTo>
                  <a:lnTo>
                    <a:pt x="2553" y="1907"/>
                  </a:lnTo>
                  <a:lnTo>
                    <a:pt x="2553" y="1889"/>
                  </a:lnTo>
                  <a:lnTo>
                    <a:pt x="2557" y="1889"/>
                  </a:lnTo>
                  <a:close/>
                  <a:moveTo>
                    <a:pt x="2557" y="1920"/>
                  </a:moveTo>
                  <a:lnTo>
                    <a:pt x="2557" y="1938"/>
                  </a:lnTo>
                  <a:lnTo>
                    <a:pt x="2553" y="1938"/>
                  </a:lnTo>
                  <a:lnTo>
                    <a:pt x="2553" y="1920"/>
                  </a:lnTo>
                  <a:lnTo>
                    <a:pt x="2557" y="1920"/>
                  </a:lnTo>
                  <a:close/>
                  <a:moveTo>
                    <a:pt x="2557" y="1951"/>
                  </a:moveTo>
                  <a:lnTo>
                    <a:pt x="2557" y="1968"/>
                  </a:lnTo>
                  <a:lnTo>
                    <a:pt x="2553" y="1968"/>
                  </a:lnTo>
                  <a:lnTo>
                    <a:pt x="2553" y="1951"/>
                  </a:lnTo>
                  <a:lnTo>
                    <a:pt x="2557" y="1951"/>
                  </a:lnTo>
                  <a:close/>
                  <a:moveTo>
                    <a:pt x="2557" y="1982"/>
                  </a:moveTo>
                  <a:lnTo>
                    <a:pt x="2557" y="1999"/>
                  </a:lnTo>
                  <a:lnTo>
                    <a:pt x="2553" y="1999"/>
                  </a:lnTo>
                  <a:lnTo>
                    <a:pt x="2553" y="1982"/>
                  </a:lnTo>
                  <a:lnTo>
                    <a:pt x="2557" y="1982"/>
                  </a:lnTo>
                  <a:close/>
                  <a:moveTo>
                    <a:pt x="2557" y="2012"/>
                  </a:moveTo>
                  <a:lnTo>
                    <a:pt x="2557" y="2030"/>
                  </a:lnTo>
                  <a:lnTo>
                    <a:pt x="2553" y="2030"/>
                  </a:lnTo>
                  <a:lnTo>
                    <a:pt x="2553" y="2012"/>
                  </a:lnTo>
                  <a:lnTo>
                    <a:pt x="2557" y="2012"/>
                  </a:lnTo>
                  <a:close/>
                  <a:moveTo>
                    <a:pt x="2557" y="2043"/>
                  </a:moveTo>
                  <a:lnTo>
                    <a:pt x="2557" y="2060"/>
                  </a:lnTo>
                  <a:lnTo>
                    <a:pt x="2553" y="2060"/>
                  </a:lnTo>
                  <a:lnTo>
                    <a:pt x="2553" y="2043"/>
                  </a:lnTo>
                  <a:lnTo>
                    <a:pt x="2557" y="2043"/>
                  </a:lnTo>
                  <a:close/>
                  <a:moveTo>
                    <a:pt x="2557" y="2074"/>
                  </a:moveTo>
                  <a:lnTo>
                    <a:pt x="2557" y="2091"/>
                  </a:lnTo>
                  <a:lnTo>
                    <a:pt x="2553" y="2091"/>
                  </a:lnTo>
                  <a:lnTo>
                    <a:pt x="2553" y="2074"/>
                  </a:lnTo>
                  <a:lnTo>
                    <a:pt x="2557" y="2074"/>
                  </a:lnTo>
                  <a:close/>
                  <a:moveTo>
                    <a:pt x="2557" y="2104"/>
                  </a:moveTo>
                  <a:lnTo>
                    <a:pt x="2557" y="2122"/>
                  </a:lnTo>
                  <a:lnTo>
                    <a:pt x="2553" y="2122"/>
                  </a:lnTo>
                  <a:lnTo>
                    <a:pt x="2553" y="2104"/>
                  </a:lnTo>
                  <a:lnTo>
                    <a:pt x="2557" y="2104"/>
                  </a:lnTo>
                  <a:close/>
                  <a:moveTo>
                    <a:pt x="2557" y="2135"/>
                  </a:moveTo>
                  <a:lnTo>
                    <a:pt x="2557" y="2152"/>
                  </a:lnTo>
                  <a:lnTo>
                    <a:pt x="2553" y="2152"/>
                  </a:lnTo>
                  <a:lnTo>
                    <a:pt x="2553" y="2135"/>
                  </a:lnTo>
                  <a:lnTo>
                    <a:pt x="2557" y="2135"/>
                  </a:lnTo>
                  <a:close/>
                  <a:moveTo>
                    <a:pt x="2557" y="2165"/>
                  </a:moveTo>
                  <a:lnTo>
                    <a:pt x="2557" y="2183"/>
                  </a:lnTo>
                  <a:lnTo>
                    <a:pt x="2553" y="2183"/>
                  </a:lnTo>
                  <a:lnTo>
                    <a:pt x="2553" y="2165"/>
                  </a:lnTo>
                  <a:lnTo>
                    <a:pt x="2557" y="2165"/>
                  </a:lnTo>
                  <a:close/>
                  <a:moveTo>
                    <a:pt x="2557" y="2196"/>
                  </a:moveTo>
                  <a:lnTo>
                    <a:pt x="2557" y="2214"/>
                  </a:lnTo>
                  <a:lnTo>
                    <a:pt x="2553" y="2214"/>
                  </a:lnTo>
                  <a:lnTo>
                    <a:pt x="2553" y="2196"/>
                  </a:lnTo>
                  <a:lnTo>
                    <a:pt x="2557" y="2196"/>
                  </a:lnTo>
                  <a:close/>
                  <a:moveTo>
                    <a:pt x="2557" y="2227"/>
                  </a:moveTo>
                  <a:lnTo>
                    <a:pt x="2557" y="2245"/>
                  </a:lnTo>
                  <a:lnTo>
                    <a:pt x="2553" y="2245"/>
                  </a:lnTo>
                  <a:lnTo>
                    <a:pt x="2553" y="2227"/>
                  </a:lnTo>
                  <a:lnTo>
                    <a:pt x="2557" y="2227"/>
                  </a:lnTo>
                  <a:close/>
                  <a:moveTo>
                    <a:pt x="2557" y="2258"/>
                  </a:moveTo>
                  <a:lnTo>
                    <a:pt x="2557" y="2275"/>
                  </a:lnTo>
                  <a:lnTo>
                    <a:pt x="2553" y="2275"/>
                  </a:lnTo>
                  <a:lnTo>
                    <a:pt x="2553" y="2258"/>
                  </a:lnTo>
                  <a:lnTo>
                    <a:pt x="2557" y="2258"/>
                  </a:lnTo>
                  <a:close/>
                  <a:moveTo>
                    <a:pt x="2557" y="2288"/>
                  </a:moveTo>
                  <a:lnTo>
                    <a:pt x="2557" y="2306"/>
                  </a:lnTo>
                  <a:lnTo>
                    <a:pt x="2553" y="2306"/>
                  </a:lnTo>
                  <a:lnTo>
                    <a:pt x="2553" y="2288"/>
                  </a:lnTo>
                  <a:lnTo>
                    <a:pt x="2557" y="2288"/>
                  </a:lnTo>
                  <a:close/>
                  <a:moveTo>
                    <a:pt x="2557" y="2319"/>
                  </a:moveTo>
                  <a:lnTo>
                    <a:pt x="2557" y="2337"/>
                  </a:lnTo>
                  <a:lnTo>
                    <a:pt x="2553" y="2337"/>
                  </a:lnTo>
                  <a:lnTo>
                    <a:pt x="2553" y="2319"/>
                  </a:lnTo>
                  <a:lnTo>
                    <a:pt x="2557" y="2319"/>
                  </a:lnTo>
                  <a:close/>
                  <a:moveTo>
                    <a:pt x="2588" y="228"/>
                  </a:moveTo>
                  <a:lnTo>
                    <a:pt x="2588" y="246"/>
                  </a:lnTo>
                  <a:lnTo>
                    <a:pt x="2583" y="246"/>
                  </a:lnTo>
                  <a:lnTo>
                    <a:pt x="2583" y="228"/>
                  </a:lnTo>
                  <a:lnTo>
                    <a:pt x="2588" y="228"/>
                  </a:lnTo>
                  <a:close/>
                  <a:moveTo>
                    <a:pt x="2588" y="259"/>
                  </a:moveTo>
                  <a:lnTo>
                    <a:pt x="2588" y="277"/>
                  </a:lnTo>
                  <a:lnTo>
                    <a:pt x="2583" y="277"/>
                  </a:lnTo>
                  <a:lnTo>
                    <a:pt x="2583" y="259"/>
                  </a:lnTo>
                  <a:lnTo>
                    <a:pt x="2588" y="259"/>
                  </a:lnTo>
                  <a:close/>
                  <a:moveTo>
                    <a:pt x="2588" y="290"/>
                  </a:moveTo>
                  <a:lnTo>
                    <a:pt x="2588" y="307"/>
                  </a:lnTo>
                  <a:lnTo>
                    <a:pt x="2583" y="307"/>
                  </a:lnTo>
                  <a:lnTo>
                    <a:pt x="2583" y="290"/>
                  </a:lnTo>
                  <a:lnTo>
                    <a:pt x="2588" y="290"/>
                  </a:lnTo>
                  <a:close/>
                  <a:moveTo>
                    <a:pt x="2588" y="320"/>
                  </a:moveTo>
                  <a:lnTo>
                    <a:pt x="2588" y="338"/>
                  </a:lnTo>
                  <a:lnTo>
                    <a:pt x="2583" y="338"/>
                  </a:lnTo>
                  <a:lnTo>
                    <a:pt x="2583" y="320"/>
                  </a:lnTo>
                  <a:lnTo>
                    <a:pt x="2588" y="320"/>
                  </a:lnTo>
                  <a:close/>
                  <a:moveTo>
                    <a:pt x="2588" y="351"/>
                  </a:moveTo>
                  <a:lnTo>
                    <a:pt x="2588" y="369"/>
                  </a:lnTo>
                  <a:lnTo>
                    <a:pt x="2583" y="369"/>
                  </a:lnTo>
                  <a:lnTo>
                    <a:pt x="2583" y="351"/>
                  </a:lnTo>
                  <a:lnTo>
                    <a:pt x="2588" y="351"/>
                  </a:lnTo>
                  <a:close/>
                  <a:moveTo>
                    <a:pt x="2588" y="382"/>
                  </a:moveTo>
                  <a:lnTo>
                    <a:pt x="2588" y="399"/>
                  </a:lnTo>
                  <a:lnTo>
                    <a:pt x="2583" y="399"/>
                  </a:lnTo>
                  <a:lnTo>
                    <a:pt x="2583" y="382"/>
                  </a:lnTo>
                  <a:lnTo>
                    <a:pt x="2588" y="382"/>
                  </a:lnTo>
                  <a:close/>
                  <a:moveTo>
                    <a:pt x="2588" y="412"/>
                  </a:moveTo>
                  <a:lnTo>
                    <a:pt x="2588" y="430"/>
                  </a:lnTo>
                  <a:lnTo>
                    <a:pt x="2583" y="430"/>
                  </a:lnTo>
                  <a:lnTo>
                    <a:pt x="2583" y="412"/>
                  </a:lnTo>
                  <a:lnTo>
                    <a:pt x="2588" y="412"/>
                  </a:lnTo>
                  <a:close/>
                  <a:moveTo>
                    <a:pt x="2588" y="443"/>
                  </a:moveTo>
                  <a:lnTo>
                    <a:pt x="2588" y="460"/>
                  </a:lnTo>
                  <a:lnTo>
                    <a:pt x="2583" y="460"/>
                  </a:lnTo>
                  <a:lnTo>
                    <a:pt x="2583" y="443"/>
                  </a:lnTo>
                  <a:lnTo>
                    <a:pt x="2588" y="443"/>
                  </a:lnTo>
                  <a:close/>
                  <a:moveTo>
                    <a:pt x="2588" y="474"/>
                  </a:moveTo>
                  <a:lnTo>
                    <a:pt x="2588" y="491"/>
                  </a:lnTo>
                  <a:lnTo>
                    <a:pt x="2583" y="491"/>
                  </a:lnTo>
                  <a:lnTo>
                    <a:pt x="2583" y="474"/>
                  </a:lnTo>
                  <a:lnTo>
                    <a:pt x="2588" y="474"/>
                  </a:lnTo>
                  <a:close/>
                  <a:moveTo>
                    <a:pt x="2588" y="504"/>
                  </a:moveTo>
                  <a:lnTo>
                    <a:pt x="2588" y="522"/>
                  </a:lnTo>
                  <a:lnTo>
                    <a:pt x="2583" y="522"/>
                  </a:lnTo>
                  <a:lnTo>
                    <a:pt x="2583" y="504"/>
                  </a:lnTo>
                  <a:lnTo>
                    <a:pt x="2588" y="504"/>
                  </a:lnTo>
                  <a:close/>
                  <a:moveTo>
                    <a:pt x="2588" y="535"/>
                  </a:moveTo>
                  <a:lnTo>
                    <a:pt x="2588" y="553"/>
                  </a:lnTo>
                  <a:lnTo>
                    <a:pt x="2583" y="553"/>
                  </a:lnTo>
                  <a:lnTo>
                    <a:pt x="2583" y="535"/>
                  </a:lnTo>
                  <a:lnTo>
                    <a:pt x="2588" y="535"/>
                  </a:lnTo>
                  <a:close/>
                  <a:moveTo>
                    <a:pt x="2588" y="566"/>
                  </a:moveTo>
                  <a:lnTo>
                    <a:pt x="2588" y="583"/>
                  </a:lnTo>
                  <a:lnTo>
                    <a:pt x="2583" y="583"/>
                  </a:lnTo>
                  <a:lnTo>
                    <a:pt x="2583" y="566"/>
                  </a:lnTo>
                  <a:lnTo>
                    <a:pt x="2588" y="566"/>
                  </a:lnTo>
                  <a:close/>
                  <a:moveTo>
                    <a:pt x="2588" y="596"/>
                  </a:moveTo>
                  <a:lnTo>
                    <a:pt x="2588" y="614"/>
                  </a:lnTo>
                  <a:lnTo>
                    <a:pt x="2583" y="614"/>
                  </a:lnTo>
                  <a:lnTo>
                    <a:pt x="2583" y="596"/>
                  </a:lnTo>
                  <a:lnTo>
                    <a:pt x="2588" y="596"/>
                  </a:lnTo>
                  <a:close/>
                  <a:moveTo>
                    <a:pt x="2588" y="627"/>
                  </a:moveTo>
                  <a:lnTo>
                    <a:pt x="2588" y="645"/>
                  </a:lnTo>
                  <a:lnTo>
                    <a:pt x="2583" y="645"/>
                  </a:lnTo>
                  <a:lnTo>
                    <a:pt x="2583" y="627"/>
                  </a:lnTo>
                  <a:lnTo>
                    <a:pt x="2588" y="627"/>
                  </a:lnTo>
                  <a:close/>
                  <a:moveTo>
                    <a:pt x="2588" y="658"/>
                  </a:moveTo>
                  <a:lnTo>
                    <a:pt x="2588" y="675"/>
                  </a:lnTo>
                  <a:lnTo>
                    <a:pt x="2583" y="675"/>
                  </a:lnTo>
                  <a:lnTo>
                    <a:pt x="2583" y="658"/>
                  </a:lnTo>
                  <a:lnTo>
                    <a:pt x="2588" y="658"/>
                  </a:lnTo>
                  <a:close/>
                  <a:moveTo>
                    <a:pt x="2588" y="688"/>
                  </a:moveTo>
                  <a:lnTo>
                    <a:pt x="2588" y="706"/>
                  </a:lnTo>
                  <a:lnTo>
                    <a:pt x="2583" y="706"/>
                  </a:lnTo>
                  <a:lnTo>
                    <a:pt x="2583" y="688"/>
                  </a:lnTo>
                  <a:lnTo>
                    <a:pt x="2588" y="688"/>
                  </a:lnTo>
                  <a:close/>
                  <a:moveTo>
                    <a:pt x="2588" y="719"/>
                  </a:moveTo>
                  <a:lnTo>
                    <a:pt x="2588" y="737"/>
                  </a:lnTo>
                  <a:lnTo>
                    <a:pt x="2583" y="737"/>
                  </a:lnTo>
                  <a:lnTo>
                    <a:pt x="2583" y="719"/>
                  </a:lnTo>
                  <a:lnTo>
                    <a:pt x="2588" y="719"/>
                  </a:lnTo>
                  <a:close/>
                  <a:moveTo>
                    <a:pt x="2588" y="750"/>
                  </a:moveTo>
                  <a:lnTo>
                    <a:pt x="2588" y="767"/>
                  </a:lnTo>
                  <a:lnTo>
                    <a:pt x="2583" y="767"/>
                  </a:lnTo>
                  <a:lnTo>
                    <a:pt x="2583" y="750"/>
                  </a:lnTo>
                  <a:lnTo>
                    <a:pt x="2588" y="750"/>
                  </a:lnTo>
                  <a:close/>
                  <a:moveTo>
                    <a:pt x="2588" y="780"/>
                  </a:moveTo>
                  <a:lnTo>
                    <a:pt x="2588" y="798"/>
                  </a:lnTo>
                  <a:lnTo>
                    <a:pt x="2583" y="798"/>
                  </a:lnTo>
                  <a:lnTo>
                    <a:pt x="2583" y="780"/>
                  </a:lnTo>
                  <a:lnTo>
                    <a:pt x="2588" y="780"/>
                  </a:lnTo>
                  <a:close/>
                  <a:moveTo>
                    <a:pt x="2588" y="811"/>
                  </a:moveTo>
                  <a:lnTo>
                    <a:pt x="2588" y="829"/>
                  </a:lnTo>
                  <a:lnTo>
                    <a:pt x="2583" y="829"/>
                  </a:lnTo>
                  <a:lnTo>
                    <a:pt x="2583" y="811"/>
                  </a:lnTo>
                  <a:lnTo>
                    <a:pt x="2588" y="811"/>
                  </a:lnTo>
                  <a:close/>
                  <a:moveTo>
                    <a:pt x="2588" y="842"/>
                  </a:moveTo>
                  <a:lnTo>
                    <a:pt x="2588" y="859"/>
                  </a:lnTo>
                  <a:lnTo>
                    <a:pt x="2583" y="859"/>
                  </a:lnTo>
                  <a:lnTo>
                    <a:pt x="2583" y="842"/>
                  </a:lnTo>
                  <a:lnTo>
                    <a:pt x="2588" y="842"/>
                  </a:lnTo>
                  <a:close/>
                  <a:moveTo>
                    <a:pt x="2588" y="873"/>
                  </a:moveTo>
                  <a:lnTo>
                    <a:pt x="2588" y="890"/>
                  </a:lnTo>
                  <a:lnTo>
                    <a:pt x="2583" y="890"/>
                  </a:lnTo>
                  <a:lnTo>
                    <a:pt x="2583" y="873"/>
                  </a:lnTo>
                  <a:lnTo>
                    <a:pt x="2588" y="873"/>
                  </a:lnTo>
                  <a:close/>
                  <a:moveTo>
                    <a:pt x="2588" y="903"/>
                  </a:moveTo>
                  <a:lnTo>
                    <a:pt x="2588" y="921"/>
                  </a:lnTo>
                  <a:lnTo>
                    <a:pt x="2583" y="921"/>
                  </a:lnTo>
                  <a:lnTo>
                    <a:pt x="2583" y="903"/>
                  </a:lnTo>
                  <a:lnTo>
                    <a:pt x="2588" y="903"/>
                  </a:lnTo>
                  <a:close/>
                  <a:moveTo>
                    <a:pt x="2588" y="934"/>
                  </a:moveTo>
                  <a:lnTo>
                    <a:pt x="2588" y="951"/>
                  </a:lnTo>
                  <a:lnTo>
                    <a:pt x="2583" y="951"/>
                  </a:lnTo>
                  <a:lnTo>
                    <a:pt x="2583" y="934"/>
                  </a:lnTo>
                  <a:lnTo>
                    <a:pt x="2588" y="934"/>
                  </a:lnTo>
                  <a:close/>
                  <a:moveTo>
                    <a:pt x="2588" y="965"/>
                  </a:moveTo>
                  <a:lnTo>
                    <a:pt x="2588" y="982"/>
                  </a:lnTo>
                  <a:lnTo>
                    <a:pt x="2583" y="982"/>
                  </a:lnTo>
                  <a:lnTo>
                    <a:pt x="2583" y="965"/>
                  </a:lnTo>
                  <a:lnTo>
                    <a:pt x="2588" y="965"/>
                  </a:lnTo>
                  <a:close/>
                  <a:moveTo>
                    <a:pt x="2588" y="995"/>
                  </a:moveTo>
                  <a:lnTo>
                    <a:pt x="2588" y="1013"/>
                  </a:lnTo>
                  <a:lnTo>
                    <a:pt x="2583" y="1013"/>
                  </a:lnTo>
                  <a:lnTo>
                    <a:pt x="2583" y="995"/>
                  </a:lnTo>
                  <a:lnTo>
                    <a:pt x="2588" y="995"/>
                  </a:lnTo>
                  <a:close/>
                  <a:moveTo>
                    <a:pt x="2588" y="1026"/>
                  </a:moveTo>
                  <a:lnTo>
                    <a:pt x="2588" y="1043"/>
                  </a:lnTo>
                  <a:lnTo>
                    <a:pt x="2583" y="1043"/>
                  </a:lnTo>
                  <a:lnTo>
                    <a:pt x="2583" y="1026"/>
                  </a:lnTo>
                  <a:lnTo>
                    <a:pt x="2588" y="1026"/>
                  </a:lnTo>
                  <a:close/>
                  <a:moveTo>
                    <a:pt x="2588" y="1057"/>
                  </a:moveTo>
                  <a:lnTo>
                    <a:pt x="2588" y="1074"/>
                  </a:lnTo>
                  <a:lnTo>
                    <a:pt x="2583" y="1074"/>
                  </a:lnTo>
                  <a:lnTo>
                    <a:pt x="2583" y="1057"/>
                  </a:lnTo>
                  <a:lnTo>
                    <a:pt x="2588" y="1057"/>
                  </a:lnTo>
                  <a:close/>
                  <a:moveTo>
                    <a:pt x="2588" y="1087"/>
                  </a:moveTo>
                  <a:lnTo>
                    <a:pt x="2588" y="1105"/>
                  </a:lnTo>
                  <a:lnTo>
                    <a:pt x="2583" y="1105"/>
                  </a:lnTo>
                  <a:lnTo>
                    <a:pt x="2583" y="1087"/>
                  </a:lnTo>
                  <a:lnTo>
                    <a:pt x="2588" y="1087"/>
                  </a:lnTo>
                  <a:close/>
                  <a:moveTo>
                    <a:pt x="2588" y="1118"/>
                  </a:moveTo>
                  <a:lnTo>
                    <a:pt x="2588" y="1136"/>
                  </a:lnTo>
                  <a:lnTo>
                    <a:pt x="2583" y="1136"/>
                  </a:lnTo>
                  <a:lnTo>
                    <a:pt x="2583" y="1118"/>
                  </a:lnTo>
                  <a:lnTo>
                    <a:pt x="2588" y="1118"/>
                  </a:lnTo>
                  <a:close/>
                  <a:moveTo>
                    <a:pt x="2588" y="1149"/>
                  </a:moveTo>
                  <a:lnTo>
                    <a:pt x="2588" y="1166"/>
                  </a:lnTo>
                  <a:lnTo>
                    <a:pt x="2583" y="1166"/>
                  </a:lnTo>
                  <a:lnTo>
                    <a:pt x="2583" y="1149"/>
                  </a:lnTo>
                  <a:lnTo>
                    <a:pt x="2588" y="1149"/>
                  </a:lnTo>
                  <a:close/>
                  <a:moveTo>
                    <a:pt x="2588" y="1179"/>
                  </a:moveTo>
                  <a:lnTo>
                    <a:pt x="2588" y="1197"/>
                  </a:lnTo>
                  <a:lnTo>
                    <a:pt x="2583" y="1197"/>
                  </a:lnTo>
                  <a:lnTo>
                    <a:pt x="2583" y="1179"/>
                  </a:lnTo>
                  <a:lnTo>
                    <a:pt x="2588" y="1179"/>
                  </a:lnTo>
                  <a:close/>
                  <a:moveTo>
                    <a:pt x="2588" y="1210"/>
                  </a:moveTo>
                  <a:lnTo>
                    <a:pt x="2588" y="1228"/>
                  </a:lnTo>
                  <a:lnTo>
                    <a:pt x="2583" y="1228"/>
                  </a:lnTo>
                  <a:lnTo>
                    <a:pt x="2583" y="1210"/>
                  </a:lnTo>
                  <a:lnTo>
                    <a:pt x="2588" y="1210"/>
                  </a:lnTo>
                  <a:close/>
                  <a:moveTo>
                    <a:pt x="2588" y="1241"/>
                  </a:moveTo>
                  <a:lnTo>
                    <a:pt x="2588" y="1258"/>
                  </a:lnTo>
                  <a:lnTo>
                    <a:pt x="2583" y="1258"/>
                  </a:lnTo>
                  <a:lnTo>
                    <a:pt x="2583" y="1241"/>
                  </a:lnTo>
                  <a:lnTo>
                    <a:pt x="2588" y="1241"/>
                  </a:lnTo>
                  <a:close/>
                  <a:moveTo>
                    <a:pt x="2588" y="1271"/>
                  </a:moveTo>
                  <a:lnTo>
                    <a:pt x="2588" y="1289"/>
                  </a:lnTo>
                  <a:lnTo>
                    <a:pt x="2583" y="1289"/>
                  </a:lnTo>
                  <a:lnTo>
                    <a:pt x="2583" y="1271"/>
                  </a:lnTo>
                  <a:lnTo>
                    <a:pt x="2588" y="1271"/>
                  </a:lnTo>
                  <a:close/>
                  <a:moveTo>
                    <a:pt x="2588" y="1302"/>
                  </a:moveTo>
                  <a:lnTo>
                    <a:pt x="2588" y="1320"/>
                  </a:lnTo>
                  <a:lnTo>
                    <a:pt x="2583" y="1320"/>
                  </a:lnTo>
                  <a:lnTo>
                    <a:pt x="2583" y="1302"/>
                  </a:lnTo>
                  <a:lnTo>
                    <a:pt x="2588" y="1302"/>
                  </a:lnTo>
                  <a:close/>
                  <a:moveTo>
                    <a:pt x="2588" y="1333"/>
                  </a:moveTo>
                  <a:lnTo>
                    <a:pt x="2588" y="1350"/>
                  </a:lnTo>
                  <a:lnTo>
                    <a:pt x="2583" y="1350"/>
                  </a:lnTo>
                  <a:lnTo>
                    <a:pt x="2583" y="1333"/>
                  </a:lnTo>
                  <a:lnTo>
                    <a:pt x="2588" y="1333"/>
                  </a:lnTo>
                  <a:close/>
                  <a:moveTo>
                    <a:pt x="2588" y="1364"/>
                  </a:moveTo>
                  <a:lnTo>
                    <a:pt x="2588" y="1381"/>
                  </a:lnTo>
                  <a:lnTo>
                    <a:pt x="2583" y="1381"/>
                  </a:lnTo>
                  <a:lnTo>
                    <a:pt x="2583" y="1364"/>
                  </a:lnTo>
                  <a:lnTo>
                    <a:pt x="2588" y="1364"/>
                  </a:lnTo>
                  <a:close/>
                  <a:moveTo>
                    <a:pt x="2588" y="1394"/>
                  </a:moveTo>
                  <a:lnTo>
                    <a:pt x="2588" y="1412"/>
                  </a:lnTo>
                  <a:lnTo>
                    <a:pt x="2583" y="1412"/>
                  </a:lnTo>
                  <a:lnTo>
                    <a:pt x="2583" y="1394"/>
                  </a:lnTo>
                  <a:lnTo>
                    <a:pt x="2588" y="1394"/>
                  </a:lnTo>
                  <a:close/>
                  <a:moveTo>
                    <a:pt x="2588" y="1425"/>
                  </a:moveTo>
                  <a:lnTo>
                    <a:pt x="2588" y="1442"/>
                  </a:lnTo>
                  <a:lnTo>
                    <a:pt x="2583" y="1442"/>
                  </a:lnTo>
                  <a:lnTo>
                    <a:pt x="2583" y="1425"/>
                  </a:lnTo>
                  <a:lnTo>
                    <a:pt x="2588" y="1425"/>
                  </a:lnTo>
                  <a:close/>
                  <a:moveTo>
                    <a:pt x="2588" y="1456"/>
                  </a:moveTo>
                  <a:lnTo>
                    <a:pt x="2588" y="1473"/>
                  </a:lnTo>
                  <a:lnTo>
                    <a:pt x="2583" y="1473"/>
                  </a:lnTo>
                  <a:lnTo>
                    <a:pt x="2583" y="1456"/>
                  </a:lnTo>
                  <a:lnTo>
                    <a:pt x="2588" y="1456"/>
                  </a:lnTo>
                  <a:close/>
                  <a:moveTo>
                    <a:pt x="2588" y="1486"/>
                  </a:moveTo>
                  <a:lnTo>
                    <a:pt x="2588" y="1504"/>
                  </a:lnTo>
                  <a:lnTo>
                    <a:pt x="2583" y="1504"/>
                  </a:lnTo>
                  <a:lnTo>
                    <a:pt x="2583" y="1486"/>
                  </a:lnTo>
                  <a:lnTo>
                    <a:pt x="2588" y="1486"/>
                  </a:lnTo>
                  <a:close/>
                  <a:moveTo>
                    <a:pt x="2588" y="1517"/>
                  </a:moveTo>
                  <a:lnTo>
                    <a:pt x="2588" y="1534"/>
                  </a:lnTo>
                  <a:lnTo>
                    <a:pt x="2583" y="1534"/>
                  </a:lnTo>
                  <a:lnTo>
                    <a:pt x="2583" y="1517"/>
                  </a:lnTo>
                  <a:lnTo>
                    <a:pt x="2588" y="1517"/>
                  </a:lnTo>
                  <a:close/>
                  <a:moveTo>
                    <a:pt x="2588" y="1548"/>
                  </a:moveTo>
                  <a:lnTo>
                    <a:pt x="2588" y="1565"/>
                  </a:lnTo>
                  <a:lnTo>
                    <a:pt x="2583" y="1565"/>
                  </a:lnTo>
                  <a:lnTo>
                    <a:pt x="2583" y="1548"/>
                  </a:lnTo>
                  <a:lnTo>
                    <a:pt x="2588" y="1548"/>
                  </a:lnTo>
                  <a:close/>
                  <a:moveTo>
                    <a:pt x="2588" y="1578"/>
                  </a:moveTo>
                  <a:lnTo>
                    <a:pt x="2588" y="1596"/>
                  </a:lnTo>
                  <a:lnTo>
                    <a:pt x="2583" y="1596"/>
                  </a:lnTo>
                  <a:lnTo>
                    <a:pt x="2583" y="1578"/>
                  </a:lnTo>
                  <a:lnTo>
                    <a:pt x="2588" y="1578"/>
                  </a:lnTo>
                  <a:close/>
                  <a:moveTo>
                    <a:pt x="2588" y="1609"/>
                  </a:moveTo>
                  <a:lnTo>
                    <a:pt x="2588" y="1627"/>
                  </a:lnTo>
                  <a:lnTo>
                    <a:pt x="2583" y="1627"/>
                  </a:lnTo>
                  <a:lnTo>
                    <a:pt x="2583" y="1609"/>
                  </a:lnTo>
                  <a:lnTo>
                    <a:pt x="2588" y="1609"/>
                  </a:lnTo>
                  <a:close/>
                  <a:moveTo>
                    <a:pt x="2588" y="1640"/>
                  </a:moveTo>
                  <a:lnTo>
                    <a:pt x="2588" y="1657"/>
                  </a:lnTo>
                  <a:lnTo>
                    <a:pt x="2583" y="1657"/>
                  </a:lnTo>
                  <a:lnTo>
                    <a:pt x="2583" y="1640"/>
                  </a:lnTo>
                  <a:lnTo>
                    <a:pt x="2588" y="1640"/>
                  </a:lnTo>
                  <a:close/>
                  <a:moveTo>
                    <a:pt x="2588" y="1670"/>
                  </a:moveTo>
                  <a:lnTo>
                    <a:pt x="2588" y="1688"/>
                  </a:lnTo>
                  <a:lnTo>
                    <a:pt x="2583" y="1688"/>
                  </a:lnTo>
                  <a:lnTo>
                    <a:pt x="2583" y="1670"/>
                  </a:lnTo>
                  <a:lnTo>
                    <a:pt x="2588" y="1670"/>
                  </a:lnTo>
                  <a:close/>
                  <a:moveTo>
                    <a:pt x="2588" y="1701"/>
                  </a:moveTo>
                  <a:lnTo>
                    <a:pt x="2588" y="1719"/>
                  </a:lnTo>
                  <a:lnTo>
                    <a:pt x="2583" y="1719"/>
                  </a:lnTo>
                  <a:lnTo>
                    <a:pt x="2583" y="1701"/>
                  </a:lnTo>
                  <a:lnTo>
                    <a:pt x="2588" y="1701"/>
                  </a:lnTo>
                  <a:close/>
                  <a:moveTo>
                    <a:pt x="2588" y="1732"/>
                  </a:moveTo>
                  <a:lnTo>
                    <a:pt x="2588" y="1749"/>
                  </a:lnTo>
                  <a:lnTo>
                    <a:pt x="2583" y="1749"/>
                  </a:lnTo>
                  <a:lnTo>
                    <a:pt x="2583" y="1732"/>
                  </a:lnTo>
                  <a:lnTo>
                    <a:pt x="2588" y="1732"/>
                  </a:lnTo>
                  <a:close/>
                  <a:moveTo>
                    <a:pt x="2588" y="1762"/>
                  </a:moveTo>
                  <a:lnTo>
                    <a:pt x="2588" y="1780"/>
                  </a:lnTo>
                  <a:lnTo>
                    <a:pt x="2583" y="1780"/>
                  </a:lnTo>
                  <a:lnTo>
                    <a:pt x="2583" y="1762"/>
                  </a:lnTo>
                  <a:lnTo>
                    <a:pt x="2588" y="1762"/>
                  </a:lnTo>
                  <a:close/>
                  <a:moveTo>
                    <a:pt x="2588" y="1793"/>
                  </a:moveTo>
                  <a:lnTo>
                    <a:pt x="2588" y="1811"/>
                  </a:lnTo>
                  <a:lnTo>
                    <a:pt x="2583" y="1811"/>
                  </a:lnTo>
                  <a:lnTo>
                    <a:pt x="2583" y="1793"/>
                  </a:lnTo>
                  <a:lnTo>
                    <a:pt x="2588" y="1793"/>
                  </a:lnTo>
                  <a:close/>
                  <a:moveTo>
                    <a:pt x="2588" y="1824"/>
                  </a:moveTo>
                  <a:lnTo>
                    <a:pt x="2588" y="1841"/>
                  </a:lnTo>
                  <a:lnTo>
                    <a:pt x="2583" y="1841"/>
                  </a:lnTo>
                  <a:lnTo>
                    <a:pt x="2583" y="1824"/>
                  </a:lnTo>
                  <a:lnTo>
                    <a:pt x="2588" y="1824"/>
                  </a:lnTo>
                  <a:close/>
                  <a:moveTo>
                    <a:pt x="2588" y="1854"/>
                  </a:moveTo>
                  <a:lnTo>
                    <a:pt x="2588" y="1872"/>
                  </a:lnTo>
                  <a:lnTo>
                    <a:pt x="2583" y="1872"/>
                  </a:lnTo>
                  <a:lnTo>
                    <a:pt x="2583" y="1854"/>
                  </a:lnTo>
                  <a:lnTo>
                    <a:pt x="2588" y="1854"/>
                  </a:lnTo>
                  <a:close/>
                  <a:moveTo>
                    <a:pt x="2588" y="1885"/>
                  </a:moveTo>
                  <a:lnTo>
                    <a:pt x="2588" y="1903"/>
                  </a:lnTo>
                  <a:lnTo>
                    <a:pt x="2583" y="1903"/>
                  </a:lnTo>
                  <a:lnTo>
                    <a:pt x="2583" y="1885"/>
                  </a:lnTo>
                  <a:lnTo>
                    <a:pt x="2588" y="1885"/>
                  </a:lnTo>
                  <a:close/>
                  <a:moveTo>
                    <a:pt x="2588" y="1916"/>
                  </a:moveTo>
                  <a:lnTo>
                    <a:pt x="2588" y="1933"/>
                  </a:lnTo>
                  <a:lnTo>
                    <a:pt x="2583" y="1933"/>
                  </a:lnTo>
                  <a:lnTo>
                    <a:pt x="2583" y="1916"/>
                  </a:lnTo>
                  <a:lnTo>
                    <a:pt x="2588" y="1916"/>
                  </a:lnTo>
                  <a:close/>
                  <a:moveTo>
                    <a:pt x="2588" y="1947"/>
                  </a:moveTo>
                  <a:lnTo>
                    <a:pt x="2588" y="1964"/>
                  </a:lnTo>
                  <a:lnTo>
                    <a:pt x="2583" y="1964"/>
                  </a:lnTo>
                  <a:lnTo>
                    <a:pt x="2583" y="1947"/>
                  </a:lnTo>
                  <a:lnTo>
                    <a:pt x="2588" y="1947"/>
                  </a:lnTo>
                  <a:close/>
                  <a:moveTo>
                    <a:pt x="2588" y="1977"/>
                  </a:moveTo>
                  <a:lnTo>
                    <a:pt x="2588" y="1995"/>
                  </a:lnTo>
                  <a:lnTo>
                    <a:pt x="2583" y="1995"/>
                  </a:lnTo>
                  <a:lnTo>
                    <a:pt x="2583" y="1977"/>
                  </a:lnTo>
                  <a:lnTo>
                    <a:pt x="2588" y="1977"/>
                  </a:lnTo>
                  <a:close/>
                  <a:moveTo>
                    <a:pt x="2588" y="2008"/>
                  </a:moveTo>
                  <a:lnTo>
                    <a:pt x="2588" y="2025"/>
                  </a:lnTo>
                  <a:lnTo>
                    <a:pt x="2583" y="2025"/>
                  </a:lnTo>
                  <a:lnTo>
                    <a:pt x="2583" y="2008"/>
                  </a:lnTo>
                  <a:lnTo>
                    <a:pt x="2588" y="2008"/>
                  </a:lnTo>
                  <a:close/>
                  <a:moveTo>
                    <a:pt x="2588" y="2038"/>
                  </a:moveTo>
                  <a:lnTo>
                    <a:pt x="2588" y="2056"/>
                  </a:lnTo>
                  <a:lnTo>
                    <a:pt x="2583" y="2056"/>
                  </a:lnTo>
                  <a:lnTo>
                    <a:pt x="2583" y="2038"/>
                  </a:lnTo>
                  <a:lnTo>
                    <a:pt x="2588" y="2038"/>
                  </a:lnTo>
                  <a:close/>
                  <a:moveTo>
                    <a:pt x="2588" y="2069"/>
                  </a:moveTo>
                  <a:lnTo>
                    <a:pt x="2588" y="2087"/>
                  </a:lnTo>
                  <a:lnTo>
                    <a:pt x="2583" y="2087"/>
                  </a:lnTo>
                  <a:lnTo>
                    <a:pt x="2583" y="2069"/>
                  </a:lnTo>
                  <a:lnTo>
                    <a:pt x="2588" y="2069"/>
                  </a:lnTo>
                  <a:close/>
                  <a:moveTo>
                    <a:pt x="2588" y="2100"/>
                  </a:moveTo>
                  <a:lnTo>
                    <a:pt x="2588" y="2117"/>
                  </a:lnTo>
                  <a:lnTo>
                    <a:pt x="2583" y="2117"/>
                  </a:lnTo>
                  <a:lnTo>
                    <a:pt x="2583" y="2100"/>
                  </a:lnTo>
                  <a:lnTo>
                    <a:pt x="2588" y="2100"/>
                  </a:lnTo>
                  <a:close/>
                  <a:moveTo>
                    <a:pt x="2588" y="2130"/>
                  </a:moveTo>
                  <a:lnTo>
                    <a:pt x="2588" y="2148"/>
                  </a:lnTo>
                  <a:lnTo>
                    <a:pt x="2583" y="2148"/>
                  </a:lnTo>
                  <a:lnTo>
                    <a:pt x="2583" y="2130"/>
                  </a:lnTo>
                  <a:lnTo>
                    <a:pt x="2588" y="2130"/>
                  </a:lnTo>
                  <a:close/>
                  <a:moveTo>
                    <a:pt x="2588" y="2161"/>
                  </a:moveTo>
                  <a:lnTo>
                    <a:pt x="2588" y="2179"/>
                  </a:lnTo>
                  <a:lnTo>
                    <a:pt x="2583" y="2179"/>
                  </a:lnTo>
                  <a:lnTo>
                    <a:pt x="2583" y="2161"/>
                  </a:lnTo>
                  <a:lnTo>
                    <a:pt x="2588" y="2161"/>
                  </a:lnTo>
                  <a:close/>
                  <a:moveTo>
                    <a:pt x="2588" y="2192"/>
                  </a:moveTo>
                  <a:lnTo>
                    <a:pt x="2588" y="2210"/>
                  </a:lnTo>
                  <a:lnTo>
                    <a:pt x="2583" y="2210"/>
                  </a:lnTo>
                  <a:lnTo>
                    <a:pt x="2583" y="2192"/>
                  </a:lnTo>
                  <a:lnTo>
                    <a:pt x="2588" y="2192"/>
                  </a:lnTo>
                  <a:close/>
                  <a:moveTo>
                    <a:pt x="2588" y="2223"/>
                  </a:moveTo>
                  <a:lnTo>
                    <a:pt x="2588" y="2240"/>
                  </a:lnTo>
                  <a:lnTo>
                    <a:pt x="2583" y="2240"/>
                  </a:lnTo>
                  <a:lnTo>
                    <a:pt x="2583" y="2223"/>
                  </a:lnTo>
                  <a:lnTo>
                    <a:pt x="2588" y="2223"/>
                  </a:lnTo>
                  <a:close/>
                  <a:moveTo>
                    <a:pt x="2588" y="2253"/>
                  </a:moveTo>
                  <a:lnTo>
                    <a:pt x="2588" y="2271"/>
                  </a:lnTo>
                  <a:lnTo>
                    <a:pt x="2583" y="2271"/>
                  </a:lnTo>
                  <a:lnTo>
                    <a:pt x="2583" y="2253"/>
                  </a:lnTo>
                  <a:lnTo>
                    <a:pt x="2588" y="2253"/>
                  </a:lnTo>
                  <a:close/>
                  <a:moveTo>
                    <a:pt x="2588" y="2284"/>
                  </a:moveTo>
                  <a:lnTo>
                    <a:pt x="2588" y="2301"/>
                  </a:lnTo>
                  <a:lnTo>
                    <a:pt x="2583" y="2301"/>
                  </a:lnTo>
                  <a:lnTo>
                    <a:pt x="2583" y="2284"/>
                  </a:lnTo>
                  <a:lnTo>
                    <a:pt x="2588" y="2284"/>
                  </a:lnTo>
                  <a:close/>
                  <a:moveTo>
                    <a:pt x="2588" y="2315"/>
                  </a:moveTo>
                  <a:lnTo>
                    <a:pt x="2588" y="2332"/>
                  </a:lnTo>
                  <a:lnTo>
                    <a:pt x="2583" y="2332"/>
                  </a:lnTo>
                  <a:lnTo>
                    <a:pt x="2583" y="2315"/>
                  </a:lnTo>
                  <a:lnTo>
                    <a:pt x="2588" y="2315"/>
                  </a:lnTo>
                  <a:close/>
                  <a:moveTo>
                    <a:pt x="2614" y="197"/>
                  </a:moveTo>
                  <a:lnTo>
                    <a:pt x="2614" y="215"/>
                  </a:lnTo>
                  <a:lnTo>
                    <a:pt x="2609" y="215"/>
                  </a:lnTo>
                  <a:lnTo>
                    <a:pt x="2609" y="197"/>
                  </a:lnTo>
                  <a:lnTo>
                    <a:pt x="2614" y="197"/>
                  </a:lnTo>
                  <a:close/>
                  <a:moveTo>
                    <a:pt x="2614" y="228"/>
                  </a:moveTo>
                  <a:lnTo>
                    <a:pt x="2614" y="246"/>
                  </a:lnTo>
                  <a:lnTo>
                    <a:pt x="2609" y="246"/>
                  </a:lnTo>
                  <a:lnTo>
                    <a:pt x="2609" y="228"/>
                  </a:lnTo>
                  <a:lnTo>
                    <a:pt x="2614" y="228"/>
                  </a:lnTo>
                  <a:close/>
                  <a:moveTo>
                    <a:pt x="2614" y="259"/>
                  </a:moveTo>
                  <a:lnTo>
                    <a:pt x="2614" y="277"/>
                  </a:lnTo>
                  <a:lnTo>
                    <a:pt x="2609" y="277"/>
                  </a:lnTo>
                  <a:lnTo>
                    <a:pt x="2609" y="259"/>
                  </a:lnTo>
                  <a:lnTo>
                    <a:pt x="2614" y="259"/>
                  </a:lnTo>
                  <a:close/>
                  <a:moveTo>
                    <a:pt x="2614" y="290"/>
                  </a:moveTo>
                  <a:lnTo>
                    <a:pt x="2614" y="307"/>
                  </a:lnTo>
                  <a:lnTo>
                    <a:pt x="2609" y="307"/>
                  </a:lnTo>
                  <a:lnTo>
                    <a:pt x="2609" y="290"/>
                  </a:lnTo>
                  <a:lnTo>
                    <a:pt x="2614" y="290"/>
                  </a:lnTo>
                  <a:close/>
                  <a:moveTo>
                    <a:pt x="2614" y="320"/>
                  </a:moveTo>
                  <a:lnTo>
                    <a:pt x="2614" y="338"/>
                  </a:lnTo>
                  <a:lnTo>
                    <a:pt x="2609" y="338"/>
                  </a:lnTo>
                  <a:lnTo>
                    <a:pt x="2609" y="320"/>
                  </a:lnTo>
                  <a:lnTo>
                    <a:pt x="2614" y="320"/>
                  </a:lnTo>
                  <a:close/>
                  <a:moveTo>
                    <a:pt x="2614" y="351"/>
                  </a:moveTo>
                  <a:lnTo>
                    <a:pt x="2614" y="369"/>
                  </a:lnTo>
                  <a:lnTo>
                    <a:pt x="2609" y="369"/>
                  </a:lnTo>
                  <a:lnTo>
                    <a:pt x="2609" y="351"/>
                  </a:lnTo>
                  <a:lnTo>
                    <a:pt x="2614" y="351"/>
                  </a:lnTo>
                  <a:close/>
                  <a:moveTo>
                    <a:pt x="2614" y="382"/>
                  </a:moveTo>
                  <a:lnTo>
                    <a:pt x="2614" y="399"/>
                  </a:lnTo>
                  <a:lnTo>
                    <a:pt x="2609" y="399"/>
                  </a:lnTo>
                  <a:lnTo>
                    <a:pt x="2609" y="382"/>
                  </a:lnTo>
                  <a:lnTo>
                    <a:pt x="2614" y="382"/>
                  </a:lnTo>
                  <a:close/>
                  <a:moveTo>
                    <a:pt x="2614" y="412"/>
                  </a:moveTo>
                  <a:lnTo>
                    <a:pt x="2614" y="430"/>
                  </a:lnTo>
                  <a:lnTo>
                    <a:pt x="2609" y="430"/>
                  </a:lnTo>
                  <a:lnTo>
                    <a:pt x="2609" y="412"/>
                  </a:lnTo>
                  <a:lnTo>
                    <a:pt x="2614" y="412"/>
                  </a:lnTo>
                  <a:close/>
                  <a:moveTo>
                    <a:pt x="2614" y="443"/>
                  </a:moveTo>
                  <a:lnTo>
                    <a:pt x="2614" y="460"/>
                  </a:lnTo>
                  <a:lnTo>
                    <a:pt x="2609" y="460"/>
                  </a:lnTo>
                  <a:lnTo>
                    <a:pt x="2609" y="443"/>
                  </a:lnTo>
                  <a:lnTo>
                    <a:pt x="2614" y="443"/>
                  </a:lnTo>
                  <a:close/>
                  <a:moveTo>
                    <a:pt x="2614" y="474"/>
                  </a:moveTo>
                  <a:lnTo>
                    <a:pt x="2614" y="491"/>
                  </a:lnTo>
                  <a:lnTo>
                    <a:pt x="2609" y="491"/>
                  </a:lnTo>
                  <a:lnTo>
                    <a:pt x="2609" y="474"/>
                  </a:lnTo>
                  <a:lnTo>
                    <a:pt x="2614" y="474"/>
                  </a:lnTo>
                  <a:close/>
                  <a:moveTo>
                    <a:pt x="2614" y="505"/>
                  </a:moveTo>
                  <a:lnTo>
                    <a:pt x="2614" y="522"/>
                  </a:lnTo>
                  <a:lnTo>
                    <a:pt x="2609" y="522"/>
                  </a:lnTo>
                  <a:lnTo>
                    <a:pt x="2609" y="505"/>
                  </a:lnTo>
                  <a:lnTo>
                    <a:pt x="2614" y="505"/>
                  </a:lnTo>
                  <a:close/>
                  <a:moveTo>
                    <a:pt x="2614" y="535"/>
                  </a:moveTo>
                  <a:lnTo>
                    <a:pt x="2614" y="553"/>
                  </a:lnTo>
                  <a:lnTo>
                    <a:pt x="2609" y="553"/>
                  </a:lnTo>
                  <a:lnTo>
                    <a:pt x="2609" y="535"/>
                  </a:lnTo>
                  <a:lnTo>
                    <a:pt x="2614" y="535"/>
                  </a:lnTo>
                  <a:close/>
                  <a:moveTo>
                    <a:pt x="2614" y="566"/>
                  </a:moveTo>
                  <a:lnTo>
                    <a:pt x="2614" y="583"/>
                  </a:lnTo>
                  <a:lnTo>
                    <a:pt x="2609" y="583"/>
                  </a:lnTo>
                  <a:lnTo>
                    <a:pt x="2609" y="566"/>
                  </a:lnTo>
                  <a:lnTo>
                    <a:pt x="2614" y="566"/>
                  </a:lnTo>
                  <a:close/>
                  <a:moveTo>
                    <a:pt x="2614" y="596"/>
                  </a:moveTo>
                  <a:lnTo>
                    <a:pt x="2614" y="614"/>
                  </a:lnTo>
                  <a:lnTo>
                    <a:pt x="2609" y="614"/>
                  </a:lnTo>
                  <a:lnTo>
                    <a:pt x="2609" y="596"/>
                  </a:lnTo>
                  <a:lnTo>
                    <a:pt x="2614" y="596"/>
                  </a:lnTo>
                  <a:close/>
                  <a:moveTo>
                    <a:pt x="2614" y="627"/>
                  </a:moveTo>
                  <a:lnTo>
                    <a:pt x="2614" y="645"/>
                  </a:lnTo>
                  <a:lnTo>
                    <a:pt x="2609" y="645"/>
                  </a:lnTo>
                  <a:lnTo>
                    <a:pt x="2609" y="627"/>
                  </a:lnTo>
                  <a:lnTo>
                    <a:pt x="2614" y="627"/>
                  </a:lnTo>
                  <a:close/>
                  <a:moveTo>
                    <a:pt x="2614" y="658"/>
                  </a:moveTo>
                  <a:lnTo>
                    <a:pt x="2614" y="675"/>
                  </a:lnTo>
                  <a:lnTo>
                    <a:pt x="2609" y="675"/>
                  </a:lnTo>
                  <a:lnTo>
                    <a:pt x="2609" y="658"/>
                  </a:lnTo>
                  <a:lnTo>
                    <a:pt x="2614" y="658"/>
                  </a:lnTo>
                  <a:close/>
                  <a:moveTo>
                    <a:pt x="2614" y="688"/>
                  </a:moveTo>
                  <a:lnTo>
                    <a:pt x="2614" y="706"/>
                  </a:lnTo>
                  <a:lnTo>
                    <a:pt x="2609" y="706"/>
                  </a:lnTo>
                  <a:lnTo>
                    <a:pt x="2609" y="688"/>
                  </a:lnTo>
                  <a:lnTo>
                    <a:pt x="2614" y="688"/>
                  </a:lnTo>
                  <a:close/>
                  <a:moveTo>
                    <a:pt x="2614" y="719"/>
                  </a:moveTo>
                  <a:lnTo>
                    <a:pt x="2614" y="737"/>
                  </a:lnTo>
                  <a:lnTo>
                    <a:pt x="2609" y="737"/>
                  </a:lnTo>
                  <a:lnTo>
                    <a:pt x="2609" y="719"/>
                  </a:lnTo>
                  <a:lnTo>
                    <a:pt x="2614" y="719"/>
                  </a:lnTo>
                  <a:close/>
                  <a:moveTo>
                    <a:pt x="2614" y="750"/>
                  </a:moveTo>
                  <a:lnTo>
                    <a:pt x="2614" y="768"/>
                  </a:lnTo>
                  <a:lnTo>
                    <a:pt x="2609" y="768"/>
                  </a:lnTo>
                  <a:lnTo>
                    <a:pt x="2609" y="750"/>
                  </a:lnTo>
                  <a:lnTo>
                    <a:pt x="2614" y="750"/>
                  </a:lnTo>
                  <a:close/>
                  <a:moveTo>
                    <a:pt x="2614" y="781"/>
                  </a:moveTo>
                  <a:lnTo>
                    <a:pt x="2614" y="798"/>
                  </a:lnTo>
                  <a:lnTo>
                    <a:pt x="2609" y="798"/>
                  </a:lnTo>
                  <a:lnTo>
                    <a:pt x="2609" y="781"/>
                  </a:lnTo>
                  <a:lnTo>
                    <a:pt x="2614" y="781"/>
                  </a:lnTo>
                  <a:close/>
                  <a:moveTo>
                    <a:pt x="2614" y="811"/>
                  </a:moveTo>
                  <a:lnTo>
                    <a:pt x="2614" y="829"/>
                  </a:lnTo>
                  <a:lnTo>
                    <a:pt x="2609" y="829"/>
                  </a:lnTo>
                  <a:lnTo>
                    <a:pt x="2609" y="811"/>
                  </a:lnTo>
                  <a:lnTo>
                    <a:pt x="2614" y="811"/>
                  </a:lnTo>
                  <a:close/>
                  <a:moveTo>
                    <a:pt x="2614" y="842"/>
                  </a:moveTo>
                  <a:lnTo>
                    <a:pt x="2614" y="859"/>
                  </a:lnTo>
                  <a:lnTo>
                    <a:pt x="2609" y="859"/>
                  </a:lnTo>
                  <a:lnTo>
                    <a:pt x="2609" y="842"/>
                  </a:lnTo>
                  <a:lnTo>
                    <a:pt x="2614" y="842"/>
                  </a:lnTo>
                  <a:close/>
                  <a:moveTo>
                    <a:pt x="2614" y="873"/>
                  </a:moveTo>
                  <a:lnTo>
                    <a:pt x="2614" y="890"/>
                  </a:lnTo>
                  <a:lnTo>
                    <a:pt x="2609" y="890"/>
                  </a:lnTo>
                  <a:lnTo>
                    <a:pt x="2609" y="873"/>
                  </a:lnTo>
                  <a:lnTo>
                    <a:pt x="2614" y="873"/>
                  </a:lnTo>
                  <a:close/>
                  <a:moveTo>
                    <a:pt x="2614" y="903"/>
                  </a:moveTo>
                  <a:lnTo>
                    <a:pt x="2614" y="921"/>
                  </a:lnTo>
                  <a:lnTo>
                    <a:pt x="2609" y="921"/>
                  </a:lnTo>
                  <a:lnTo>
                    <a:pt x="2609" y="903"/>
                  </a:lnTo>
                  <a:lnTo>
                    <a:pt x="2614" y="903"/>
                  </a:lnTo>
                  <a:close/>
                  <a:moveTo>
                    <a:pt x="2614" y="934"/>
                  </a:moveTo>
                  <a:lnTo>
                    <a:pt x="2614" y="951"/>
                  </a:lnTo>
                  <a:lnTo>
                    <a:pt x="2609" y="951"/>
                  </a:lnTo>
                  <a:lnTo>
                    <a:pt x="2609" y="934"/>
                  </a:lnTo>
                  <a:lnTo>
                    <a:pt x="2614" y="934"/>
                  </a:lnTo>
                  <a:close/>
                  <a:moveTo>
                    <a:pt x="2614" y="965"/>
                  </a:moveTo>
                  <a:lnTo>
                    <a:pt x="2614" y="982"/>
                  </a:lnTo>
                  <a:lnTo>
                    <a:pt x="2609" y="982"/>
                  </a:lnTo>
                  <a:lnTo>
                    <a:pt x="2609" y="965"/>
                  </a:lnTo>
                  <a:lnTo>
                    <a:pt x="2614" y="965"/>
                  </a:lnTo>
                  <a:close/>
                  <a:moveTo>
                    <a:pt x="2614" y="995"/>
                  </a:moveTo>
                  <a:lnTo>
                    <a:pt x="2614" y="1013"/>
                  </a:lnTo>
                  <a:lnTo>
                    <a:pt x="2609" y="1013"/>
                  </a:lnTo>
                  <a:lnTo>
                    <a:pt x="2609" y="995"/>
                  </a:lnTo>
                  <a:lnTo>
                    <a:pt x="2614" y="995"/>
                  </a:lnTo>
                  <a:close/>
                  <a:moveTo>
                    <a:pt x="2614" y="1026"/>
                  </a:moveTo>
                  <a:lnTo>
                    <a:pt x="2614" y="1044"/>
                  </a:lnTo>
                  <a:lnTo>
                    <a:pt x="2609" y="1044"/>
                  </a:lnTo>
                  <a:lnTo>
                    <a:pt x="2609" y="1026"/>
                  </a:lnTo>
                  <a:lnTo>
                    <a:pt x="2614" y="1026"/>
                  </a:lnTo>
                  <a:close/>
                  <a:moveTo>
                    <a:pt x="2614" y="1057"/>
                  </a:moveTo>
                  <a:lnTo>
                    <a:pt x="2614" y="1074"/>
                  </a:lnTo>
                  <a:lnTo>
                    <a:pt x="2609" y="1074"/>
                  </a:lnTo>
                  <a:lnTo>
                    <a:pt x="2609" y="1057"/>
                  </a:lnTo>
                  <a:lnTo>
                    <a:pt x="2614" y="1057"/>
                  </a:lnTo>
                  <a:close/>
                  <a:moveTo>
                    <a:pt x="2614" y="1087"/>
                  </a:moveTo>
                  <a:lnTo>
                    <a:pt x="2614" y="1105"/>
                  </a:lnTo>
                  <a:lnTo>
                    <a:pt x="2609" y="1105"/>
                  </a:lnTo>
                  <a:lnTo>
                    <a:pt x="2609" y="1087"/>
                  </a:lnTo>
                  <a:lnTo>
                    <a:pt x="2614" y="1087"/>
                  </a:lnTo>
                  <a:close/>
                  <a:moveTo>
                    <a:pt x="2614" y="1118"/>
                  </a:moveTo>
                  <a:lnTo>
                    <a:pt x="2614" y="1136"/>
                  </a:lnTo>
                  <a:lnTo>
                    <a:pt x="2609" y="1136"/>
                  </a:lnTo>
                  <a:lnTo>
                    <a:pt x="2609" y="1118"/>
                  </a:lnTo>
                  <a:lnTo>
                    <a:pt x="2614" y="1118"/>
                  </a:lnTo>
                  <a:close/>
                  <a:moveTo>
                    <a:pt x="2614" y="1149"/>
                  </a:moveTo>
                  <a:lnTo>
                    <a:pt x="2614" y="1166"/>
                  </a:lnTo>
                  <a:lnTo>
                    <a:pt x="2609" y="1166"/>
                  </a:lnTo>
                  <a:lnTo>
                    <a:pt x="2609" y="1149"/>
                  </a:lnTo>
                  <a:lnTo>
                    <a:pt x="2614" y="1149"/>
                  </a:lnTo>
                  <a:close/>
                  <a:moveTo>
                    <a:pt x="2614" y="1179"/>
                  </a:moveTo>
                  <a:lnTo>
                    <a:pt x="2614" y="1197"/>
                  </a:lnTo>
                  <a:lnTo>
                    <a:pt x="2609" y="1197"/>
                  </a:lnTo>
                  <a:lnTo>
                    <a:pt x="2609" y="1179"/>
                  </a:lnTo>
                  <a:lnTo>
                    <a:pt x="2614" y="1179"/>
                  </a:lnTo>
                  <a:close/>
                  <a:moveTo>
                    <a:pt x="2614" y="1210"/>
                  </a:moveTo>
                  <a:lnTo>
                    <a:pt x="2614" y="1228"/>
                  </a:lnTo>
                  <a:lnTo>
                    <a:pt x="2609" y="1228"/>
                  </a:lnTo>
                  <a:lnTo>
                    <a:pt x="2609" y="1210"/>
                  </a:lnTo>
                  <a:lnTo>
                    <a:pt x="2614" y="1210"/>
                  </a:lnTo>
                  <a:close/>
                  <a:moveTo>
                    <a:pt x="2614" y="1241"/>
                  </a:moveTo>
                  <a:lnTo>
                    <a:pt x="2614" y="1258"/>
                  </a:lnTo>
                  <a:lnTo>
                    <a:pt x="2609" y="1258"/>
                  </a:lnTo>
                  <a:lnTo>
                    <a:pt x="2609" y="1241"/>
                  </a:lnTo>
                  <a:lnTo>
                    <a:pt x="2614" y="1241"/>
                  </a:lnTo>
                  <a:close/>
                  <a:moveTo>
                    <a:pt x="2614" y="1271"/>
                  </a:moveTo>
                  <a:lnTo>
                    <a:pt x="2614" y="1289"/>
                  </a:lnTo>
                  <a:lnTo>
                    <a:pt x="2609" y="1289"/>
                  </a:lnTo>
                  <a:lnTo>
                    <a:pt x="2609" y="1271"/>
                  </a:lnTo>
                  <a:lnTo>
                    <a:pt x="2614" y="1271"/>
                  </a:lnTo>
                  <a:close/>
                  <a:moveTo>
                    <a:pt x="2614" y="1302"/>
                  </a:moveTo>
                  <a:lnTo>
                    <a:pt x="2614" y="1320"/>
                  </a:lnTo>
                  <a:lnTo>
                    <a:pt x="2609" y="1320"/>
                  </a:lnTo>
                  <a:lnTo>
                    <a:pt x="2609" y="1302"/>
                  </a:lnTo>
                  <a:lnTo>
                    <a:pt x="2614" y="1302"/>
                  </a:lnTo>
                  <a:close/>
                  <a:moveTo>
                    <a:pt x="2614" y="1333"/>
                  </a:moveTo>
                  <a:lnTo>
                    <a:pt x="2614" y="1350"/>
                  </a:lnTo>
                  <a:lnTo>
                    <a:pt x="2609" y="1350"/>
                  </a:lnTo>
                  <a:lnTo>
                    <a:pt x="2609" y="1333"/>
                  </a:lnTo>
                  <a:lnTo>
                    <a:pt x="2614" y="1333"/>
                  </a:lnTo>
                  <a:close/>
                  <a:moveTo>
                    <a:pt x="2614" y="1364"/>
                  </a:moveTo>
                  <a:lnTo>
                    <a:pt x="2614" y="1381"/>
                  </a:lnTo>
                  <a:lnTo>
                    <a:pt x="2609" y="1381"/>
                  </a:lnTo>
                  <a:lnTo>
                    <a:pt x="2609" y="1364"/>
                  </a:lnTo>
                  <a:lnTo>
                    <a:pt x="2614" y="1364"/>
                  </a:lnTo>
                  <a:close/>
                  <a:moveTo>
                    <a:pt x="2614" y="1394"/>
                  </a:moveTo>
                  <a:lnTo>
                    <a:pt x="2614" y="1412"/>
                  </a:lnTo>
                  <a:lnTo>
                    <a:pt x="2609" y="1412"/>
                  </a:lnTo>
                  <a:lnTo>
                    <a:pt x="2609" y="1394"/>
                  </a:lnTo>
                  <a:lnTo>
                    <a:pt x="2614" y="1394"/>
                  </a:lnTo>
                  <a:close/>
                  <a:moveTo>
                    <a:pt x="2614" y="1425"/>
                  </a:moveTo>
                  <a:lnTo>
                    <a:pt x="2614" y="1442"/>
                  </a:lnTo>
                  <a:lnTo>
                    <a:pt x="2609" y="1442"/>
                  </a:lnTo>
                  <a:lnTo>
                    <a:pt x="2609" y="1425"/>
                  </a:lnTo>
                  <a:lnTo>
                    <a:pt x="2614" y="1425"/>
                  </a:lnTo>
                  <a:close/>
                  <a:moveTo>
                    <a:pt x="2614" y="1456"/>
                  </a:moveTo>
                  <a:lnTo>
                    <a:pt x="2614" y="1473"/>
                  </a:lnTo>
                  <a:lnTo>
                    <a:pt x="2609" y="1473"/>
                  </a:lnTo>
                  <a:lnTo>
                    <a:pt x="2609" y="1456"/>
                  </a:lnTo>
                  <a:lnTo>
                    <a:pt x="2614" y="1456"/>
                  </a:lnTo>
                  <a:close/>
                  <a:moveTo>
                    <a:pt x="2614" y="1486"/>
                  </a:moveTo>
                  <a:lnTo>
                    <a:pt x="2614" y="1504"/>
                  </a:lnTo>
                  <a:lnTo>
                    <a:pt x="2609" y="1504"/>
                  </a:lnTo>
                  <a:lnTo>
                    <a:pt x="2609" y="1486"/>
                  </a:lnTo>
                  <a:lnTo>
                    <a:pt x="2614" y="1486"/>
                  </a:lnTo>
                  <a:close/>
                  <a:moveTo>
                    <a:pt x="2614" y="1517"/>
                  </a:moveTo>
                  <a:lnTo>
                    <a:pt x="2614" y="1534"/>
                  </a:lnTo>
                  <a:lnTo>
                    <a:pt x="2609" y="1534"/>
                  </a:lnTo>
                  <a:lnTo>
                    <a:pt x="2609" y="1517"/>
                  </a:lnTo>
                  <a:lnTo>
                    <a:pt x="2614" y="1517"/>
                  </a:lnTo>
                  <a:close/>
                  <a:moveTo>
                    <a:pt x="2614" y="1548"/>
                  </a:moveTo>
                  <a:lnTo>
                    <a:pt x="2614" y="1565"/>
                  </a:lnTo>
                  <a:lnTo>
                    <a:pt x="2609" y="1565"/>
                  </a:lnTo>
                  <a:lnTo>
                    <a:pt x="2609" y="1548"/>
                  </a:lnTo>
                  <a:lnTo>
                    <a:pt x="2614" y="1548"/>
                  </a:lnTo>
                  <a:close/>
                  <a:moveTo>
                    <a:pt x="2614" y="1578"/>
                  </a:moveTo>
                  <a:lnTo>
                    <a:pt x="2614" y="1596"/>
                  </a:lnTo>
                  <a:lnTo>
                    <a:pt x="2609" y="1596"/>
                  </a:lnTo>
                  <a:lnTo>
                    <a:pt x="2609" y="1578"/>
                  </a:lnTo>
                  <a:lnTo>
                    <a:pt x="2614" y="1578"/>
                  </a:lnTo>
                  <a:close/>
                  <a:moveTo>
                    <a:pt x="2614" y="1609"/>
                  </a:moveTo>
                  <a:lnTo>
                    <a:pt x="2614" y="1627"/>
                  </a:lnTo>
                  <a:lnTo>
                    <a:pt x="2609" y="1627"/>
                  </a:lnTo>
                  <a:lnTo>
                    <a:pt x="2609" y="1609"/>
                  </a:lnTo>
                  <a:lnTo>
                    <a:pt x="2614" y="1609"/>
                  </a:lnTo>
                  <a:close/>
                  <a:moveTo>
                    <a:pt x="2614" y="1640"/>
                  </a:moveTo>
                  <a:lnTo>
                    <a:pt x="2614" y="1657"/>
                  </a:lnTo>
                  <a:lnTo>
                    <a:pt x="2609" y="1657"/>
                  </a:lnTo>
                  <a:lnTo>
                    <a:pt x="2609" y="1640"/>
                  </a:lnTo>
                  <a:lnTo>
                    <a:pt x="2614" y="1640"/>
                  </a:lnTo>
                  <a:close/>
                  <a:moveTo>
                    <a:pt x="2614" y="1670"/>
                  </a:moveTo>
                  <a:lnTo>
                    <a:pt x="2614" y="1688"/>
                  </a:lnTo>
                  <a:lnTo>
                    <a:pt x="2609" y="1688"/>
                  </a:lnTo>
                  <a:lnTo>
                    <a:pt x="2609" y="1670"/>
                  </a:lnTo>
                  <a:lnTo>
                    <a:pt x="2614" y="1670"/>
                  </a:lnTo>
                  <a:close/>
                  <a:moveTo>
                    <a:pt x="2614" y="1701"/>
                  </a:moveTo>
                  <a:lnTo>
                    <a:pt x="2614" y="1719"/>
                  </a:lnTo>
                  <a:lnTo>
                    <a:pt x="2609" y="1719"/>
                  </a:lnTo>
                  <a:lnTo>
                    <a:pt x="2609" y="1701"/>
                  </a:lnTo>
                  <a:lnTo>
                    <a:pt x="2614" y="1701"/>
                  </a:lnTo>
                  <a:close/>
                  <a:moveTo>
                    <a:pt x="2614" y="1732"/>
                  </a:moveTo>
                  <a:lnTo>
                    <a:pt x="2614" y="1749"/>
                  </a:lnTo>
                  <a:lnTo>
                    <a:pt x="2609" y="1749"/>
                  </a:lnTo>
                  <a:lnTo>
                    <a:pt x="2609" y="1732"/>
                  </a:lnTo>
                  <a:lnTo>
                    <a:pt x="2614" y="1732"/>
                  </a:lnTo>
                  <a:close/>
                  <a:moveTo>
                    <a:pt x="2614" y="1762"/>
                  </a:moveTo>
                  <a:lnTo>
                    <a:pt x="2614" y="1780"/>
                  </a:lnTo>
                  <a:lnTo>
                    <a:pt x="2609" y="1780"/>
                  </a:lnTo>
                  <a:lnTo>
                    <a:pt x="2609" y="1762"/>
                  </a:lnTo>
                  <a:lnTo>
                    <a:pt x="2614" y="1762"/>
                  </a:lnTo>
                  <a:close/>
                  <a:moveTo>
                    <a:pt x="2614" y="1793"/>
                  </a:moveTo>
                  <a:lnTo>
                    <a:pt x="2614" y="1811"/>
                  </a:lnTo>
                  <a:lnTo>
                    <a:pt x="2609" y="1811"/>
                  </a:lnTo>
                  <a:lnTo>
                    <a:pt x="2609" y="1793"/>
                  </a:lnTo>
                  <a:lnTo>
                    <a:pt x="2614" y="1793"/>
                  </a:lnTo>
                  <a:close/>
                  <a:moveTo>
                    <a:pt x="2614" y="1824"/>
                  </a:moveTo>
                  <a:lnTo>
                    <a:pt x="2614" y="1841"/>
                  </a:lnTo>
                  <a:lnTo>
                    <a:pt x="2609" y="1841"/>
                  </a:lnTo>
                  <a:lnTo>
                    <a:pt x="2609" y="1824"/>
                  </a:lnTo>
                  <a:lnTo>
                    <a:pt x="2614" y="1824"/>
                  </a:lnTo>
                  <a:close/>
                  <a:moveTo>
                    <a:pt x="2614" y="1855"/>
                  </a:moveTo>
                  <a:lnTo>
                    <a:pt x="2614" y="1872"/>
                  </a:lnTo>
                  <a:lnTo>
                    <a:pt x="2609" y="1872"/>
                  </a:lnTo>
                  <a:lnTo>
                    <a:pt x="2609" y="1855"/>
                  </a:lnTo>
                  <a:lnTo>
                    <a:pt x="2614" y="1855"/>
                  </a:lnTo>
                  <a:close/>
                  <a:moveTo>
                    <a:pt x="2614" y="1885"/>
                  </a:moveTo>
                  <a:lnTo>
                    <a:pt x="2614" y="1903"/>
                  </a:lnTo>
                  <a:lnTo>
                    <a:pt x="2609" y="1903"/>
                  </a:lnTo>
                  <a:lnTo>
                    <a:pt x="2609" y="1885"/>
                  </a:lnTo>
                  <a:lnTo>
                    <a:pt x="2614" y="1885"/>
                  </a:lnTo>
                  <a:close/>
                  <a:moveTo>
                    <a:pt x="2614" y="1916"/>
                  </a:moveTo>
                  <a:lnTo>
                    <a:pt x="2614" y="1933"/>
                  </a:lnTo>
                  <a:lnTo>
                    <a:pt x="2609" y="1933"/>
                  </a:lnTo>
                  <a:lnTo>
                    <a:pt x="2609" y="1916"/>
                  </a:lnTo>
                  <a:lnTo>
                    <a:pt x="2614" y="1916"/>
                  </a:lnTo>
                  <a:close/>
                  <a:moveTo>
                    <a:pt x="2614" y="1947"/>
                  </a:moveTo>
                  <a:lnTo>
                    <a:pt x="2614" y="1964"/>
                  </a:lnTo>
                  <a:lnTo>
                    <a:pt x="2609" y="1964"/>
                  </a:lnTo>
                  <a:lnTo>
                    <a:pt x="2609" y="1947"/>
                  </a:lnTo>
                  <a:lnTo>
                    <a:pt x="2614" y="1947"/>
                  </a:lnTo>
                  <a:close/>
                  <a:moveTo>
                    <a:pt x="2614" y="1977"/>
                  </a:moveTo>
                  <a:lnTo>
                    <a:pt x="2614" y="1995"/>
                  </a:lnTo>
                  <a:lnTo>
                    <a:pt x="2609" y="1995"/>
                  </a:lnTo>
                  <a:lnTo>
                    <a:pt x="2609" y="1977"/>
                  </a:lnTo>
                  <a:lnTo>
                    <a:pt x="2614" y="1977"/>
                  </a:lnTo>
                  <a:close/>
                  <a:moveTo>
                    <a:pt x="2614" y="2008"/>
                  </a:moveTo>
                  <a:lnTo>
                    <a:pt x="2614" y="2025"/>
                  </a:lnTo>
                  <a:lnTo>
                    <a:pt x="2609" y="2025"/>
                  </a:lnTo>
                  <a:lnTo>
                    <a:pt x="2609" y="2008"/>
                  </a:lnTo>
                  <a:lnTo>
                    <a:pt x="2614" y="2008"/>
                  </a:lnTo>
                  <a:close/>
                  <a:moveTo>
                    <a:pt x="2614" y="2038"/>
                  </a:moveTo>
                  <a:lnTo>
                    <a:pt x="2614" y="2056"/>
                  </a:lnTo>
                  <a:lnTo>
                    <a:pt x="2609" y="2056"/>
                  </a:lnTo>
                  <a:lnTo>
                    <a:pt x="2609" y="2038"/>
                  </a:lnTo>
                  <a:lnTo>
                    <a:pt x="2614" y="2038"/>
                  </a:lnTo>
                  <a:close/>
                  <a:moveTo>
                    <a:pt x="2614" y="2069"/>
                  </a:moveTo>
                  <a:lnTo>
                    <a:pt x="2614" y="2087"/>
                  </a:lnTo>
                  <a:lnTo>
                    <a:pt x="2609" y="2087"/>
                  </a:lnTo>
                  <a:lnTo>
                    <a:pt x="2609" y="2069"/>
                  </a:lnTo>
                  <a:lnTo>
                    <a:pt x="2614" y="2069"/>
                  </a:lnTo>
                  <a:close/>
                  <a:moveTo>
                    <a:pt x="2614" y="2100"/>
                  </a:moveTo>
                  <a:lnTo>
                    <a:pt x="2614" y="2117"/>
                  </a:lnTo>
                  <a:lnTo>
                    <a:pt x="2609" y="2117"/>
                  </a:lnTo>
                  <a:lnTo>
                    <a:pt x="2609" y="2100"/>
                  </a:lnTo>
                  <a:lnTo>
                    <a:pt x="2614" y="2100"/>
                  </a:lnTo>
                  <a:close/>
                  <a:moveTo>
                    <a:pt x="2614" y="2131"/>
                  </a:moveTo>
                  <a:lnTo>
                    <a:pt x="2614" y="2148"/>
                  </a:lnTo>
                  <a:lnTo>
                    <a:pt x="2609" y="2148"/>
                  </a:lnTo>
                  <a:lnTo>
                    <a:pt x="2609" y="2131"/>
                  </a:lnTo>
                  <a:lnTo>
                    <a:pt x="2614" y="2131"/>
                  </a:lnTo>
                  <a:close/>
                  <a:moveTo>
                    <a:pt x="2614" y="2161"/>
                  </a:moveTo>
                  <a:lnTo>
                    <a:pt x="2614" y="2179"/>
                  </a:lnTo>
                  <a:lnTo>
                    <a:pt x="2609" y="2179"/>
                  </a:lnTo>
                  <a:lnTo>
                    <a:pt x="2609" y="2161"/>
                  </a:lnTo>
                  <a:lnTo>
                    <a:pt x="2614" y="2161"/>
                  </a:lnTo>
                  <a:close/>
                  <a:moveTo>
                    <a:pt x="2614" y="2192"/>
                  </a:moveTo>
                  <a:lnTo>
                    <a:pt x="2614" y="2210"/>
                  </a:lnTo>
                  <a:lnTo>
                    <a:pt x="2609" y="2210"/>
                  </a:lnTo>
                  <a:lnTo>
                    <a:pt x="2609" y="2192"/>
                  </a:lnTo>
                  <a:lnTo>
                    <a:pt x="2614" y="2192"/>
                  </a:lnTo>
                  <a:close/>
                  <a:moveTo>
                    <a:pt x="2614" y="2223"/>
                  </a:moveTo>
                  <a:lnTo>
                    <a:pt x="2614" y="2240"/>
                  </a:lnTo>
                  <a:lnTo>
                    <a:pt x="2609" y="2240"/>
                  </a:lnTo>
                  <a:lnTo>
                    <a:pt x="2609" y="2223"/>
                  </a:lnTo>
                  <a:lnTo>
                    <a:pt x="2614" y="2223"/>
                  </a:lnTo>
                  <a:close/>
                  <a:moveTo>
                    <a:pt x="2614" y="2253"/>
                  </a:moveTo>
                  <a:lnTo>
                    <a:pt x="2614" y="2271"/>
                  </a:lnTo>
                  <a:lnTo>
                    <a:pt x="2609" y="2271"/>
                  </a:lnTo>
                  <a:lnTo>
                    <a:pt x="2609" y="2253"/>
                  </a:lnTo>
                  <a:lnTo>
                    <a:pt x="2614" y="2253"/>
                  </a:lnTo>
                  <a:close/>
                  <a:moveTo>
                    <a:pt x="2614" y="2284"/>
                  </a:moveTo>
                  <a:lnTo>
                    <a:pt x="2614" y="2301"/>
                  </a:lnTo>
                  <a:lnTo>
                    <a:pt x="2609" y="2301"/>
                  </a:lnTo>
                  <a:lnTo>
                    <a:pt x="2609" y="2284"/>
                  </a:lnTo>
                  <a:lnTo>
                    <a:pt x="2614" y="2284"/>
                  </a:lnTo>
                  <a:close/>
                  <a:moveTo>
                    <a:pt x="2614" y="2315"/>
                  </a:moveTo>
                  <a:lnTo>
                    <a:pt x="2614" y="2332"/>
                  </a:lnTo>
                  <a:lnTo>
                    <a:pt x="2609" y="2332"/>
                  </a:lnTo>
                  <a:lnTo>
                    <a:pt x="2609" y="2315"/>
                  </a:lnTo>
                  <a:lnTo>
                    <a:pt x="2614" y="2315"/>
                  </a:lnTo>
                  <a:close/>
                  <a:moveTo>
                    <a:pt x="2644" y="162"/>
                  </a:moveTo>
                  <a:lnTo>
                    <a:pt x="2644" y="180"/>
                  </a:lnTo>
                  <a:lnTo>
                    <a:pt x="2640" y="180"/>
                  </a:lnTo>
                  <a:lnTo>
                    <a:pt x="2640" y="162"/>
                  </a:lnTo>
                  <a:lnTo>
                    <a:pt x="2644" y="162"/>
                  </a:lnTo>
                  <a:close/>
                  <a:moveTo>
                    <a:pt x="2644" y="193"/>
                  </a:moveTo>
                  <a:lnTo>
                    <a:pt x="2644" y="211"/>
                  </a:lnTo>
                  <a:lnTo>
                    <a:pt x="2640" y="211"/>
                  </a:lnTo>
                  <a:lnTo>
                    <a:pt x="2640" y="193"/>
                  </a:lnTo>
                  <a:lnTo>
                    <a:pt x="2644" y="193"/>
                  </a:lnTo>
                  <a:close/>
                  <a:moveTo>
                    <a:pt x="2644" y="224"/>
                  </a:moveTo>
                  <a:lnTo>
                    <a:pt x="2644" y="242"/>
                  </a:lnTo>
                  <a:lnTo>
                    <a:pt x="2640" y="242"/>
                  </a:lnTo>
                  <a:lnTo>
                    <a:pt x="2640" y="224"/>
                  </a:lnTo>
                  <a:lnTo>
                    <a:pt x="2644" y="224"/>
                  </a:lnTo>
                  <a:close/>
                  <a:moveTo>
                    <a:pt x="2644" y="255"/>
                  </a:moveTo>
                  <a:lnTo>
                    <a:pt x="2644" y="272"/>
                  </a:lnTo>
                  <a:lnTo>
                    <a:pt x="2640" y="272"/>
                  </a:lnTo>
                  <a:lnTo>
                    <a:pt x="2640" y="255"/>
                  </a:lnTo>
                  <a:lnTo>
                    <a:pt x="2644" y="255"/>
                  </a:lnTo>
                  <a:close/>
                  <a:moveTo>
                    <a:pt x="2644" y="285"/>
                  </a:moveTo>
                  <a:lnTo>
                    <a:pt x="2644" y="303"/>
                  </a:lnTo>
                  <a:lnTo>
                    <a:pt x="2640" y="303"/>
                  </a:lnTo>
                  <a:lnTo>
                    <a:pt x="2640" y="285"/>
                  </a:lnTo>
                  <a:lnTo>
                    <a:pt x="2644" y="285"/>
                  </a:lnTo>
                  <a:close/>
                  <a:moveTo>
                    <a:pt x="2644" y="316"/>
                  </a:moveTo>
                  <a:lnTo>
                    <a:pt x="2644" y="333"/>
                  </a:lnTo>
                  <a:lnTo>
                    <a:pt x="2640" y="333"/>
                  </a:lnTo>
                  <a:lnTo>
                    <a:pt x="2640" y="316"/>
                  </a:lnTo>
                  <a:lnTo>
                    <a:pt x="2644" y="316"/>
                  </a:lnTo>
                  <a:close/>
                  <a:moveTo>
                    <a:pt x="2644" y="347"/>
                  </a:moveTo>
                  <a:lnTo>
                    <a:pt x="2644" y="364"/>
                  </a:lnTo>
                  <a:lnTo>
                    <a:pt x="2640" y="364"/>
                  </a:lnTo>
                  <a:lnTo>
                    <a:pt x="2640" y="347"/>
                  </a:lnTo>
                  <a:lnTo>
                    <a:pt x="2644" y="347"/>
                  </a:lnTo>
                  <a:close/>
                  <a:moveTo>
                    <a:pt x="2644" y="377"/>
                  </a:moveTo>
                  <a:lnTo>
                    <a:pt x="2644" y="395"/>
                  </a:lnTo>
                  <a:lnTo>
                    <a:pt x="2640" y="395"/>
                  </a:lnTo>
                  <a:lnTo>
                    <a:pt x="2640" y="377"/>
                  </a:lnTo>
                  <a:lnTo>
                    <a:pt x="2644" y="377"/>
                  </a:lnTo>
                  <a:close/>
                  <a:moveTo>
                    <a:pt x="2644" y="408"/>
                  </a:moveTo>
                  <a:lnTo>
                    <a:pt x="2644" y="425"/>
                  </a:lnTo>
                  <a:lnTo>
                    <a:pt x="2640" y="425"/>
                  </a:lnTo>
                  <a:lnTo>
                    <a:pt x="2640" y="408"/>
                  </a:lnTo>
                  <a:lnTo>
                    <a:pt x="2644" y="408"/>
                  </a:lnTo>
                  <a:close/>
                  <a:moveTo>
                    <a:pt x="2644" y="439"/>
                  </a:moveTo>
                  <a:lnTo>
                    <a:pt x="2644" y="456"/>
                  </a:lnTo>
                  <a:lnTo>
                    <a:pt x="2640" y="456"/>
                  </a:lnTo>
                  <a:lnTo>
                    <a:pt x="2640" y="439"/>
                  </a:lnTo>
                  <a:lnTo>
                    <a:pt x="2644" y="439"/>
                  </a:lnTo>
                  <a:close/>
                  <a:moveTo>
                    <a:pt x="2644" y="470"/>
                  </a:moveTo>
                  <a:lnTo>
                    <a:pt x="2644" y="487"/>
                  </a:lnTo>
                  <a:lnTo>
                    <a:pt x="2640" y="487"/>
                  </a:lnTo>
                  <a:lnTo>
                    <a:pt x="2640" y="470"/>
                  </a:lnTo>
                  <a:lnTo>
                    <a:pt x="2644" y="470"/>
                  </a:lnTo>
                  <a:close/>
                  <a:moveTo>
                    <a:pt x="2644" y="500"/>
                  </a:moveTo>
                  <a:lnTo>
                    <a:pt x="2644" y="518"/>
                  </a:lnTo>
                  <a:lnTo>
                    <a:pt x="2640" y="518"/>
                  </a:lnTo>
                  <a:lnTo>
                    <a:pt x="2640" y="500"/>
                  </a:lnTo>
                  <a:lnTo>
                    <a:pt x="2644" y="500"/>
                  </a:lnTo>
                  <a:close/>
                  <a:moveTo>
                    <a:pt x="2644" y="531"/>
                  </a:moveTo>
                  <a:lnTo>
                    <a:pt x="2644" y="548"/>
                  </a:lnTo>
                  <a:lnTo>
                    <a:pt x="2640" y="548"/>
                  </a:lnTo>
                  <a:lnTo>
                    <a:pt x="2640" y="531"/>
                  </a:lnTo>
                  <a:lnTo>
                    <a:pt x="2644" y="531"/>
                  </a:lnTo>
                  <a:close/>
                  <a:moveTo>
                    <a:pt x="2644" y="561"/>
                  </a:moveTo>
                  <a:lnTo>
                    <a:pt x="2644" y="579"/>
                  </a:lnTo>
                  <a:lnTo>
                    <a:pt x="2640" y="579"/>
                  </a:lnTo>
                  <a:lnTo>
                    <a:pt x="2640" y="561"/>
                  </a:lnTo>
                  <a:lnTo>
                    <a:pt x="2644" y="561"/>
                  </a:lnTo>
                  <a:close/>
                  <a:moveTo>
                    <a:pt x="2644" y="592"/>
                  </a:moveTo>
                  <a:lnTo>
                    <a:pt x="2644" y="610"/>
                  </a:lnTo>
                  <a:lnTo>
                    <a:pt x="2640" y="610"/>
                  </a:lnTo>
                  <a:lnTo>
                    <a:pt x="2640" y="592"/>
                  </a:lnTo>
                  <a:lnTo>
                    <a:pt x="2644" y="592"/>
                  </a:lnTo>
                  <a:close/>
                  <a:moveTo>
                    <a:pt x="2644" y="623"/>
                  </a:moveTo>
                  <a:lnTo>
                    <a:pt x="2644" y="640"/>
                  </a:lnTo>
                  <a:lnTo>
                    <a:pt x="2640" y="640"/>
                  </a:lnTo>
                  <a:lnTo>
                    <a:pt x="2640" y="623"/>
                  </a:lnTo>
                  <a:lnTo>
                    <a:pt x="2644" y="623"/>
                  </a:lnTo>
                  <a:close/>
                  <a:moveTo>
                    <a:pt x="2644" y="653"/>
                  </a:moveTo>
                  <a:lnTo>
                    <a:pt x="2644" y="671"/>
                  </a:lnTo>
                  <a:lnTo>
                    <a:pt x="2640" y="671"/>
                  </a:lnTo>
                  <a:lnTo>
                    <a:pt x="2640" y="653"/>
                  </a:lnTo>
                  <a:lnTo>
                    <a:pt x="2644" y="653"/>
                  </a:lnTo>
                  <a:close/>
                  <a:moveTo>
                    <a:pt x="2644" y="684"/>
                  </a:moveTo>
                  <a:lnTo>
                    <a:pt x="2644" y="702"/>
                  </a:lnTo>
                  <a:lnTo>
                    <a:pt x="2640" y="702"/>
                  </a:lnTo>
                  <a:lnTo>
                    <a:pt x="2640" y="684"/>
                  </a:lnTo>
                  <a:lnTo>
                    <a:pt x="2644" y="684"/>
                  </a:lnTo>
                  <a:close/>
                  <a:moveTo>
                    <a:pt x="2644" y="715"/>
                  </a:moveTo>
                  <a:lnTo>
                    <a:pt x="2644" y="733"/>
                  </a:lnTo>
                  <a:lnTo>
                    <a:pt x="2640" y="733"/>
                  </a:lnTo>
                  <a:lnTo>
                    <a:pt x="2640" y="715"/>
                  </a:lnTo>
                  <a:lnTo>
                    <a:pt x="2644" y="715"/>
                  </a:lnTo>
                  <a:close/>
                  <a:moveTo>
                    <a:pt x="2644" y="746"/>
                  </a:moveTo>
                  <a:lnTo>
                    <a:pt x="2644" y="763"/>
                  </a:lnTo>
                  <a:lnTo>
                    <a:pt x="2640" y="763"/>
                  </a:lnTo>
                  <a:lnTo>
                    <a:pt x="2640" y="746"/>
                  </a:lnTo>
                  <a:lnTo>
                    <a:pt x="2644" y="746"/>
                  </a:lnTo>
                  <a:close/>
                  <a:moveTo>
                    <a:pt x="2644" y="776"/>
                  </a:moveTo>
                  <a:lnTo>
                    <a:pt x="2644" y="794"/>
                  </a:lnTo>
                  <a:lnTo>
                    <a:pt x="2640" y="794"/>
                  </a:lnTo>
                  <a:lnTo>
                    <a:pt x="2640" y="776"/>
                  </a:lnTo>
                  <a:lnTo>
                    <a:pt x="2644" y="776"/>
                  </a:lnTo>
                  <a:close/>
                  <a:moveTo>
                    <a:pt x="2644" y="807"/>
                  </a:moveTo>
                  <a:lnTo>
                    <a:pt x="2644" y="824"/>
                  </a:lnTo>
                  <a:lnTo>
                    <a:pt x="2640" y="824"/>
                  </a:lnTo>
                  <a:lnTo>
                    <a:pt x="2640" y="807"/>
                  </a:lnTo>
                  <a:lnTo>
                    <a:pt x="2644" y="807"/>
                  </a:lnTo>
                  <a:close/>
                  <a:moveTo>
                    <a:pt x="2644" y="838"/>
                  </a:moveTo>
                  <a:lnTo>
                    <a:pt x="2644" y="855"/>
                  </a:lnTo>
                  <a:lnTo>
                    <a:pt x="2640" y="855"/>
                  </a:lnTo>
                  <a:lnTo>
                    <a:pt x="2640" y="838"/>
                  </a:lnTo>
                  <a:lnTo>
                    <a:pt x="2644" y="838"/>
                  </a:lnTo>
                  <a:close/>
                  <a:moveTo>
                    <a:pt x="2644" y="868"/>
                  </a:moveTo>
                  <a:lnTo>
                    <a:pt x="2644" y="886"/>
                  </a:lnTo>
                  <a:lnTo>
                    <a:pt x="2640" y="886"/>
                  </a:lnTo>
                  <a:lnTo>
                    <a:pt x="2640" y="868"/>
                  </a:lnTo>
                  <a:lnTo>
                    <a:pt x="2644" y="868"/>
                  </a:lnTo>
                  <a:close/>
                  <a:moveTo>
                    <a:pt x="2644" y="899"/>
                  </a:moveTo>
                  <a:lnTo>
                    <a:pt x="2644" y="916"/>
                  </a:lnTo>
                  <a:lnTo>
                    <a:pt x="2640" y="916"/>
                  </a:lnTo>
                  <a:lnTo>
                    <a:pt x="2640" y="899"/>
                  </a:lnTo>
                  <a:lnTo>
                    <a:pt x="2644" y="899"/>
                  </a:lnTo>
                  <a:close/>
                  <a:moveTo>
                    <a:pt x="2644" y="930"/>
                  </a:moveTo>
                  <a:lnTo>
                    <a:pt x="2644" y="947"/>
                  </a:lnTo>
                  <a:lnTo>
                    <a:pt x="2640" y="947"/>
                  </a:lnTo>
                  <a:lnTo>
                    <a:pt x="2640" y="930"/>
                  </a:lnTo>
                  <a:lnTo>
                    <a:pt x="2644" y="930"/>
                  </a:lnTo>
                  <a:close/>
                  <a:moveTo>
                    <a:pt x="2644" y="960"/>
                  </a:moveTo>
                  <a:lnTo>
                    <a:pt x="2644" y="978"/>
                  </a:lnTo>
                  <a:lnTo>
                    <a:pt x="2640" y="978"/>
                  </a:lnTo>
                  <a:lnTo>
                    <a:pt x="2640" y="960"/>
                  </a:lnTo>
                  <a:lnTo>
                    <a:pt x="2644" y="960"/>
                  </a:lnTo>
                  <a:close/>
                  <a:moveTo>
                    <a:pt x="2644" y="991"/>
                  </a:moveTo>
                  <a:lnTo>
                    <a:pt x="2644" y="1009"/>
                  </a:lnTo>
                  <a:lnTo>
                    <a:pt x="2640" y="1009"/>
                  </a:lnTo>
                  <a:lnTo>
                    <a:pt x="2640" y="991"/>
                  </a:lnTo>
                  <a:lnTo>
                    <a:pt x="2644" y="991"/>
                  </a:lnTo>
                  <a:close/>
                  <a:moveTo>
                    <a:pt x="2644" y="1022"/>
                  </a:moveTo>
                  <a:lnTo>
                    <a:pt x="2644" y="1039"/>
                  </a:lnTo>
                  <a:lnTo>
                    <a:pt x="2640" y="1039"/>
                  </a:lnTo>
                  <a:lnTo>
                    <a:pt x="2640" y="1022"/>
                  </a:lnTo>
                  <a:lnTo>
                    <a:pt x="2644" y="1022"/>
                  </a:lnTo>
                  <a:close/>
                  <a:moveTo>
                    <a:pt x="2644" y="1052"/>
                  </a:moveTo>
                  <a:lnTo>
                    <a:pt x="2644" y="1070"/>
                  </a:lnTo>
                  <a:lnTo>
                    <a:pt x="2640" y="1070"/>
                  </a:lnTo>
                  <a:lnTo>
                    <a:pt x="2640" y="1052"/>
                  </a:lnTo>
                  <a:lnTo>
                    <a:pt x="2644" y="1052"/>
                  </a:lnTo>
                  <a:close/>
                  <a:moveTo>
                    <a:pt x="2644" y="1083"/>
                  </a:moveTo>
                  <a:lnTo>
                    <a:pt x="2644" y="1101"/>
                  </a:lnTo>
                  <a:lnTo>
                    <a:pt x="2640" y="1101"/>
                  </a:lnTo>
                  <a:lnTo>
                    <a:pt x="2640" y="1083"/>
                  </a:lnTo>
                  <a:lnTo>
                    <a:pt x="2644" y="1083"/>
                  </a:lnTo>
                  <a:close/>
                  <a:moveTo>
                    <a:pt x="2644" y="1114"/>
                  </a:moveTo>
                  <a:lnTo>
                    <a:pt x="2644" y="1131"/>
                  </a:lnTo>
                  <a:lnTo>
                    <a:pt x="2640" y="1131"/>
                  </a:lnTo>
                  <a:lnTo>
                    <a:pt x="2640" y="1114"/>
                  </a:lnTo>
                  <a:lnTo>
                    <a:pt x="2644" y="1114"/>
                  </a:lnTo>
                  <a:close/>
                  <a:moveTo>
                    <a:pt x="2644" y="1144"/>
                  </a:moveTo>
                  <a:lnTo>
                    <a:pt x="2644" y="1162"/>
                  </a:lnTo>
                  <a:lnTo>
                    <a:pt x="2640" y="1162"/>
                  </a:lnTo>
                  <a:lnTo>
                    <a:pt x="2640" y="1144"/>
                  </a:lnTo>
                  <a:lnTo>
                    <a:pt x="2644" y="1144"/>
                  </a:lnTo>
                  <a:close/>
                  <a:moveTo>
                    <a:pt x="2644" y="1175"/>
                  </a:moveTo>
                  <a:lnTo>
                    <a:pt x="2644" y="1193"/>
                  </a:lnTo>
                  <a:lnTo>
                    <a:pt x="2640" y="1193"/>
                  </a:lnTo>
                  <a:lnTo>
                    <a:pt x="2640" y="1175"/>
                  </a:lnTo>
                  <a:lnTo>
                    <a:pt x="2644" y="1175"/>
                  </a:lnTo>
                  <a:close/>
                  <a:moveTo>
                    <a:pt x="2644" y="1206"/>
                  </a:moveTo>
                  <a:lnTo>
                    <a:pt x="2644" y="1223"/>
                  </a:lnTo>
                  <a:lnTo>
                    <a:pt x="2640" y="1223"/>
                  </a:lnTo>
                  <a:lnTo>
                    <a:pt x="2640" y="1206"/>
                  </a:lnTo>
                  <a:lnTo>
                    <a:pt x="2644" y="1206"/>
                  </a:lnTo>
                  <a:close/>
                  <a:moveTo>
                    <a:pt x="2644" y="1236"/>
                  </a:moveTo>
                  <a:lnTo>
                    <a:pt x="2644" y="1254"/>
                  </a:lnTo>
                  <a:lnTo>
                    <a:pt x="2640" y="1254"/>
                  </a:lnTo>
                  <a:lnTo>
                    <a:pt x="2640" y="1236"/>
                  </a:lnTo>
                  <a:lnTo>
                    <a:pt x="2644" y="1236"/>
                  </a:lnTo>
                  <a:close/>
                  <a:moveTo>
                    <a:pt x="2644" y="1267"/>
                  </a:moveTo>
                  <a:lnTo>
                    <a:pt x="2644" y="1285"/>
                  </a:lnTo>
                  <a:lnTo>
                    <a:pt x="2640" y="1285"/>
                  </a:lnTo>
                  <a:lnTo>
                    <a:pt x="2640" y="1267"/>
                  </a:lnTo>
                  <a:lnTo>
                    <a:pt x="2644" y="1267"/>
                  </a:lnTo>
                  <a:close/>
                  <a:moveTo>
                    <a:pt x="2644" y="1298"/>
                  </a:moveTo>
                  <a:lnTo>
                    <a:pt x="2644" y="1315"/>
                  </a:lnTo>
                  <a:lnTo>
                    <a:pt x="2640" y="1315"/>
                  </a:lnTo>
                  <a:lnTo>
                    <a:pt x="2640" y="1298"/>
                  </a:lnTo>
                  <a:lnTo>
                    <a:pt x="2644" y="1298"/>
                  </a:lnTo>
                  <a:close/>
                  <a:moveTo>
                    <a:pt x="2644" y="1329"/>
                  </a:moveTo>
                  <a:lnTo>
                    <a:pt x="2644" y="1346"/>
                  </a:lnTo>
                  <a:lnTo>
                    <a:pt x="2640" y="1346"/>
                  </a:lnTo>
                  <a:lnTo>
                    <a:pt x="2640" y="1329"/>
                  </a:lnTo>
                  <a:lnTo>
                    <a:pt x="2644" y="1329"/>
                  </a:lnTo>
                  <a:close/>
                  <a:moveTo>
                    <a:pt x="2644" y="1359"/>
                  </a:moveTo>
                  <a:lnTo>
                    <a:pt x="2644" y="1377"/>
                  </a:lnTo>
                  <a:lnTo>
                    <a:pt x="2640" y="1377"/>
                  </a:lnTo>
                  <a:lnTo>
                    <a:pt x="2640" y="1359"/>
                  </a:lnTo>
                  <a:lnTo>
                    <a:pt x="2644" y="1359"/>
                  </a:lnTo>
                  <a:close/>
                  <a:moveTo>
                    <a:pt x="2644" y="1390"/>
                  </a:moveTo>
                  <a:lnTo>
                    <a:pt x="2644" y="1407"/>
                  </a:lnTo>
                  <a:lnTo>
                    <a:pt x="2640" y="1407"/>
                  </a:lnTo>
                  <a:lnTo>
                    <a:pt x="2640" y="1390"/>
                  </a:lnTo>
                  <a:lnTo>
                    <a:pt x="2644" y="1390"/>
                  </a:lnTo>
                  <a:close/>
                  <a:moveTo>
                    <a:pt x="2644" y="1421"/>
                  </a:moveTo>
                  <a:lnTo>
                    <a:pt x="2644" y="1438"/>
                  </a:lnTo>
                  <a:lnTo>
                    <a:pt x="2640" y="1438"/>
                  </a:lnTo>
                  <a:lnTo>
                    <a:pt x="2640" y="1421"/>
                  </a:lnTo>
                  <a:lnTo>
                    <a:pt x="2644" y="1421"/>
                  </a:lnTo>
                  <a:close/>
                  <a:moveTo>
                    <a:pt x="2644" y="1451"/>
                  </a:moveTo>
                  <a:lnTo>
                    <a:pt x="2644" y="1469"/>
                  </a:lnTo>
                  <a:lnTo>
                    <a:pt x="2640" y="1469"/>
                  </a:lnTo>
                  <a:lnTo>
                    <a:pt x="2640" y="1451"/>
                  </a:lnTo>
                  <a:lnTo>
                    <a:pt x="2644" y="1451"/>
                  </a:lnTo>
                  <a:close/>
                  <a:moveTo>
                    <a:pt x="2644" y="1482"/>
                  </a:moveTo>
                  <a:lnTo>
                    <a:pt x="2644" y="1499"/>
                  </a:lnTo>
                  <a:lnTo>
                    <a:pt x="2640" y="1499"/>
                  </a:lnTo>
                  <a:lnTo>
                    <a:pt x="2640" y="1482"/>
                  </a:lnTo>
                  <a:lnTo>
                    <a:pt x="2644" y="1482"/>
                  </a:lnTo>
                  <a:close/>
                  <a:moveTo>
                    <a:pt x="2644" y="1512"/>
                  </a:moveTo>
                  <a:lnTo>
                    <a:pt x="2644" y="1530"/>
                  </a:lnTo>
                  <a:lnTo>
                    <a:pt x="2640" y="1530"/>
                  </a:lnTo>
                  <a:lnTo>
                    <a:pt x="2640" y="1512"/>
                  </a:lnTo>
                  <a:lnTo>
                    <a:pt x="2644" y="1512"/>
                  </a:lnTo>
                  <a:close/>
                  <a:moveTo>
                    <a:pt x="2644" y="1543"/>
                  </a:moveTo>
                  <a:lnTo>
                    <a:pt x="2644" y="1561"/>
                  </a:lnTo>
                  <a:lnTo>
                    <a:pt x="2640" y="1561"/>
                  </a:lnTo>
                  <a:lnTo>
                    <a:pt x="2640" y="1543"/>
                  </a:lnTo>
                  <a:lnTo>
                    <a:pt x="2644" y="1543"/>
                  </a:lnTo>
                  <a:close/>
                  <a:moveTo>
                    <a:pt x="2644" y="1574"/>
                  </a:moveTo>
                  <a:lnTo>
                    <a:pt x="2644" y="1592"/>
                  </a:lnTo>
                  <a:lnTo>
                    <a:pt x="2640" y="1592"/>
                  </a:lnTo>
                  <a:lnTo>
                    <a:pt x="2640" y="1574"/>
                  </a:lnTo>
                  <a:lnTo>
                    <a:pt x="2644" y="1574"/>
                  </a:lnTo>
                  <a:close/>
                  <a:moveTo>
                    <a:pt x="2644" y="1605"/>
                  </a:moveTo>
                  <a:lnTo>
                    <a:pt x="2644" y="1622"/>
                  </a:lnTo>
                  <a:lnTo>
                    <a:pt x="2640" y="1622"/>
                  </a:lnTo>
                  <a:lnTo>
                    <a:pt x="2640" y="1605"/>
                  </a:lnTo>
                  <a:lnTo>
                    <a:pt x="2644" y="1605"/>
                  </a:lnTo>
                  <a:close/>
                  <a:moveTo>
                    <a:pt x="2644" y="1635"/>
                  </a:moveTo>
                  <a:lnTo>
                    <a:pt x="2644" y="1653"/>
                  </a:lnTo>
                  <a:lnTo>
                    <a:pt x="2640" y="1653"/>
                  </a:lnTo>
                  <a:lnTo>
                    <a:pt x="2640" y="1635"/>
                  </a:lnTo>
                  <a:lnTo>
                    <a:pt x="2644" y="1635"/>
                  </a:lnTo>
                  <a:close/>
                  <a:moveTo>
                    <a:pt x="2644" y="1666"/>
                  </a:moveTo>
                  <a:lnTo>
                    <a:pt x="2644" y="1684"/>
                  </a:lnTo>
                  <a:lnTo>
                    <a:pt x="2640" y="1684"/>
                  </a:lnTo>
                  <a:lnTo>
                    <a:pt x="2640" y="1666"/>
                  </a:lnTo>
                  <a:lnTo>
                    <a:pt x="2644" y="1666"/>
                  </a:lnTo>
                  <a:close/>
                  <a:moveTo>
                    <a:pt x="2644" y="1697"/>
                  </a:moveTo>
                  <a:lnTo>
                    <a:pt x="2644" y="1714"/>
                  </a:lnTo>
                  <a:lnTo>
                    <a:pt x="2640" y="1714"/>
                  </a:lnTo>
                  <a:lnTo>
                    <a:pt x="2640" y="1697"/>
                  </a:lnTo>
                  <a:lnTo>
                    <a:pt x="2644" y="1697"/>
                  </a:lnTo>
                  <a:close/>
                  <a:moveTo>
                    <a:pt x="2644" y="1727"/>
                  </a:moveTo>
                  <a:lnTo>
                    <a:pt x="2644" y="1745"/>
                  </a:lnTo>
                  <a:lnTo>
                    <a:pt x="2640" y="1745"/>
                  </a:lnTo>
                  <a:lnTo>
                    <a:pt x="2640" y="1727"/>
                  </a:lnTo>
                  <a:lnTo>
                    <a:pt x="2644" y="1727"/>
                  </a:lnTo>
                  <a:close/>
                  <a:moveTo>
                    <a:pt x="2644" y="1758"/>
                  </a:moveTo>
                  <a:lnTo>
                    <a:pt x="2644" y="1775"/>
                  </a:lnTo>
                  <a:lnTo>
                    <a:pt x="2640" y="1775"/>
                  </a:lnTo>
                  <a:lnTo>
                    <a:pt x="2640" y="1758"/>
                  </a:lnTo>
                  <a:lnTo>
                    <a:pt x="2644" y="1758"/>
                  </a:lnTo>
                  <a:close/>
                  <a:moveTo>
                    <a:pt x="2644" y="1789"/>
                  </a:moveTo>
                  <a:lnTo>
                    <a:pt x="2644" y="1806"/>
                  </a:lnTo>
                  <a:lnTo>
                    <a:pt x="2640" y="1806"/>
                  </a:lnTo>
                  <a:lnTo>
                    <a:pt x="2640" y="1789"/>
                  </a:lnTo>
                  <a:lnTo>
                    <a:pt x="2644" y="1789"/>
                  </a:lnTo>
                  <a:close/>
                  <a:moveTo>
                    <a:pt x="2644" y="1820"/>
                  </a:moveTo>
                  <a:lnTo>
                    <a:pt x="2644" y="1837"/>
                  </a:lnTo>
                  <a:lnTo>
                    <a:pt x="2640" y="1837"/>
                  </a:lnTo>
                  <a:lnTo>
                    <a:pt x="2640" y="1820"/>
                  </a:lnTo>
                  <a:lnTo>
                    <a:pt x="2644" y="1820"/>
                  </a:lnTo>
                  <a:close/>
                  <a:moveTo>
                    <a:pt x="2644" y="1850"/>
                  </a:moveTo>
                  <a:lnTo>
                    <a:pt x="2644" y="1868"/>
                  </a:lnTo>
                  <a:lnTo>
                    <a:pt x="2640" y="1868"/>
                  </a:lnTo>
                  <a:lnTo>
                    <a:pt x="2640" y="1850"/>
                  </a:lnTo>
                  <a:lnTo>
                    <a:pt x="2644" y="1850"/>
                  </a:lnTo>
                  <a:close/>
                  <a:moveTo>
                    <a:pt x="2644" y="1881"/>
                  </a:moveTo>
                  <a:lnTo>
                    <a:pt x="2644" y="1898"/>
                  </a:lnTo>
                  <a:lnTo>
                    <a:pt x="2640" y="1898"/>
                  </a:lnTo>
                  <a:lnTo>
                    <a:pt x="2640" y="1881"/>
                  </a:lnTo>
                  <a:lnTo>
                    <a:pt x="2644" y="1881"/>
                  </a:lnTo>
                  <a:close/>
                  <a:moveTo>
                    <a:pt x="2644" y="1911"/>
                  </a:moveTo>
                  <a:lnTo>
                    <a:pt x="2644" y="1929"/>
                  </a:lnTo>
                  <a:lnTo>
                    <a:pt x="2640" y="1929"/>
                  </a:lnTo>
                  <a:lnTo>
                    <a:pt x="2640" y="1911"/>
                  </a:lnTo>
                  <a:lnTo>
                    <a:pt x="2644" y="1911"/>
                  </a:lnTo>
                  <a:close/>
                  <a:moveTo>
                    <a:pt x="2644" y="1942"/>
                  </a:moveTo>
                  <a:lnTo>
                    <a:pt x="2644" y="1960"/>
                  </a:lnTo>
                  <a:lnTo>
                    <a:pt x="2640" y="1960"/>
                  </a:lnTo>
                  <a:lnTo>
                    <a:pt x="2640" y="1942"/>
                  </a:lnTo>
                  <a:lnTo>
                    <a:pt x="2644" y="1942"/>
                  </a:lnTo>
                  <a:close/>
                  <a:moveTo>
                    <a:pt x="2644" y="1973"/>
                  </a:moveTo>
                  <a:lnTo>
                    <a:pt x="2644" y="1990"/>
                  </a:lnTo>
                  <a:lnTo>
                    <a:pt x="2640" y="1990"/>
                  </a:lnTo>
                  <a:lnTo>
                    <a:pt x="2640" y="1973"/>
                  </a:lnTo>
                  <a:lnTo>
                    <a:pt x="2644" y="1973"/>
                  </a:lnTo>
                  <a:close/>
                  <a:moveTo>
                    <a:pt x="2644" y="2003"/>
                  </a:moveTo>
                  <a:lnTo>
                    <a:pt x="2644" y="2021"/>
                  </a:lnTo>
                  <a:lnTo>
                    <a:pt x="2640" y="2021"/>
                  </a:lnTo>
                  <a:lnTo>
                    <a:pt x="2640" y="2003"/>
                  </a:lnTo>
                  <a:lnTo>
                    <a:pt x="2644" y="2003"/>
                  </a:lnTo>
                  <a:close/>
                  <a:moveTo>
                    <a:pt x="2644" y="2034"/>
                  </a:moveTo>
                  <a:lnTo>
                    <a:pt x="2644" y="2052"/>
                  </a:lnTo>
                  <a:lnTo>
                    <a:pt x="2640" y="2052"/>
                  </a:lnTo>
                  <a:lnTo>
                    <a:pt x="2640" y="2034"/>
                  </a:lnTo>
                  <a:lnTo>
                    <a:pt x="2644" y="2034"/>
                  </a:lnTo>
                  <a:close/>
                  <a:moveTo>
                    <a:pt x="2644" y="2065"/>
                  </a:moveTo>
                  <a:lnTo>
                    <a:pt x="2644" y="2082"/>
                  </a:lnTo>
                  <a:lnTo>
                    <a:pt x="2640" y="2082"/>
                  </a:lnTo>
                  <a:lnTo>
                    <a:pt x="2640" y="2065"/>
                  </a:lnTo>
                  <a:lnTo>
                    <a:pt x="2644" y="2065"/>
                  </a:lnTo>
                  <a:close/>
                  <a:moveTo>
                    <a:pt x="2644" y="2096"/>
                  </a:moveTo>
                  <a:lnTo>
                    <a:pt x="2644" y="2113"/>
                  </a:lnTo>
                  <a:lnTo>
                    <a:pt x="2640" y="2113"/>
                  </a:lnTo>
                  <a:lnTo>
                    <a:pt x="2640" y="2096"/>
                  </a:lnTo>
                  <a:lnTo>
                    <a:pt x="2644" y="2096"/>
                  </a:lnTo>
                  <a:close/>
                  <a:moveTo>
                    <a:pt x="2644" y="2126"/>
                  </a:moveTo>
                  <a:lnTo>
                    <a:pt x="2644" y="2144"/>
                  </a:lnTo>
                  <a:lnTo>
                    <a:pt x="2640" y="2144"/>
                  </a:lnTo>
                  <a:lnTo>
                    <a:pt x="2640" y="2126"/>
                  </a:lnTo>
                  <a:lnTo>
                    <a:pt x="2644" y="2126"/>
                  </a:lnTo>
                  <a:close/>
                  <a:moveTo>
                    <a:pt x="2644" y="2157"/>
                  </a:moveTo>
                  <a:lnTo>
                    <a:pt x="2644" y="2174"/>
                  </a:lnTo>
                  <a:lnTo>
                    <a:pt x="2640" y="2174"/>
                  </a:lnTo>
                  <a:lnTo>
                    <a:pt x="2640" y="2157"/>
                  </a:lnTo>
                  <a:lnTo>
                    <a:pt x="2644" y="2157"/>
                  </a:lnTo>
                  <a:close/>
                  <a:moveTo>
                    <a:pt x="2644" y="2188"/>
                  </a:moveTo>
                  <a:lnTo>
                    <a:pt x="2644" y="2205"/>
                  </a:lnTo>
                  <a:lnTo>
                    <a:pt x="2640" y="2205"/>
                  </a:lnTo>
                  <a:lnTo>
                    <a:pt x="2640" y="2188"/>
                  </a:lnTo>
                  <a:lnTo>
                    <a:pt x="2644" y="2188"/>
                  </a:lnTo>
                  <a:close/>
                  <a:moveTo>
                    <a:pt x="2644" y="2218"/>
                  </a:moveTo>
                  <a:lnTo>
                    <a:pt x="2644" y="2236"/>
                  </a:lnTo>
                  <a:lnTo>
                    <a:pt x="2640" y="2236"/>
                  </a:lnTo>
                  <a:lnTo>
                    <a:pt x="2640" y="2218"/>
                  </a:lnTo>
                  <a:lnTo>
                    <a:pt x="2644" y="2218"/>
                  </a:lnTo>
                  <a:close/>
                  <a:moveTo>
                    <a:pt x="2644" y="2249"/>
                  </a:moveTo>
                  <a:lnTo>
                    <a:pt x="2644" y="2266"/>
                  </a:lnTo>
                  <a:lnTo>
                    <a:pt x="2640" y="2266"/>
                  </a:lnTo>
                  <a:lnTo>
                    <a:pt x="2640" y="2249"/>
                  </a:lnTo>
                  <a:lnTo>
                    <a:pt x="2644" y="2249"/>
                  </a:lnTo>
                  <a:close/>
                  <a:moveTo>
                    <a:pt x="2644" y="2280"/>
                  </a:moveTo>
                  <a:lnTo>
                    <a:pt x="2644" y="2297"/>
                  </a:lnTo>
                  <a:lnTo>
                    <a:pt x="2640" y="2297"/>
                  </a:lnTo>
                  <a:lnTo>
                    <a:pt x="2640" y="2280"/>
                  </a:lnTo>
                  <a:lnTo>
                    <a:pt x="2644" y="2280"/>
                  </a:lnTo>
                  <a:close/>
                  <a:moveTo>
                    <a:pt x="2644" y="2310"/>
                  </a:moveTo>
                  <a:lnTo>
                    <a:pt x="2644" y="2328"/>
                  </a:lnTo>
                  <a:lnTo>
                    <a:pt x="2640" y="2328"/>
                  </a:lnTo>
                  <a:lnTo>
                    <a:pt x="2640" y="2310"/>
                  </a:lnTo>
                  <a:lnTo>
                    <a:pt x="2644" y="2310"/>
                  </a:lnTo>
                  <a:close/>
                  <a:moveTo>
                    <a:pt x="2671" y="132"/>
                  </a:moveTo>
                  <a:lnTo>
                    <a:pt x="2671" y="150"/>
                  </a:lnTo>
                  <a:lnTo>
                    <a:pt x="2666" y="150"/>
                  </a:lnTo>
                  <a:lnTo>
                    <a:pt x="2666" y="132"/>
                  </a:lnTo>
                  <a:lnTo>
                    <a:pt x="2671" y="132"/>
                  </a:lnTo>
                  <a:close/>
                  <a:moveTo>
                    <a:pt x="2671" y="163"/>
                  </a:moveTo>
                  <a:lnTo>
                    <a:pt x="2671" y="180"/>
                  </a:lnTo>
                  <a:lnTo>
                    <a:pt x="2666" y="180"/>
                  </a:lnTo>
                  <a:lnTo>
                    <a:pt x="2666" y="163"/>
                  </a:lnTo>
                  <a:lnTo>
                    <a:pt x="2671" y="163"/>
                  </a:lnTo>
                  <a:close/>
                  <a:moveTo>
                    <a:pt x="2671" y="193"/>
                  </a:moveTo>
                  <a:lnTo>
                    <a:pt x="2671" y="211"/>
                  </a:lnTo>
                  <a:lnTo>
                    <a:pt x="2666" y="211"/>
                  </a:lnTo>
                  <a:lnTo>
                    <a:pt x="2666" y="193"/>
                  </a:lnTo>
                  <a:lnTo>
                    <a:pt x="2671" y="193"/>
                  </a:lnTo>
                  <a:close/>
                  <a:moveTo>
                    <a:pt x="2671" y="224"/>
                  </a:moveTo>
                  <a:lnTo>
                    <a:pt x="2671" y="242"/>
                  </a:lnTo>
                  <a:lnTo>
                    <a:pt x="2666" y="242"/>
                  </a:lnTo>
                  <a:lnTo>
                    <a:pt x="2666" y="224"/>
                  </a:lnTo>
                  <a:lnTo>
                    <a:pt x="2671" y="224"/>
                  </a:lnTo>
                  <a:close/>
                  <a:moveTo>
                    <a:pt x="2671" y="255"/>
                  </a:moveTo>
                  <a:lnTo>
                    <a:pt x="2671" y="272"/>
                  </a:lnTo>
                  <a:lnTo>
                    <a:pt x="2666" y="272"/>
                  </a:lnTo>
                  <a:lnTo>
                    <a:pt x="2666" y="255"/>
                  </a:lnTo>
                  <a:lnTo>
                    <a:pt x="2671" y="255"/>
                  </a:lnTo>
                  <a:close/>
                  <a:moveTo>
                    <a:pt x="2671" y="285"/>
                  </a:moveTo>
                  <a:lnTo>
                    <a:pt x="2671" y="303"/>
                  </a:lnTo>
                  <a:lnTo>
                    <a:pt x="2666" y="303"/>
                  </a:lnTo>
                  <a:lnTo>
                    <a:pt x="2666" y="285"/>
                  </a:lnTo>
                  <a:lnTo>
                    <a:pt x="2671" y="285"/>
                  </a:lnTo>
                  <a:close/>
                  <a:moveTo>
                    <a:pt x="2671" y="316"/>
                  </a:moveTo>
                  <a:lnTo>
                    <a:pt x="2671" y="333"/>
                  </a:lnTo>
                  <a:lnTo>
                    <a:pt x="2666" y="333"/>
                  </a:lnTo>
                  <a:lnTo>
                    <a:pt x="2666" y="316"/>
                  </a:lnTo>
                  <a:lnTo>
                    <a:pt x="2671" y="316"/>
                  </a:lnTo>
                  <a:close/>
                  <a:moveTo>
                    <a:pt x="2671" y="347"/>
                  </a:moveTo>
                  <a:lnTo>
                    <a:pt x="2671" y="364"/>
                  </a:lnTo>
                  <a:lnTo>
                    <a:pt x="2666" y="364"/>
                  </a:lnTo>
                  <a:lnTo>
                    <a:pt x="2666" y="347"/>
                  </a:lnTo>
                  <a:lnTo>
                    <a:pt x="2671" y="347"/>
                  </a:lnTo>
                  <a:close/>
                  <a:moveTo>
                    <a:pt x="2671" y="377"/>
                  </a:moveTo>
                  <a:lnTo>
                    <a:pt x="2671" y="395"/>
                  </a:lnTo>
                  <a:lnTo>
                    <a:pt x="2666" y="395"/>
                  </a:lnTo>
                  <a:lnTo>
                    <a:pt x="2666" y="377"/>
                  </a:lnTo>
                  <a:lnTo>
                    <a:pt x="2671" y="377"/>
                  </a:lnTo>
                  <a:close/>
                  <a:moveTo>
                    <a:pt x="2671" y="408"/>
                  </a:moveTo>
                  <a:lnTo>
                    <a:pt x="2671" y="426"/>
                  </a:lnTo>
                  <a:lnTo>
                    <a:pt x="2666" y="426"/>
                  </a:lnTo>
                  <a:lnTo>
                    <a:pt x="2666" y="408"/>
                  </a:lnTo>
                  <a:lnTo>
                    <a:pt x="2671" y="408"/>
                  </a:lnTo>
                  <a:close/>
                  <a:moveTo>
                    <a:pt x="2671" y="439"/>
                  </a:moveTo>
                  <a:lnTo>
                    <a:pt x="2671" y="456"/>
                  </a:lnTo>
                  <a:lnTo>
                    <a:pt x="2666" y="456"/>
                  </a:lnTo>
                  <a:lnTo>
                    <a:pt x="2666" y="439"/>
                  </a:lnTo>
                  <a:lnTo>
                    <a:pt x="2671" y="439"/>
                  </a:lnTo>
                  <a:close/>
                  <a:moveTo>
                    <a:pt x="2671" y="470"/>
                  </a:moveTo>
                  <a:lnTo>
                    <a:pt x="2671" y="487"/>
                  </a:lnTo>
                  <a:lnTo>
                    <a:pt x="2666" y="487"/>
                  </a:lnTo>
                  <a:lnTo>
                    <a:pt x="2666" y="470"/>
                  </a:lnTo>
                  <a:lnTo>
                    <a:pt x="2671" y="470"/>
                  </a:lnTo>
                  <a:close/>
                  <a:moveTo>
                    <a:pt x="2671" y="500"/>
                  </a:moveTo>
                  <a:lnTo>
                    <a:pt x="2671" y="518"/>
                  </a:lnTo>
                  <a:lnTo>
                    <a:pt x="2666" y="518"/>
                  </a:lnTo>
                  <a:lnTo>
                    <a:pt x="2666" y="500"/>
                  </a:lnTo>
                  <a:lnTo>
                    <a:pt x="2671" y="500"/>
                  </a:lnTo>
                  <a:close/>
                  <a:moveTo>
                    <a:pt x="2671" y="531"/>
                  </a:moveTo>
                  <a:lnTo>
                    <a:pt x="2671" y="548"/>
                  </a:lnTo>
                  <a:lnTo>
                    <a:pt x="2666" y="548"/>
                  </a:lnTo>
                  <a:lnTo>
                    <a:pt x="2666" y="531"/>
                  </a:lnTo>
                  <a:lnTo>
                    <a:pt x="2671" y="531"/>
                  </a:lnTo>
                  <a:close/>
                  <a:moveTo>
                    <a:pt x="2671" y="561"/>
                  </a:moveTo>
                  <a:lnTo>
                    <a:pt x="2671" y="579"/>
                  </a:lnTo>
                  <a:lnTo>
                    <a:pt x="2666" y="579"/>
                  </a:lnTo>
                  <a:lnTo>
                    <a:pt x="2666" y="561"/>
                  </a:lnTo>
                  <a:lnTo>
                    <a:pt x="2671" y="561"/>
                  </a:lnTo>
                  <a:close/>
                  <a:moveTo>
                    <a:pt x="2671" y="592"/>
                  </a:moveTo>
                  <a:lnTo>
                    <a:pt x="2671" y="610"/>
                  </a:lnTo>
                  <a:lnTo>
                    <a:pt x="2666" y="610"/>
                  </a:lnTo>
                  <a:lnTo>
                    <a:pt x="2666" y="592"/>
                  </a:lnTo>
                  <a:lnTo>
                    <a:pt x="2671" y="592"/>
                  </a:lnTo>
                  <a:close/>
                  <a:moveTo>
                    <a:pt x="2671" y="623"/>
                  </a:moveTo>
                  <a:lnTo>
                    <a:pt x="2671" y="640"/>
                  </a:lnTo>
                  <a:lnTo>
                    <a:pt x="2666" y="640"/>
                  </a:lnTo>
                  <a:lnTo>
                    <a:pt x="2666" y="623"/>
                  </a:lnTo>
                  <a:lnTo>
                    <a:pt x="2671" y="623"/>
                  </a:lnTo>
                  <a:close/>
                  <a:moveTo>
                    <a:pt x="2671" y="653"/>
                  </a:moveTo>
                  <a:lnTo>
                    <a:pt x="2671" y="671"/>
                  </a:lnTo>
                  <a:lnTo>
                    <a:pt x="2666" y="671"/>
                  </a:lnTo>
                  <a:lnTo>
                    <a:pt x="2666" y="653"/>
                  </a:lnTo>
                  <a:lnTo>
                    <a:pt x="2671" y="653"/>
                  </a:lnTo>
                  <a:close/>
                  <a:moveTo>
                    <a:pt x="2671" y="684"/>
                  </a:moveTo>
                  <a:lnTo>
                    <a:pt x="2671" y="702"/>
                  </a:lnTo>
                  <a:lnTo>
                    <a:pt x="2666" y="702"/>
                  </a:lnTo>
                  <a:lnTo>
                    <a:pt x="2666" y="684"/>
                  </a:lnTo>
                  <a:lnTo>
                    <a:pt x="2671" y="684"/>
                  </a:lnTo>
                  <a:close/>
                  <a:moveTo>
                    <a:pt x="2671" y="715"/>
                  </a:moveTo>
                  <a:lnTo>
                    <a:pt x="2671" y="733"/>
                  </a:lnTo>
                  <a:lnTo>
                    <a:pt x="2666" y="733"/>
                  </a:lnTo>
                  <a:lnTo>
                    <a:pt x="2666" y="715"/>
                  </a:lnTo>
                  <a:lnTo>
                    <a:pt x="2671" y="715"/>
                  </a:lnTo>
                  <a:close/>
                  <a:moveTo>
                    <a:pt x="2671" y="746"/>
                  </a:moveTo>
                  <a:lnTo>
                    <a:pt x="2671" y="763"/>
                  </a:lnTo>
                  <a:lnTo>
                    <a:pt x="2666" y="763"/>
                  </a:lnTo>
                  <a:lnTo>
                    <a:pt x="2666" y="746"/>
                  </a:lnTo>
                  <a:lnTo>
                    <a:pt x="2671" y="746"/>
                  </a:lnTo>
                  <a:close/>
                  <a:moveTo>
                    <a:pt x="2671" y="776"/>
                  </a:moveTo>
                  <a:lnTo>
                    <a:pt x="2671" y="794"/>
                  </a:lnTo>
                  <a:lnTo>
                    <a:pt x="2666" y="794"/>
                  </a:lnTo>
                  <a:lnTo>
                    <a:pt x="2666" y="776"/>
                  </a:lnTo>
                  <a:lnTo>
                    <a:pt x="2671" y="776"/>
                  </a:lnTo>
                  <a:close/>
                  <a:moveTo>
                    <a:pt x="2671" y="807"/>
                  </a:moveTo>
                  <a:lnTo>
                    <a:pt x="2671" y="824"/>
                  </a:lnTo>
                  <a:lnTo>
                    <a:pt x="2666" y="824"/>
                  </a:lnTo>
                  <a:lnTo>
                    <a:pt x="2666" y="807"/>
                  </a:lnTo>
                  <a:lnTo>
                    <a:pt x="2671" y="807"/>
                  </a:lnTo>
                  <a:close/>
                  <a:moveTo>
                    <a:pt x="2671" y="838"/>
                  </a:moveTo>
                  <a:lnTo>
                    <a:pt x="2671" y="855"/>
                  </a:lnTo>
                  <a:lnTo>
                    <a:pt x="2666" y="855"/>
                  </a:lnTo>
                  <a:lnTo>
                    <a:pt x="2666" y="838"/>
                  </a:lnTo>
                  <a:lnTo>
                    <a:pt x="2671" y="838"/>
                  </a:lnTo>
                  <a:close/>
                  <a:moveTo>
                    <a:pt x="2671" y="868"/>
                  </a:moveTo>
                  <a:lnTo>
                    <a:pt x="2671" y="886"/>
                  </a:lnTo>
                  <a:lnTo>
                    <a:pt x="2666" y="886"/>
                  </a:lnTo>
                  <a:lnTo>
                    <a:pt x="2666" y="868"/>
                  </a:lnTo>
                  <a:lnTo>
                    <a:pt x="2671" y="868"/>
                  </a:lnTo>
                  <a:close/>
                  <a:moveTo>
                    <a:pt x="2671" y="899"/>
                  </a:moveTo>
                  <a:lnTo>
                    <a:pt x="2671" y="916"/>
                  </a:lnTo>
                  <a:lnTo>
                    <a:pt x="2666" y="916"/>
                  </a:lnTo>
                  <a:lnTo>
                    <a:pt x="2666" y="899"/>
                  </a:lnTo>
                  <a:lnTo>
                    <a:pt x="2671" y="899"/>
                  </a:lnTo>
                  <a:close/>
                  <a:moveTo>
                    <a:pt x="2671" y="930"/>
                  </a:moveTo>
                  <a:lnTo>
                    <a:pt x="2671" y="947"/>
                  </a:lnTo>
                  <a:lnTo>
                    <a:pt x="2666" y="947"/>
                  </a:lnTo>
                  <a:lnTo>
                    <a:pt x="2666" y="930"/>
                  </a:lnTo>
                  <a:lnTo>
                    <a:pt x="2671" y="930"/>
                  </a:lnTo>
                  <a:close/>
                  <a:moveTo>
                    <a:pt x="2671" y="960"/>
                  </a:moveTo>
                  <a:lnTo>
                    <a:pt x="2671" y="978"/>
                  </a:lnTo>
                  <a:lnTo>
                    <a:pt x="2666" y="978"/>
                  </a:lnTo>
                  <a:lnTo>
                    <a:pt x="2666" y="960"/>
                  </a:lnTo>
                  <a:lnTo>
                    <a:pt x="2671" y="960"/>
                  </a:lnTo>
                  <a:close/>
                  <a:moveTo>
                    <a:pt x="2671" y="991"/>
                  </a:moveTo>
                  <a:lnTo>
                    <a:pt x="2671" y="1009"/>
                  </a:lnTo>
                  <a:lnTo>
                    <a:pt x="2666" y="1009"/>
                  </a:lnTo>
                  <a:lnTo>
                    <a:pt x="2666" y="991"/>
                  </a:lnTo>
                  <a:lnTo>
                    <a:pt x="2671" y="991"/>
                  </a:lnTo>
                  <a:close/>
                  <a:moveTo>
                    <a:pt x="2671" y="1022"/>
                  </a:moveTo>
                  <a:lnTo>
                    <a:pt x="2671" y="1039"/>
                  </a:lnTo>
                  <a:lnTo>
                    <a:pt x="2666" y="1039"/>
                  </a:lnTo>
                  <a:lnTo>
                    <a:pt x="2666" y="1022"/>
                  </a:lnTo>
                  <a:lnTo>
                    <a:pt x="2671" y="1022"/>
                  </a:lnTo>
                  <a:close/>
                  <a:moveTo>
                    <a:pt x="2671" y="1052"/>
                  </a:moveTo>
                  <a:lnTo>
                    <a:pt x="2671" y="1070"/>
                  </a:lnTo>
                  <a:lnTo>
                    <a:pt x="2666" y="1070"/>
                  </a:lnTo>
                  <a:lnTo>
                    <a:pt x="2666" y="1052"/>
                  </a:lnTo>
                  <a:lnTo>
                    <a:pt x="2671" y="1052"/>
                  </a:lnTo>
                  <a:close/>
                  <a:moveTo>
                    <a:pt x="2671" y="1083"/>
                  </a:moveTo>
                  <a:lnTo>
                    <a:pt x="2671" y="1101"/>
                  </a:lnTo>
                  <a:lnTo>
                    <a:pt x="2666" y="1101"/>
                  </a:lnTo>
                  <a:lnTo>
                    <a:pt x="2666" y="1083"/>
                  </a:lnTo>
                  <a:lnTo>
                    <a:pt x="2671" y="1083"/>
                  </a:lnTo>
                  <a:close/>
                  <a:moveTo>
                    <a:pt x="2671" y="1114"/>
                  </a:moveTo>
                  <a:lnTo>
                    <a:pt x="2671" y="1131"/>
                  </a:lnTo>
                  <a:lnTo>
                    <a:pt x="2666" y="1131"/>
                  </a:lnTo>
                  <a:lnTo>
                    <a:pt x="2666" y="1114"/>
                  </a:lnTo>
                  <a:lnTo>
                    <a:pt x="2671" y="1114"/>
                  </a:lnTo>
                  <a:close/>
                  <a:moveTo>
                    <a:pt x="2671" y="1144"/>
                  </a:moveTo>
                  <a:lnTo>
                    <a:pt x="2671" y="1162"/>
                  </a:lnTo>
                  <a:lnTo>
                    <a:pt x="2666" y="1162"/>
                  </a:lnTo>
                  <a:lnTo>
                    <a:pt x="2666" y="1144"/>
                  </a:lnTo>
                  <a:lnTo>
                    <a:pt x="2671" y="1144"/>
                  </a:lnTo>
                  <a:close/>
                  <a:moveTo>
                    <a:pt x="2671" y="1175"/>
                  </a:moveTo>
                  <a:lnTo>
                    <a:pt x="2671" y="1193"/>
                  </a:lnTo>
                  <a:lnTo>
                    <a:pt x="2666" y="1193"/>
                  </a:lnTo>
                  <a:lnTo>
                    <a:pt x="2666" y="1175"/>
                  </a:lnTo>
                  <a:lnTo>
                    <a:pt x="2671" y="1175"/>
                  </a:lnTo>
                  <a:close/>
                  <a:moveTo>
                    <a:pt x="2671" y="1206"/>
                  </a:moveTo>
                  <a:lnTo>
                    <a:pt x="2671" y="1223"/>
                  </a:lnTo>
                  <a:lnTo>
                    <a:pt x="2666" y="1223"/>
                  </a:lnTo>
                  <a:lnTo>
                    <a:pt x="2666" y="1206"/>
                  </a:lnTo>
                  <a:lnTo>
                    <a:pt x="2671" y="1206"/>
                  </a:lnTo>
                  <a:close/>
                  <a:moveTo>
                    <a:pt x="2671" y="1237"/>
                  </a:moveTo>
                  <a:lnTo>
                    <a:pt x="2671" y="1254"/>
                  </a:lnTo>
                  <a:lnTo>
                    <a:pt x="2666" y="1254"/>
                  </a:lnTo>
                  <a:lnTo>
                    <a:pt x="2666" y="1237"/>
                  </a:lnTo>
                  <a:lnTo>
                    <a:pt x="2671" y="1237"/>
                  </a:lnTo>
                  <a:close/>
                  <a:moveTo>
                    <a:pt x="2671" y="1267"/>
                  </a:moveTo>
                  <a:lnTo>
                    <a:pt x="2671" y="1285"/>
                  </a:lnTo>
                  <a:lnTo>
                    <a:pt x="2666" y="1285"/>
                  </a:lnTo>
                  <a:lnTo>
                    <a:pt x="2666" y="1267"/>
                  </a:lnTo>
                  <a:lnTo>
                    <a:pt x="2671" y="1267"/>
                  </a:lnTo>
                  <a:close/>
                  <a:moveTo>
                    <a:pt x="2671" y="1298"/>
                  </a:moveTo>
                  <a:lnTo>
                    <a:pt x="2671" y="1315"/>
                  </a:lnTo>
                  <a:lnTo>
                    <a:pt x="2666" y="1315"/>
                  </a:lnTo>
                  <a:lnTo>
                    <a:pt x="2666" y="1298"/>
                  </a:lnTo>
                  <a:lnTo>
                    <a:pt x="2671" y="1298"/>
                  </a:lnTo>
                  <a:close/>
                  <a:moveTo>
                    <a:pt x="2671" y="1329"/>
                  </a:moveTo>
                  <a:lnTo>
                    <a:pt x="2671" y="1346"/>
                  </a:lnTo>
                  <a:lnTo>
                    <a:pt x="2666" y="1346"/>
                  </a:lnTo>
                  <a:lnTo>
                    <a:pt x="2666" y="1329"/>
                  </a:lnTo>
                  <a:lnTo>
                    <a:pt x="2671" y="1329"/>
                  </a:lnTo>
                  <a:close/>
                  <a:moveTo>
                    <a:pt x="2671" y="1359"/>
                  </a:moveTo>
                  <a:lnTo>
                    <a:pt x="2671" y="1377"/>
                  </a:lnTo>
                  <a:lnTo>
                    <a:pt x="2666" y="1377"/>
                  </a:lnTo>
                  <a:lnTo>
                    <a:pt x="2666" y="1359"/>
                  </a:lnTo>
                  <a:lnTo>
                    <a:pt x="2671" y="1359"/>
                  </a:lnTo>
                  <a:close/>
                  <a:moveTo>
                    <a:pt x="2671" y="1390"/>
                  </a:moveTo>
                  <a:lnTo>
                    <a:pt x="2671" y="1407"/>
                  </a:lnTo>
                  <a:lnTo>
                    <a:pt x="2666" y="1407"/>
                  </a:lnTo>
                  <a:lnTo>
                    <a:pt x="2666" y="1390"/>
                  </a:lnTo>
                  <a:lnTo>
                    <a:pt x="2671" y="1390"/>
                  </a:lnTo>
                  <a:close/>
                  <a:moveTo>
                    <a:pt x="2671" y="1421"/>
                  </a:moveTo>
                  <a:lnTo>
                    <a:pt x="2671" y="1438"/>
                  </a:lnTo>
                  <a:lnTo>
                    <a:pt x="2666" y="1438"/>
                  </a:lnTo>
                  <a:lnTo>
                    <a:pt x="2666" y="1421"/>
                  </a:lnTo>
                  <a:lnTo>
                    <a:pt x="2671" y="1421"/>
                  </a:lnTo>
                  <a:close/>
                  <a:moveTo>
                    <a:pt x="2671" y="1451"/>
                  </a:moveTo>
                  <a:lnTo>
                    <a:pt x="2671" y="1469"/>
                  </a:lnTo>
                  <a:lnTo>
                    <a:pt x="2666" y="1469"/>
                  </a:lnTo>
                  <a:lnTo>
                    <a:pt x="2666" y="1451"/>
                  </a:lnTo>
                  <a:lnTo>
                    <a:pt x="2671" y="1451"/>
                  </a:lnTo>
                  <a:close/>
                  <a:moveTo>
                    <a:pt x="2671" y="1482"/>
                  </a:moveTo>
                  <a:lnTo>
                    <a:pt x="2671" y="1499"/>
                  </a:lnTo>
                  <a:lnTo>
                    <a:pt x="2666" y="1499"/>
                  </a:lnTo>
                  <a:lnTo>
                    <a:pt x="2666" y="1482"/>
                  </a:lnTo>
                  <a:lnTo>
                    <a:pt x="2671" y="1482"/>
                  </a:lnTo>
                  <a:close/>
                  <a:moveTo>
                    <a:pt x="2671" y="1513"/>
                  </a:moveTo>
                  <a:lnTo>
                    <a:pt x="2671" y="1530"/>
                  </a:lnTo>
                  <a:lnTo>
                    <a:pt x="2666" y="1530"/>
                  </a:lnTo>
                  <a:lnTo>
                    <a:pt x="2666" y="1513"/>
                  </a:lnTo>
                  <a:lnTo>
                    <a:pt x="2671" y="1513"/>
                  </a:lnTo>
                  <a:close/>
                  <a:moveTo>
                    <a:pt x="2671" y="1543"/>
                  </a:moveTo>
                  <a:lnTo>
                    <a:pt x="2671" y="1561"/>
                  </a:lnTo>
                  <a:lnTo>
                    <a:pt x="2666" y="1561"/>
                  </a:lnTo>
                  <a:lnTo>
                    <a:pt x="2666" y="1543"/>
                  </a:lnTo>
                  <a:lnTo>
                    <a:pt x="2671" y="1543"/>
                  </a:lnTo>
                  <a:close/>
                  <a:moveTo>
                    <a:pt x="2671" y="1574"/>
                  </a:moveTo>
                  <a:lnTo>
                    <a:pt x="2671" y="1592"/>
                  </a:lnTo>
                  <a:lnTo>
                    <a:pt x="2666" y="1592"/>
                  </a:lnTo>
                  <a:lnTo>
                    <a:pt x="2666" y="1574"/>
                  </a:lnTo>
                  <a:lnTo>
                    <a:pt x="2671" y="1574"/>
                  </a:lnTo>
                  <a:close/>
                  <a:moveTo>
                    <a:pt x="2671" y="1605"/>
                  </a:moveTo>
                  <a:lnTo>
                    <a:pt x="2671" y="1622"/>
                  </a:lnTo>
                  <a:lnTo>
                    <a:pt x="2666" y="1622"/>
                  </a:lnTo>
                  <a:lnTo>
                    <a:pt x="2666" y="1605"/>
                  </a:lnTo>
                  <a:lnTo>
                    <a:pt x="2671" y="1605"/>
                  </a:lnTo>
                  <a:close/>
                  <a:moveTo>
                    <a:pt x="2671" y="1635"/>
                  </a:moveTo>
                  <a:lnTo>
                    <a:pt x="2671" y="1653"/>
                  </a:lnTo>
                  <a:lnTo>
                    <a:pt x="2666" y="1653"/>
                  </a:lnTo>
                  <a:lnTo>
                    <a:pt x="2666" y="1635"/>
                  </a:lnTo>
                  <a:lnTo>
                    <a:pt x="2671" y="1635"/>
                  </a:lnTo>
                  <a:close/>
                  <a:moveTo>
                    <a:pt x="2671" y="1666"/>
                  </a:moveTo>
                  <a:lnTo>
                    <a:pt x="2671" y="1684"/>
                  </a:lnTo>
                  <a:lnTo>
                    <a:pt x="2666" y="1684"/>
                  </a:lnTo>
                  <a:lnTo>
                    <a:pt x="2666" y="1666"/>
                  </a:lnTo>
                  <a:lnTo>
                    <a:pt x="2671" y="1666"/>
                  </a:lnTo>
                  <a:close/>
                  <a:moveTo>
                    <a:pt x="2671" y="1697"/>
                  </a:moveTo>
                  <a:lnTo>
                    <a:pt x="2671" y="1714"/>
                  </a:lnTo>
                  <a:lnTo>
                    <a:pt x="2666" y="1714"/>
                  </a:lnTo>
                  <a:lnTo>
                    <a:pt x="2666" y="1697"/>
                  </a:lnTo>
                  <a:lnTo>
                    <a:pt x="2671" y="1697"/>
                  </a:lnTo>
                  <a:close/>
                  <a:moveTo>
                    <a:pt x="2671" y="1727"/>
                  </a:moveTo>
                  <a:lnTo>
                    <a:pt x="2671" y="1745"/>
                  </a:lnTo>
                  <a:lnTo>
                    <a:pt x="2666" y="1745"/>
                  </a:lnTo>
                  <a:lnTo>
                    <a:pt x="2666" y="1727"/>
                  </a:lnTo>
                  <a:lnTo>
                    <a:pt x="2671" y="1727"/>
                  </a:lnTo>
                  <a:close/>
                  <a:moveTo>
                    <a:pt x="2671" y="1758"/>
                  </a:moveTo>
                  <a:lnTo>
                    <a:pt x="2671" y="1775"/>
                  </a:lnTo>
                  <a:lnTo>
                    <a:pt x="2666" y="1775"/>
                  </a:lnTo>
                  <a:lnTo>
                    <a:pt x="2666" y="1758"/>
                  </a:lnTo>
                  <a:lnTo>
                    <a:pt x="2671" y="1758"/>
                  </a:lnTo>
                  <a:close/>
                  <a:moveTo>
                    <a:pt x="2671" y="1789"/>
                  </a:moveTo>
                  <a:lnTo>
                    <a:pt x="2671" y="1806"/>
                  </a:lnTo>
                  <a:lnTo>
                    <a:pt x="2666" y="1806"/>
                  </a:lnTo>
                  <a:lnTo>
                    <a:pt x="2666" y="1789"/>
                  </a:lnTo>
                  <a:lnTo>
                    <a:pt x="2671" y="1789"/>
                  </a:lnTo>
                  <a:close/>
                  <a:moveTo>
                    <a:pt x="2671" y="1820"/>
                  </a:moveTo>
                  <a:lnTo>
                    <a:pt x="2671" y="1837"/>
                  </a:lnTo>
                  <a:lnTo>
                    <a:pt x="2666" y="1837"/>
                  </a:lnTo>
                  <a:lnTo>
                    <a:pt x="2666" y="1820"/>
                  </a:lnTo>
                  <a:lnTo>
                    <a:pt x="2671" y="1820"/>
                  </a:lnTo>
                  <a:close/>
                  <a:moveTo>
                    <a:pt x="2671" y="1850"/>
                  </a:moveTo>
                  <a:lnTo>
                    <a:pt x="2671" y="1868"/>
                  </a:lnTo>
                  <a:lnTo>
                    <a:pt x="2666" y="1868"/>
                  </a:lnTo>
                  <a:lnTo>
                    <a:pt x="2666" y="1850"/>
                  </a:lnTo>
                  <a:lnTo>
                    <a:pt x="2671" y="1850"/>
                  </a:lnTo>
                  <a:close/>
                  <a:moveTo>
                    <a:pt x="2671" y="1881"/>
                  </a:moveTo>
                  <a:lnTo>
                    <a:pt x="2671" y="1898"/>
                  </a:lnTo>
                  <a:lnTo>
                    <a:pt x="2666" y="1898"/>
                  </a:lnTo>
                  <a:lnTo>
                    <a:pt x="2666" y="1881"/>
                  </a:lnTo>
                  <a:lnTo>
                    <a:pt x="2671" y="1881"/>
                  </a:lnTo>
                  <a:close/>
                  <a:moveTo>
                    <a:pt x="2671" y="1911"/>
                  </a:moveTo>
                  <a:lnTo>
                    <a:pt x="2671" y="1929"/>
                  </a:lnTo>
                  <a:lnTo>
                    <a:pt x="2666" y="1929"/>
                  </a:lnTo>
                  <a:lnTo>
                    <a:pt x="2666" y="1911"/>
                  </a:lnTo>
                  <a:lnTo>
                    <a:pt x="2671" y="1911"/>
                  </a:lnTo>
                  <a:close/>
                  <a:moveTo>
                    <a:pt x="2671" y="1942"/>
                  </a:moveTo>
                  <a:lnTo>
                    <a:pt x="2671" y="1960"/>
                  </a:lnTo>
                  <a:lnTo>
                    <a:pt x="2666" y="1960"/>
                  </a:lnTo>
                  <a:lnTo>
                    <a:pt x="2666" y="1942"/>
                  </a:lnTo>
                  <a:lnTo>
                    <a:pt x="2671" y="1942"/>
                  </a:lnTo>
                  <a:close/>
                  <a:moveTo>
                    <a:pt x="2671" y="1973"/>
                  </a:moveTo>
                  <a:lnTo>
                    <a:pt x="2671" y="1990"/>
                  </a:lnTo>
                  <a:lnTo>
                    <a:pt x="2666" y="1990"/>
                  </a:lnTo>
                  <a:lnTo>
                    <a:pt x="2666" y="1973"/>
                  </a:lnTo>
                  <a:lnTo>
                    <a:pt x="2671" y="1973"/>
                  </a:lnTo>
                  <a:close/>
                  <a:moveTo>
                    <a:pt x="2671" y="2003"/>
                  </a:moveTo>
                  <a:lnTo>
                    <a:pt x="2671" y="2021"/>
                  </a:lnTo>
                  <a:lnTo>
                    <a:pt x="2666" y="2021"/>
                  </a:lnTo>
                  <a:lnTo>
                    <a:pt x="2666" y="2003"/>
                  </a:lnTo>
                  <a:lnTo>
                    <a:pt x="2671" y="2003"/>
                  </a:lnTo>
                  <a:close/>
                  <a:moveTo>
                    <a:pt x="2671" y="2034"/>
                  </a:moveTo>
                  <a:lnTo>
                    <a:pt x="2671" y="2052"/>
                  </a:lnTo>
                  <a:lnTo>
                    <a:pt x="2666" y="2052"/>
                  </a:lnTo>
                  <a:lnTo>
                    <a:pt x="2666" y="2034"/>
                  </a:lnTo>
                  <a:lnTo>
                    <a:pt x="2671" y="2034"/>
                  </a:lnTo>
                  <a:close/>
                  <a:moveTo>
                    <a:pt x="2671" y="2065"/>
                  </a:moveTo>
                  <a:lnTo>
                    <a:pt x="2671" y="2083"/>
                  </a:lnTo>
                  <a:lnTo>
                    <a:pt x="2666" y="2083"/>
                  </a:lnTo>
                  <a:lnTo>
                    <a:pt x="2666" y="2065"/>
                  </a:lnTo>
                  <a:lnTo>
                    <a:pt x="2671" y="2065"/>
                  </a:lnTo>
                  <a:close/>
                  <a:moveTo>
                    <a:pt x="2671" y="2096"/>
                  </a:moveTo>
                  <a:lnTo>
                    <a:pt x="2671" y="2113"/>
                  </a:lnTo>
                  <a:lnTo>
                    <a:pt x="2666" y="2113"/>
                  </a:lnTo>
                  <a:lnTo>
                    <a:pt x="2666" y="2096"/>
                  </a:lnTo>
                  <a:lnTo>
                    <a:pt x="2671" y="2096"/>
                  </a:lnTo>
                  <a:close/>
                  <a:moveTo>
                    <a:pt x="2671" y="2126"/>
                  </a:moveTo>
                  <a:lnTo>
                    <a:pt x="2671" y="2144"/>
                  </a:lnTo>
                  <a:lnTo>
                    <a:pt x="2666" y="2144"/>
                  </a:lnTo>
                  <a:lnTo>
                    <a:pt x="2666" y="2126"/>
                  </a:lnTo>
                  <a:lnTo>
                    <a:pt x="2671" y="2126"/>
                  </a:lnTo>
                  <a:close/>
                  <a:moveTo>
                    <a:pt x="2671" y="2157"/>
                  </a:moveTo>
                  <a:lnTo>
                    <a:pt x="2671" y="2174"/>
                  </a:lnTo>
                  <a:lnTo>
                    <a:pt x="2666" y="2174"/>
                  </a:lnTo>
                  <a:lnTo>
                    <a:pt x="2666" y="2157"/>
                  </a:lnTo>
                  <a:lnTo>
                    <a:pt x="2671" y="2157"/>
                  </a:lnTo>
                  <a:close/>
                  <a:moveTo>
                    <a:pt x="2671" y="2188"/>
                  </a:moveTo>
                  <a:lnTo>
                    <a:pt x="2671" y="2205"/>
                  </a:lnTo>
                  <a:lnTo>
                    <a:pt x="2666" y="2205"/>
                  </a:lnTo>
                  <a:lnTo>
                    <a:pt x="2666" y="2188"/>
                  </a:lnTo>
                  <a:lnTo>
                    <a:pt x="2671" y="2188"/>
                  </a:lnTo>
                  <a:close/>
                  <a:moveTo>
                    <a:pt x="2671" y="2218"/>
                  </a:moveTo>
                  <a:lnTo>
                    <a:pt x="2671" y="2236"/>
                  </a:lnTo>
                  <a:lnTo>
                    <a:pt x="2666" y="2236"/>
                  </a:lnTo>
                  <a:lnTo>
                    <a:pt x="2666" y="2218"/>
                  </a:lnTo>
                  <a:lnTo>
                    <a:pt x="2671" y="2218"/>
                  </a:lnTo>
                  <a:close/>
                  <a:moveTo>
                    <a:pt x="2671" y="2249"/>
                  </a:moveTo>
                  <a:lnTo>
                    <a:pt x="2671" y="2266"/>
                  </a:lnTo>
                  <a:lnTo>
                    <a:pt x="2666" y="2266"/>
                  </a:lnTo>
                  <a:lnTo>
                    <a:pt x="2666" y="2249"/>
                  </a:lnTo>
                  <a:lnTo>
                    <a:pt x="2671" y="2249"/>
                  </a:lnTo>
                  <a:close/>
                  <a:moveTo>
                    <a:pt x="2671" y="2280"/>
                  </a:moveTo>
                  <a:lnTo>
                    <a:pt x="2671" y="2297"/>
                  </a:lnTo>
                  <a:lnTo>
                    <a:pt x="2666" y="2297"/>
                  </a:lnTo>
                  <a:lnTo>
                    <a:pt x="2666" y="2280"/>
                  </a:lnTo>
                  <a:lnTo>
                    <a:pt x="2671" y="2280"/>
                  </a:lnTo>
                  <a:close/>
                  <a:moveTo>
                    <a:pt x="2671" y="2310"/>
                  </a:moveTo>
                  <a:lnTo>
                    <a:pt x="2671" y="2328"/>
                  </a:lnTo>
                  <a:lnTo>
                    <a:pt x="2666" y="2328"/>
                  </a:lnTo>
                  <a:lnTo>
                    <a:pt x="2666" y="2310"/>
                  </a:lnTo>
                  <a:lnTo>
                    <a:pt x="2671" y="2310"/>
                  </a:lnTo>
                  <a:close/>
                  <a:moveTo>
                    <a:pt x="2701" y="101"/>
                  </a:moveTo>
                  <a:lnTo>
                    <a:pt x="2701" y="119"/>
                  </a:lnTo>
                  <a:lnTo>
                    <a:pt x="2697" y="119"/>
                  </a:lnTo>
                  <a:lnTo>
                    <a:pt x="2697" y="101"/>
                  </a:lnTo>
                  <a:lnTo>
                    <a:pt x="2701" y="101"/>
                  </a:lnTo>
                  <a:close/>
                  <a:moveTo>
                    <a:pt x="2701" y="132"/>
                  </a:moveTo>
                  <a:lnTo>
                    <a:pt x="2701" y="150"/>
                  </a:lnTo>
                  <a:lnTo>
                    <a:pt x="2697" y="150"/>
                  </a:lnTo>
                  <a:lnTo>
                    <a:pt x="2697" y="132"/>
                  </a:lnTo>
                  <a:lnTo>
                    <a:pt x="2701" y="132"/>
                  </a:lnTo>
                  <a:close/>
                  <a:moveTo>
                    <a:pt x="2701" y="163"/>
                  </a:moveTo>
                  <a:lnTo>
                    <a:pt x="2701" y="180"/>
                  </a:lnTo>
                  <a:lnTo>
                    <a:pt x="2697" y="180"/>
                  </a:lnTo>
                  <a:lnTo>
                    <a:pt x="2697" y="163"/>
                  </a:lnTo>
                  <a:lnTo>
                    <a:pt x="2701" y="163"/>
                  </a:lnTo>
                  <a:close/>
                  <a:moveTo>
                    <a:pt x="2701" y="193"/>
                  </a:moveTo>
                  <a:lnTo>
                    <a:pt x="2701" y="211"/>
                  </a:lnTo>
                  <a:lnTo>
                    <a:pt x="2697" y="211"/>
                  </a:lnTo>
                  <a:lnTo>
                    <a:pt x="2697" y="193"/>
                  </a:lnTo>
                  <a:lnTo>
                    <a:pt x="2701" y="193"/>
                  </a:lnTo>
                  <a:close/>
                  <a:moveTo>
                    <a:pt x="2701" y="224"/>
                  </a:moveTo>
                  <a:lnTo>
                    <a:pt x="2701" y="242"/>
                  </a:lnTo>
                  <a:lnTo>
                    <a:pt x="2697" y="242"/>
                  </a:lnTo>
                  <a:lnTo>
                    <a:pt x="2697" y="224"/>
                  </a:lnTo>
                  <a:lnTo>
                    <a:pt x="2701" y="224"/>
                  </a:lnTo>
                  <a:close/>
                  <a:moveTo>
                    <a:pt x="2701" y="255"/>
                  </a:moveTo>
                  <a:lnTo>
                    <a:pt x="2701" y="272"/>
                  </a:lnTo>
                  <a:lnTo>
                    <a:pt x="2697" y="272"/>
                  </a:lnTo>
                  <a:lnTo>
                    <a:pt x="2697" y="255"/>
                  </a:lnTo>
                  <a:lnTo>
                    <a:pt x="2701" y="255"/>
                  </a:lnTo>
                  <a:close/>
                  <a:moveTo>
                    <a:pt x="2701" y="285"/>
                  </a:moveTo>
                  <a:lnTo>
                    <a:pt x="2701" y="303"/>
                  </a:lnTo>
                  <a:lnTo>
                    <a:pt x="2697" y="303"/>
                  </a:lnTo>
                  <a:lnTo>
                    <a:pt x="2697" y="285"/>
                  </a:lnTo>
                  <a:lnTo>
                    <a:pt x="2701" y="285"/>
                  </a:lnTo>
                  <a:close/>
                  <a:moveTo>
                    <a:pt x="2701" y="316"/>
                  </a:moveTo>
                  <a:lnTo>
                    <a:pt x="2701" y="333"/>
                  </a:lnTo>
                  <a:lnTo>
                    <a:pt x="2697" y="333"/>
                  </a:lnTo>
                  <a:lnTo>
                    <a:pt x="2697" y="316"/>
                  </a:lnTo>
                  <a:lnTo>
                    <a:pt x="2701" y="316"/>
                  </a:lnTo>
                  <a:close/>
                  <a:moveTo>
                    <a:pt x="2701" y="347"/>
                  </a:moveTo>
                  <a:lnTo>
                    <a:pt x="2701" y="364"/>
                  </a:lnTo>
                  <a:lnTo>
                    <a:pt x="2697" y="364"/>
                  </a:lnTo>
                  <a:lnTo>
                    <a:pt x="2697" y="347"/>
                  </a:lnTo>
                  <a:lnTo>
                    <a:pt x="2701" y="347"/>
                  </a:lnTo>
                  <a:close/>
                  <a:moveTo>
                    <a:pt x="2701" y="377"/>
                  </a:moveTo>
                  <a:lnTo>
                    <a:pt x="2701" y="395"/>
                  </a:lnTo>
                  <a:lnTo>
                    <a:pt x="2697" y="395"/>
                  </a:lnTo>
                  <a:lnTo>
                    <a:pt x="2697" y="377"/>
                  </a:lnTo>
                  <a:lnTo>
                    <a:pt x="2701" y="377"/>
                  </a:lnTo>
                  <a:close/>
                  <a:moveTo>
                    <a:pt x="2701" y="408"/>
                  </a:moveTo>
                  <a:lnTo>
                    <a:pt x="2701" y="426"/>
                  </a:lnTo>
                  <a:lnTo>
                    <a:pt x="2697" y="426"/>
                  </a:lnTo>
                  <a:lnTo>
                    <a:pt x="2697" y="408"/>
                  </a:lnTo>
                  <a:lnTo>
                    <a:pt x="2701" y="408"/>
                  </a:lnTo>
                  <a:close/>
                  <a:moveTo>
                    <a:pt x="2701" y="439"/>
                  </a:moveTo>
                  <a:lnTo>
                    <a:pt x="2701" y="456"/>
                  </a:lnTo>
                  <a:lnTo>
                    <a:pt x="2697" y="456"/>
                  </a:lnTo>
                  <a:lnTo>
                    <a:pt x="2697" y="439"/>
                  </a:lnTo>
                  <a:lnTo>
                    <a:pt x="2701" y="439"/>
                  </a:lnTo>
                  <a:close/>
                  <a:moveTo>
                    <a:pt x="2701" y="470"/>
                  </a:moveTo>
                  <a:lnTo>
                    <a:pt x="2701" y="487"/>
                  </a:lnTo>
                  <a:lnTo>
                    <a:pt x="2697" y="487"/>
                  </a:lnTo>
                  <a:lnTo>
                    <a:pt x="2697" y="470"/>
                  </a:lnTo>
                  <a:lnTo>
                    <a:pt x="2701" y="470"/>
                  </a:lnTo>
                  <a:close/>
                  <a:moveTo>
                    <a:pt x="2701" y="500"/>
                  </a:moveTo>
                  <a:lnTo>
                    <a:pt x="2701" y="518"/>
                  </a:lnTo>
                  <a:lnTo>
                    <a:pt x="2697" y="518"/>
                  </a:lnTo>
                  <a:lnTo>
                    <a:pt x="2697" y="500"/>
                  </a:lnTo>
                  <a:lnTo>
                    <a:pt x="2701" y="500"/>
                  </a:lnTo>
                  <a:close/>
                  <a:moveTo>
                    <a:pt x="2701" y="531"/>
                  </a:moveTo>
                  <a:lnTo>
                    <a:pt x="2701" y="548"/>
                  </a:lnTo>
                  <a:lnTo>
                    <a:pt x="2697" y="548"/>
                  </a:lnTo>
                  <a:lnTo>
                    <a:pt x="2697" y="531"/>
                  </a:lnTo>
                  <a:lnTo>
                    <a:pt x="2701" y="531"/>
                  </a:lnTo>
                  <a:close/>
                  <a:moveTo>
                    <a:pt x="2701" y="561"/>
                  </a:moveTo>
                  <a:lnTo>
                    <a:pt x="2701" y="579"/>
                  </a:lnTo>
                  <a:lnTo>
                    <a:pt x="2697" y="579"/>
                  </a:lnTo>
                  <a:lnTo>
                    <a:pt x="2697" y="561"/>
                  </a:lnTo>
                  <a:lnTo>
                    <a:pt x="2701" y="561"/>
                  </a:lnTo>
                  <a:close/>
                  <a:moveTo>
                    <a:pt x="2701" y="592"/>
                  </a:moveTo>
                  <a:lnTo>
                    <a:pt x="2701" y="610"/>
                  </a:lnTo>
                  <a:lnTo>
                    <a:pt x="2697" y="610"/>
                  </a:lnTo>
                  <a:lnTo>
                    <a:pt x="2697" y="592"/>
                  </a:lnTo>
                  <a:lnTo>
                    <a:pt x="2701" y="592"/>
                  </a:lnTo>
                  <a:close/>
                  <a:moveTo>
                    <a:pt x="2701" y="623"/>
                  </a:moveTo>
                  <a:lnTo>
                    <a:pt x="2701" y="640"/>
                  </a:lnTo>
                  <a:lnTo>
                    <a:pt x="2697" y="640"/>
                  </a:lnTo>
                  <a:lnTo>
                    <a:pt x="2697" y="623"/>
                  </a:lnTo>
                  <a:lnTo>
                    <a:pt x="2701" y="623"/>
                  </a:lnTo>
                  <a:close/>
                  <a:moveTo>
                    <a:pt x="2701" y="653"/>
                  </a:moveTo>
                  <a:lnTo>
                    <a:pt x="2701" y="671"/>
                  </a:lnTo>
                  <a:lnTo>
                    <a:pt x="2697" y="671"/>
                  </a:lnTo>
                  <a:lnTo>
                    <a:pt x="2697" y="653"/>
                  </a:lnTo>
                  <a:lnTo>
                    <a:pt x="2701" y="653"/>
                  </a:lnTo>
                  <a:close/>
                  <a:moveTo>
                    <a:pt x="2701" y="684"/>
                  </a:moveTo>
                  <a:lnTo>
                    <a:pt x="2701" y="702"/>
                  </a:lnTo>
                  <a:lnTo>
                    <a:pt x="2697" y="702"/>
                  </a:lnTo>
                  <a:lnTo>
                    <a:pt x="2697" y="684"/>
                  </a:lnTo>
                  <a:lnTo>
                    <a:pt x="2701" y="684"/>
                  </a:lnTo>
                  <a:close/>
                  <a:moveTo>
                    <a:pt x="2701" y="715"/>
                  </a:moveTo>
                  <a:lnTo>
                    <a:pt x="2701" y="733"/>
                  </a:lnTo>
                  <a:lnTo>
                    <a:pt x="2697" y="733"/>
                  </a:lnTo>
                  <a:lnTo>
                    <a:pt x="2697" y="715"/>
                  </a:lnTo>
                  <a:lnTo>
                    <a:pt x="2701" y="715"/>
                  </a:lnTo>
                  <a:close/>
                  <a:moveTo>
                    <a:pt x="2701" y="746"/>
                  </a:moveTo>
                  <a:lnTo>
                    <a:pt x="2701" y="763"/>
                  </a:lnTo>
                  <a:lnTo>
                    <a:pt x="2697" y="763"/>
                  </a:lnTo>
                  <a:lnTo>
                    <a:pt x="2697" y="746"/>
                  </a:lnTo>
                  <a:lnTo>
                    <a:pt x="2701" y="746"/>
                  </a:lnTo>
                  <a:close/>
                  <a:moveTo>
                    <a:pt x="2701" y="776"/>
                  </a:moveTo>
                  <a:lnTo>
                    <a:pt x="2701" y="794"/>
                  </a:lnTo>
                  <a:lnTo>
                    <a:pt x="2697" y="794"/>
                  </a:lnTo>
                  <a:lnTo>
                    <a:pt x="2697" y="776"/>
                  </a:lnTo>
                  <a:lnTo>
                    <a:pt x="2701" y="776"/>
                  </a:lnTo>
                  <a:close/>
                  <a:moveTo>
                    <a:pt x="2701" y="807"/>
                  </a:moveTo>
                  <a:lnTo>
                    <a:pt x="2701" y="824"/>
                  </a:lnTo>
                  <a:lnTo>
                    <a:pt x="2697" y="824"/>
                  </a:lnTo>
                  <a:lnTo>
                    <a:pt x="2697" y="807"/>
                  </a:lnTo>
                  <a:lnTo>
                    <a:pt x="2701" y="807"/>
                  </a:lnTo>
                  <a:close/>
                  <a:moveTo>
                    <a:pt x="2701" y="838"/>
                  </a:moveTo>
                  <a:lnTo>
                    <a:pt x="2701" y="855"/>
                  </a:lnTo>
                  <a:lnTo>
                    <a:pt x="2697" y="855"/>
                  </a:lnTo>
                  <a:lnTo>
                    <a:pt x="2697" y="838"/>
                  </a:lnTo>
                  <a:lnTo>
                    <a:pt x="2701" y="838"/>
                  </a:lnTo>
                  <a:close/>
                  <a:moveTo>
                    <a:pt x="2701" y="868"/>
                  </a:moveTo>
                  <a:lnTo>
                    <a:pt x="2701" y="886"/>
                  </a:lnTo>
                  <a:lnTo>
                    <a:pt x="2697" y="886"/>
                  </a:lnTo>
                  <a:lnTo>
                    <a:pt x="2697" y="868"/>
                  </a:lnTo>
                  <a:lnTo>
                    <a:pt x="2701" y="868"/>
                  </a:lnTo>
                  <a:close/>
                  <a:moveTo>
                    <a:pt x="2701" y="899"/>
                  </a:moveTo>
                  <a:lnTo>
                    <a:pt x="2701" y="916"/>
                  </a:lnTo>
                  <a:lnTo>
                    <a:pt x="2697" y="916"/>
                  </a:lnTo>
                  <a:lnTo>
                    <a:pt x="2697" y="899"/>
                  </a:lnTo>
                  <a:lnTo>
                    <a:pt x="2701" y="899"/>
                  </a:lnTo>
                  <a:close/>
                  <a:moveTo>
                    <a:pt x="2701" y="930"/>
                  </a:moveTo>
                  <a:lnTo>
                    <a:pt x="2701" y="947"/>
                  </a:lnTo>
                  <a:lnTo>
                    <a:pt x="2697" y="947"/>
                  </a:lnTo>
                  <a:lnTo>
                    <a:pt x="2697" y="930"/>
                  </a:lnTo>
                  <a:lnTo>
                    <a:pt x="2701" y="930"/>
                  </a:lnTo>
                  <a:close/>
                  <a:moveTo>
                    <a:pt x="2701" y="960"/>
                  </a:moveTo>
                  <a:lnTo>
                    <a:pt x="2701" y="978"/>
                  </a:lnTo>
                  <a:lnTo>
                    <a:pt x="2697" y="978"/>
                  </a:lnTo>
                  <a:lnTo>
                    <a:pt x="2697" y="960"/>
                  </a:lnTo>
                  <a:lnTo>
                    <a:pt x="2701" y="960"/>
                  </a:lnTo>
                  <a:close/>
                  <a:moveTo>
                    <a:pt x="2701" y="991"/>
                  </a:moveTo>
                  <a:lnTo>
                    <a:pt x="2701" y="1009"/>
                  </a:lnTo>
                  <a:lnTo>
                    <a:pt x="2697" y="1009"/>
                  </a:lnTo>
                  <a:lnTo>
                    <a:pt x="2697" y="991"/>
                  </a:lnTo>
                  <a:lnTo>
                    <a:pt x="2701" y="991"/>
                  </a:lnTo>
                  <a:close/>
                  <a:moveTo>
                    <a:pt x="2701" y="1022"/>
                  </a:moveTo>
                  <a:lnTo>
                    <a:pt x="2701" y="1039"/>
                  </a:lnTo>
                  <a:lnTo>
                    <a:pt x="2697" y="1039"/>
                  </a:lnTo>
                  <a:lnTo>
                    <a:pt x="2697" y="1022"/>
                  </a:lnTo>
                  <a:lnTo>
                    <a:pt x="2701" y="1022"/>
                  </a:lnTo>
                  <a:close/>
                  <a:moveTo>
                    <a:pt x="2701" y="1052"/>
                  </a:moveTo>
                  <a:lnTo>
                    <a:pt x="2701" y="1070"/>
                  </a:lnTo>
                  <a:lnTo>
                    <a:pt x="2697" y="1070"/>
                  </a:lnTo>
                  <a:lnTo>
                    <a:pt x="2697" y="1052"/>
                  </a:lnTo>
                  <a:lnTo>
                    <a:pt x="2701" y="1052"/>
                  </a:lnTo>
                  <a:close/>
                  <a:moveTo>
                    <a:pt x="2701" y="1083"/>
                  </a:moveTo>
                  <a:lnTo>
                    <a:pt x="2701" y="1101"/>
                  </a:lnTo>
                  <a:lnTo>
                    <a:pt x="2697" y="1101"/>
                  </a:lnTo>
                  <a:lnTo>
                    <a:pt x="2697" y="1083"/>
                  </a:lnTo>
                  <a:lnTo>
                    <a:pt x="2701" y="1083"/>
                  </a:lnTo>
                  <a:close/>
                  <a:moveTo>
                    <a:pt x="2701" y="1114"/>
                  </a:moveTo>
                  <a:lnTo>
                    <a:pt x="2701" y="1131"/>
                  </a:lnTo>
                  <a:lnTo>
                    <a:pt x="2697" y="1131"/>
                  </a:lnTo>
                  <a:lnTo>
                    <a:pt x="2697" y="1114"/>
                  </a:lnTo>
                  <a:lnTo>
                    <a:pt x="2701" y="1114"/>
                  </a:lnTo>
                  <a:close/>
                  <a:moveTo>
                    <a:pt x="2701" y="1144"/>
                  </a:moveTo>
                  <a:lnTo>
                    <a:pt x="2701" y="1162"/>
                  </a:lnTo>
                  <a:lnTo>
                    <a:pt x="2697" y="1162"/>
                  </a:lnTo>
                  <a:lnTo>
                    <a:pt x="2697" y="1144"/>
                  </a:lnTo>
                  <a:lnTo>
                    <a:pt x="2701" y="1144"/>
                  </a:lnTo>
                  <a:close/>
                  <a:moveTo>
                    <a:pt x="2701" y="1175"/>
                  </a:moveTo>
                  <a:lnTo>
                    <a:pt x="2701" y="1193"/>
                  </a:lnTo>
                  <a:lnTo>
                    <a:pt x="2697" y="1193"/>
                  </a:lnTo>
                  <a:lnTo>
                    <a:pt x="2697" y="1175"/>
                  </a:lnTo>
                  <a:lnTo>
                    <a:pt x="2701" y="1175"/>
                  </a:lnTo>
                  <a:close/>
                  <a:moveTo>
                    <a:pt x="2701" y="1206"/>
                  </a:moveTo>
                  <a:lnTo>
                    <a:pt x="2701" y="1223"/>
                  </a:lnTo>
                  <a:lnTo>
                    <a:pt x="2697" y="1223"/>
                  </a:lnTo>
                  <a:lnTo>
                    <a:pt x="2697" y="1206"/>
                  </a:lnTo>
                  <a:lnTo>
                    <a:pt x="2701" y="1206"/>
                  </a:lnTo>
                  <a:close/>
                  <a:moveTo>
                    <a:pt x="2701" y="1237"/>
                  </a:moveTo>
                  <a:lnTo>
                    <a:pt x="2701" y="1254"/>
                  </a:lnTo>
                  <a:lnTo>
                    <a:pt x="2697" y="1254"/>
                  </a:lnTo>
                  <a:lnTo>
                    <a:pt x="2697" y="1237"/>
                  </a:lnTo>
                  <a:lnTo>
                    <a:pt x="2701" y="1237"/>
                  </a:lnTo>
                  <a:close/>
                  <a:moveTo>
                    <a:pt x="2701" y="1267"/>
                  </a:moveTo>
                  <a:lnTo>
                    <a:pt x="2701" y="1285"/>
                  </a:lnTo>
                  <a:lnTo>
                    <a:pt x="2697" y="1285"/>
                  </a:lnTo>
                  <a:lnTo>
                    <a:pt x="2697" y="1267"/>
                  </a:lnTo>
                  <a:lnTo>
                    <a:pt x="2701" y="1267"/>
                  </a:lnTo>
                  <a:close/>
                  <a:moveTo>
                    <a:pt x="2701" y="1298"/>
                  </a:moveTo>
                  <a:lnTo>
                    <a:pt x="2701" y="1315"/>
                  </a:lnTo>
                  <a:lnTo>
                    <a:pt x="2697" y="1315"/>
                  </a:lnTo>
                  <a:lnTo>
                    <a:pt x="2697" y="1298"/>
                  </a:lnTo>
                  <a:lnTo>
                    <a:pt x="2701" y="1298"/>
                  </a:lnTo>
                  <a:close/>
                  <a:moveTo>
                    <a:pt x="2701" y="1329"/>
                  </a:moveTo>
                  <a:lnTo>
                    <a:pt x="2701" y="1346"/>
                  </a:lnTo>
                  <a:lnTo>
                    <a:pt x="2697" y="1346"/>
                  </a:lnTo>
                  <a:lnTo>
                    <a:pt x="2697" y="1329"/>
                  </a:lnTo>
                  <a:lnTo>
                    <a:pt x="2701" y="1329"/>
                  </a:lnTo>
                  <a:close/>
                  <a:moveTo>
                    <a:pt x="2701" y="1359"/>
                  </a:moveTo>
                  <a:lnTo>
                    <a:pt x="2701" y="1377"/>
                  </a:lnTo>
                  <a:lnTo>
                    <a:pt x="2697" y="1377"/>
                  </a:lnTo>
                  <a:lnTo>
                    <a:pt x="2697" y="1359"/>
                  </a:lnTo>
                  <a:lnTo>
                    <a:pt x="2701" y="1359"/>
                  </a:lnTo>
                  <a:close/>
                  <a:moveTo>
                    <a:pt x="2701" y="1390"/>
                  </a:moveTo>
                  <a:lnTo>
                    <a:pt x="2701" y="1407"/>
                  </a:lnTo>
                  <a:lnTo>
                    <a:pt x="2697" y="1407"/>
                  </a:lnTo>
                  <a:lnTo>
                    <a:pt x="2697" y="1390"/>
                  </a:lnTo>
                  <a:lnTo>
                    <a:pt x="2701" y="1390"/>
                  </a:lnTo>
                  <a:close/>
                  <a:moveTo>
                    <a:pt x="2701" y="1421"/>
                  </a:moveTo>
                  <a:lnTo>
                    <a:pt x="2701" y="1438"/>
                  </a:lnTo>
                  <a:lnTo>
                    <a:pt x="2697" y="1438"/>
                  </a:lnTo>
                  <a:lnTo>
                    <a:pt x="2697" y="1421"/>
                  </a:lnTo>
                  <a:lnTo>
                    <a:pt x="2701" y="1421"/>
                  </a:lnTo>
                  <a:close/>
                  <a:moveTo>
                    <a:pt x="2701" y="1451"/>
                  </a:moveTo>
                  <a:lnTo>
                    <a:pt x="2701" y="1469"/>
                  </a:lnTo>
                  <a:lnTo>
                    <a:pt x="2697" y="1469"/>
                  </a:lnTo>
                  <a:lnTo>
                    <a:pt x="2697" y="1451"/>
                  </a:lnTo>
                  <a:lnTo>
                    <a:pt x="2701" y="1451"/>
                  </a:lnTo>
                  <a:close/>
                  <a:moveTo>
                    <a:pt x="2701" y="1482"/>
                  </a:moveTo>
                  <a:lnTo>
                    <a:pt x="2701" y="1500"/>
                  </a:lnTo>
                  <a:lnTo>
                    <a:pt x="2697" y="1500"/>
                  </a:lnTo>
                  <a:lnTo>
                    <a:pt x="2697" y="1482"/>
                  </a:lnTo>
                  <a:lnTo>
                    <a:pt x="2701" y="1482"/>
                  </a:lnTo>
                  <a:close/>
                  <a:moveTo>
                    <a:pt x="2701" y="1513"/>
                  </a:moveTo>
                  <a:lnTo>
                    <a:pt x="2701" y="1530"/>
                  </a:lnTo>
                  <a:lnTo>
                    <a:pt x="2697" y="1530"/>
                  </a:lnTo>
                  <a:lnTo>
                    <a:pt x="2697" y="1513"/>
                  </a:lnTo>
                  <a:lnTo>
                    <a:pt x="2701" y="1513"/>
                  </a:lnTo>
                  <a:close/>
                  <a:moveTo>
                    <a:pt x="2701" y="1543"/>
                  </a:moveTo>
                  <a:lnTo>
                    <a:pt x="2701" y="1561"/>
                  </a:lnTo>
                  <a:lnTo>
                    <a:pt x="2697" y="1561"/>
                  </a:lnTo>
                  <a:lnTo>
                    <a:pt x="2697" y="1543"/>
                  </a:lnTo>
                  <a:lnTo>
                    <a:pt x="2701" y="1543"/>
                  </a:lnTo>
                  <a:close/>
                  <a:moveTo>
                    <a:pt x="2701" y="1574"/>
                  </a:moveTo>
                  <a:lnTo>
                    <a:pt x="2701" y="1592"/>
                  </a:lnTo>
                  <a:lnTo>
                    <a:pt x="2697" y="1592"/>
                  </a:lnTo>
                  <a:lnTo>
                    <a:pt x="2697" y="1574"/>
                  </a:lnTo>
                  <a:lnTo>
                    <a:pt x="2701" y="1574"/>
                  </a:lnTo>
                  <a:close/>
                  <a:moveTo>
                    <a:pt x="2701" y="1605"/>
                  </a:moveTo>
                  <a:lnTo>
                    <a:pt x="2701" y="1622"/>
                  </a:lnTo>
                  <a:lnTo>
                    <a:pt x="2697" y="1622"/>
                  </a:lnTo>
                  <a:lnTo>
                    <a:pt x="2697" y="1605"/>
                  </a:lnTo>
                  <a:lnTo>
                    <a:pt x="2701" y="1605"/>
                  </a:lnTo>
                  <a:close/>
                  <a:moveTo>
                    <a:pt x="2701" y="1635"/>
                  </a:moveTo>
                  <a:lnTo>
                    <a:pt x="2701" y="1653"/>
                  </a:lnTo>
                  <a:lnTo>
                    <a:pt x="2697" y="1653"/>
                  </a:lnTo>
                  <a:lnTo>
                    <a:pt x="2697" y="1635"/>
                  </a:lnTo>
                  <a:lnTo>
                    <a:pt x="2701" y="1635"/>
                  </a:lnTo>
                  <a:close/>
                  <a:moveTo>
                    <a:pt x="2701" y="1666"/>
                  </a:moveTo>
                  <a:lnTo>
                    <a:pt x="2701" y="1684"/>
                  </a:lnTo>
                  <a:lnTo>
                    <a:pt x="2697" y="1684"/>
                  </a:lnTo>
                  <a:lnTo>
                    <a:pt x="2697" y="1666"/>
                  </a:lnTo>
                  <a:lnTo>
                    <a:pt x="2701" y="1666"/>
                  </a:lnTo>
                  <a:close/>
                  <a:moveTo>
                    <a:pt x="2701" y="1697"/>
                  </a:moveTo>
                  <a:lnTo>
                    <a:pt x="2701" y="1714"/>
                  </a:lnTo>
                  <a:lnTo>
                    <a:pt x="2697" y="1714"/>
                  </a:lnTo>
                  <a:lnTo>
                    <a:pt x="2697" y="1697"/>
                  </a:lnTo>
                  <a:lnTo>
                    <a:pt x="2701" y="1697"/>
                  </a:lnTo>
                  <a:close/>
                  <a:moveTo>
                    <a:pt x="2701" y="1727"/>
                  </a:moveTo>
                  <a:lnTo>
                    <a:pt x="2701" y="1745"/>
                  </a:lnTo>
                  <a:lnTo>
                    <a:pt x="2697" y="1745"/>
                  </a:lnTo>
                  <a:lnTo>
                    <a:pt x="2697" y="1727"/>
                  </a:lnTo>
                  <a:lnTo>
                    <a:pt x="2701" y="1727"/>
                  </a:lnTo>
                  <a:close/>
                  <a:moveTo>
                    <a:pt x="2701" y="1758"/>
                  </a:moveTo>
                  <a:lnTo>
                    <a:pt x="2701" y="1776"/>
                  </a:lnTo>
                  <a:lnTo>
                    <a:pt x="2697" y="1776"/>
                  </a:lnTo>
                  <a:lnTo>
                    <a:pt x="2697" y="1758"/>
                  </a:lnTo>
                  <a:lnTo>
                    <a:pt x="2701" y="1758"/>
                  </a:lnTo>
                  <a:close/>
                  <a:moveTo>
                    <a:pt x="2701" y="1789"/>
                  </a:moveTo>
                  <a:lnTo>
                    <a:pt x="2701" y="1806"/>
                  </a:lnTo>
                  <a:lnTo>
                    <a:pt x="2697" y="1806"/>
                  </a:lnTo>
                  <a:lnTo>
                    <a:pt x="2697" y="1789"/>
                  </a:lnTo>
                  <a:lnTo>
                    <a:pt x="2701" y="1789"/>
                  </a:lnTo>
                  <a:close/>
                  <a:moveTo>
                    <a:pt x="2701" y="1820"/>
                  </a:moveTo>
                  <a:lnTo>
                    <a:pt x="2701" y="1837"/>
                  </a:lnTo>
                  <a:lnTo>
                    <a:pt x="2697" y="1837"/>
                  </a:lnTo>
                  <a:lnTo>
                    <a:pt x="2697" y="1820"/>
                  </a:lnTo>
                  <a:lnTo>
                    <a:pt x="2701" y="1820"/>
                  </a:lnTo>
                  <a:close/>
                  <a:moveTo>
                    <a:pt x="2701" y="1850"/>
                  </a:moveTo>
                  <a:lnTo>
                    <a:pt x="2701" y="1868"/>
                  </a:lnTo>
                  <a:lnTo>
                    <a:pt x="2697" y="1868"/>
                  </a:lnTo>
                  <a:lnTo>
                    <a:pt x="2697" y="1850"/>
                  </a:lnTo>
                  <a:lnTo>
                    <a:pt x="2701" y="1850"/>
                  </a:lnTo>
                  <a:close/>
                  <a:moveTo>
                    <a:pt x="2701" y="1881"/>
                  </a:moveTo>
                  <a:lnTo>
                    <a:pt x="2701" y="1898"/>
                  </a:lnTo>
                  <a:lnTo>
                    <a:pt x="2697" y="1898"/>
                  </a:lnTo>
                  <a:lnTo>
                    <a:pt x="2697" y="1881"/>
                  </a:lnTo>
                  <a:lnTo>
                    <a:pt x="2701" y="1881"/>
                  </a:lnTo>
                  <a:close/>
                  <a:moveTo>
                    <a:pt x="2701" y="1911"/>
                  </a:moveTo>
                  <a:lnTo>
                    <a:pt x="2701" y="1929"/>
                  </a:lnTo>
                  <a:lnTo>
                    <a:pt x="2697" y="1929"/>
                  </a:lnTo>
                  <a:lnTo>
                    <a:pt x="2697" y="1911"/>
                  </a:lnTo>
                  <a:lnTo>
                    <a:pt x="2701" y="1911"/>
                  </a:lnTo>
                  <a:close/>
                  <a:moveTo>
                    <a:pt x="2701" y="1942"/>
                  </a:moveTo>
                  <a:lnTo>
                    <a:pt x="2701" y="1960"/>
                  </a:lnTo>
                  <a:lnTo>
                    <a:pt x="2697" y="1960"/>
                  </a:lnTo>
                  <a:lnTo>
                    <a:pt x="2697" y="1942"/>
                  </a:lnTo>
                  <a:lnTo>
                    <a:pt x="2701" y="1942"/>
                  </a:lnTo>
                  <a:close/>
                  <a:moveTo>
                    <a:pt x="2701" y="1973"/>
                  </a:moveTo>
                  <a:lnTo>
                    <a:pt x="2701" y="1990"/>
                  </a:lnTo>
                  <a:lnTo>
                    <a:pt x="2697" y="1990"/>
                  </a:lnTo>
                  <a:lnTo>
                    <a:pt x="2697" y="1973"/>
                  </a:lnTo>
                  <a:lnTo>
                    <a:pt x="2701" y="1973"/>
                  </a:lnTo>
                  <a:close/>
                  <a:moveTo>
                    <a:pt x="2701" y="2003"/>
                  </a:moveTo>
                  <a:lnTo>
                    <a:pt x="2701" y="2021"/>
                  </a:lnTo>
                  <a:lnTo>
                    <a:pt x="2697" y="2021"/>
                  </a:lnTo>
                  <a:lnTo>
                    <a:pt x="2697" y="2003"/>
                  </a:lnTo>
                  <a:lnTo>
                    <a:pt x="2701" y="2003"/>
                  </a:lnTo>
                  <a:close/>
                  <a:moveTo>
                    <a:pt x="2701" y="2034"/>
                  </a:moveTo>
                  <a:lnTo>
                    <a:pt x="2701" y="2052"/>
                  </a:lnTo>
                  <a:lnTo>
                    <a:pt x="2697" y="2052"/>
                  </a:lnTo>
                  <a:lnTo>
                    <a:pt x="2697" y="2034"/>
                  </a:lnTo>
                  <a:lnTo>
                    <a:pt x="2701" y="2034"/>
                  </a:lnTo>
                  <a:close/>
                  <a:moveTo>
                    <a:pt x="2701" y="2065"/>
                  </a:moveTo>
                  <a:lnTo>
                    <a:pt x="2701" y="2083"/>
                  </a:lnTo>
                  <a:lnTo>
                    <a:pt x="2697" y="2083"/>
                  </a:lnTo>
                  <a:lnTo>
                    <a:pt x="2697" y="2065"/>
                  </a:lnTo>
                  <a:lnTo>
                    <a:pt x="2701" y="2065"/>
                  </a:lnTo>
                  <a:close/>
                  <a:moveTo>
                    <a:pt x="2701" y="2096"/>
                  </a:moveTo>
                  <a:lnTo>
                    <a:pt x="2701" y="2113"/>
                  </a:lnTo>
                  <a:lnTo>
                    <a:pt x="2697" y="2113"/>
                  </a:lnTo>
                  <a:lnTo>
                    <a:pt x="2697" y="2096"/>
                  </a:lnTo>
                  <a:lnTo>
                    <a:pt x="2701" y="2096"/>
                  </a:lnTo>
                  <a:close/>
                  <a:moveTo>
                    <a:pt x="2701" y="2126"/>
                  </a:moveTo>
                  <a:lnTo>
                    <a:pt x="2701" y="2144"/>
                  </a:lnTo>
                  <a:lnTo>
                    <a:pt x="2697" y="2144"/>
                  </a:lnTo>
                  <a:lnTo>
                    <a:pt x="2697" y="2126"/>
                  </a:lnTo>
                  <a:lnTo>
                    <a:pt x="2701" y="2126"/>
                  </a:lnTo>
                  <a:close/>
                  <a:moveTo>
                    <a:pt x="2701" y="2157"/>
                  </a:moveTo>
                  <a:lnTo>
                    <a:pt x="2701" y="2174"/>
                  </a:lnTo>
                  <a:lnTo>
                    <a:pt x="2697" y="2174"/>
                  </a:lnTo>
                  <a:lnTo>
                    <a:pt x="2697" y="2157"/>
                  </a:lnTo>
                  <a:lnTo>
                    <a:pt x="2701" y="2157"/>
                  </a:lnTo>
                  <a:close/>
                  <a:moveTo>
                    <a:pt x="2701" y="2188"/>
                  </a:moveTo>
                  <a:lnTo>
                    <a:pt x="2701" y="2205"/>
                  </a:lnTo>
                  <a:lnTo>
                    <a:pt x="2697" y="2205"/>
                  </a:lnTo>
                  <a:lnTo>
                    <a:pt x="2697" y="2188"/>
                  </a:lnTo>
                  <a:lnTo>
                    <a:pt x="2701" y="2188"/>
                  </a:lnTo>
                  <a:close/>
                  <a:moveTo>
                    <a:pt x="2701" y="2218"/>
                  </a:moveTo>
                  <a:lnTo>
                    <a:pt x="2701" y="2236"/>
                  </a:lnTo>
                  <a:lnTo>
                    <a:pt x="2697" y="2236"/>
                  </a:lnTo>
                  <a:lnTo>
                    <a:pt x="2697" y="2218"/>
                  </a:lnTo>
                  <a:lnTo>
                    <a:pt x="2701" y="2218"/>
                  </a:lnTo>
                  <a:close/>
                  <a:moveTo>
                    <a:pt x="2701" y="2249"/>
                  </a:moveTo>
                  <a:lnTo>
                    <a:pt x="2701" y="2266"/>
                  </a:lnTo>
                  <a:lnTo>
                    <a:pt x="2697" y="2266"/>
                  </a:lnTo>
                  <a:lnTo>
                    <a:pt x="2697" y="2249"/>
                  </a:lnTo>
                  <a:lnTo>
                    <a:pt x="2701" y="2249"/>
                  </a:lnTo>
                  <a:close/>
                  <a:moveTo>
                    <a:pt x="2701" y="2280"/>
                  </a:moveTo>
                  <a:lnTo>
                    <a:pt x="2701" y="2297"/>
                  </a:lnTo>
                  <a:lnTo>
                    <a:pt x="2697" y="2297"/>
                  </a:lnTo>
                  <a:lnTo>
                    <a:pt x="2697" y="2280"/>
                  </a:lnTo>
                  <a:lnTo>
                    <a:pt x="2701" y="2280"/>
                  </a:lnTo>
                  <a:close/>
                  <a:moveTo>
                    <a:pt x="2701" y="2311"/>
                  </a:moveTo>
                  <a:lnTo>
                    <a:pt x="2701" y="2328"/>
                  </a:lnTo>
                  <a:lnTo>
                    <a:pt x="2697" y="2328"/>
                  </a:lnTo>
                  <a:lnTo>
                    <a:pt x="2697" y="2311"/>
                  </a:lnTo>
                  <a:lnTo>
                    <a:pt x="2701" y="2311"/>
                  </a:lnTo>
                  <a:close/>
                  <a:moveTo>
                    <a:pt x="2728" y="66"/>
                  </a:moveTo>
                  <a:lnTo>
                    <a:pt x="2728" y="84"/>
                  </a:lnTo>
                  <a:lnTo>
                    <a:pt x="2723" y="84"/>
                  </a:lnTo>
                  <a:lnTo>
                    <a:pt x="2723" y="66"/>
                  </a:lnTo>
                  <a:lnTo>
                    <a:pt x="2728" y="66"/>
                  </a:lnTo>
                  <a:close/>
                  <a:moveTo>
                    <a:pt x="2728" y="97"/>
                  </a:moveTo>
                  <a:lnTo>
                    <a:pt x="2728" y="115"/>
                  </a:lnTo>
                  <a:lnTo>
                    <a:pt x="2723" y="115"/>
                  </a:lnTo>
                  <a:lnTo>
                    <a:pt x="2723" y="97"/>
                  </a:lnTo>
                  <a:lnTo>
                    <a:pt x="2728" y="97"/>
                  </a:lnTo>
                  <a:close/>
                  <a:moveTo>
                    <a:pt x="2728" y="128"/>
                  </a:moveTo>
                  <a:lnTo>
                    <a:pt x="2728" y="145"/>
                  </a:lnTo>
                  <a:lnTo>
                    <a:pt x="2723" y="145"/>
                  </a:lnTo>
                  <a:lnTo>
                    <a:pt x="2723" y="128"/>
                  </a:lnTo>
                  <a:lnTo>
                    <a:pt x="2728" y="128"/>
                  </a:lnTo>
                  <a:close/>
                  <a:moveTo>
                    <a:pt x="2728" y="158"/>
                  </a:moveTo>
                  <a:lnTo>
                    <a:pt x="2728" y="176"/>
                  </a:lnTo>
                  <a:lnTo>
                    <a:pt x="2723" y="176"/>
                  </a:lnTo>
                  <a:lnTo>
                    <a:pt x="2723" y="158"/>
                  </a:lnTo>
                  <a:lnTo>
                    <a:pt x="2728" y="158"/>
                  </a:lnTo>
                  <a:close/>
                  <a:moveTo>
                    <a:pt x="2728" y="189"/>
                  </a:moveTo>
                  <a:lnTo>
                    <a:pt x="2728" y="207"/>
                  </a:lnTo>
                  <a:lnTo>
                    <a:pt x="2723" y="207"/>
                  </a:lnTo>
                  <a:lnTo>
                    <a:pt x="2723" y="189"/>
                  </a:lnTo>
                  <a:lnTo>
                    <a:pt x="2728" y="189"/>
                  </a:lnTo>
                  <a:close/>
                  <a:moveTo>
                    <a:pt x="2728" y="220"/>
                  </a:moveTo>
                  <a:lnTo>
                    <a:pt x="2728" y="237"/>
                  </a:lnTo>
                  <a:lnTo>
                    <a:pt x="2723" y="237"/>
                  </a:lnTo>
                  <a:lnTo>
                    <a:pt x="2723" y="220"/>
                  </a:lnTo>
                  <a:lnTo>
                    <a:pt x="2728" y="220"/>
                  </a:lnTo>
                  <a:close/>
                  <a:moveTo>
                    <a:pt x="2728" y="250"/>
                  </a:moveTo>
                  <a:lnTo>
                    <a:pt x="2728" y="268"/>
                  </a:lnTo>
                  <a:lnTo>
                    <a:pt x="2723" y="268"/>
                  </a:lnTo>
                  <a:lnTo>
                    <a:pt x="2723" y="250"/>
                  </a:lnTo>
                  <a:lnTo>
                    <a:pt x="2728" y="250"/>
                  </a:lnTo>
                  <a:close/>
                  <a:moveTo>
                    <a:pt x="2728" y="281"/>
                  </a:moveTo>
                  <a:lnTo>
                    <a:pt x="2728" y="298"/>
                  </a:lnTo>
                  <a:lnTo>
                    <a:pt x="2723" y="298"/>
                  </a:lnTo>
                  <a:lnTo>
                    <a:pt x="2723" y="281"/>
                  </a:lnTo>
                  <a:lnTo>
                    <a:pt x="2728" y="281"/>
                  </a:lnTo>
                  <a:close/>
                  <a:moveTo>
                    <a:pt x="2728" y="312"/>
                  </a:moveTo>
                  <a:lnTo>
                    <a:pt x="2728" y="329"/>
                  </a:lnTo>
                  <a:lnTo>
                    <a:pt x="2723" y="329"/>
                  </a:lnTo>
                  <a:lnTo>
                    <a:pt x="2723" y="312"/>
                  </a:lnTo>
                  <a:lnTo>
                    <a:pt x="2728" y="312"/>
                  </a:lnTo>
                  <a:close/>
                  <a:moveTo>
                    <a:pt x="2728" y="342"/>
                  </a:moveTo>
                  <a:lnTo>
                    <a:pt x="2728" y="360"/>
                  </a:lnTo>
                  <a:lnTo>
                    <a:pt x="2723" y="360"/>
                  </a:lnTo>
                  <a:lnTo>
                    <a:pt x="2723" y="342"/>
                  </a:lnTo>
                  <a:lnTo>
                    <a:pt x="2728" y="342"/>
                  </a:lnTo>
                  <a:close/>
                  <a:moveTo>
                    <a:pt x="2728" y="373"/>
                  </a:moveTo>
                  <a:lnTo>
                    <a:pt x="2728" y="391"/>
                  </a:lnTo>
                  <a:lnTo>
                    <a:pt x="2723" y="391"/>
                  </a:lnTo>
                  <a:lnTo>
                    <a:pt x="2723" y="373"/>
                  </a:lnTo>
                  <a:lnTo>
                    <a:pt x="2728" y="373"/>
                  </a:lnTo>
                  <a:close/>
                  <a:moveTo>
                    <a:pt x="2728" y="404"/>
                  </a:moveTo>
                  <a:lnTo>
                    <a:pt x="2728" y="421"/>
                  </a:lnTo>
                  <a:lnTo>
                    <a:pt x="2723" y="421"/>
                  </a:lnTo>
                  <a:lnTo>
                    <a:pt x="2723" y="404"/>
                  </a:lnTo>
                  <a:lnTo>
                    <a:pt x="2728" y="404"/>
                  </a:lnTo>
                  <a:close/>
                  <a:moveTo>
                    <a:pt x="2728" y="434"/>
                  </a:moveTo>
                  <a:lnTo>
                    <a:pt x="2728" y="452"/>
                  </a:lnTo>
                  <a:lnTo>
                    <a:pt x="2723" y="452"/>
                  </a:lnTo>
                  <a:lnTo>
                    <a:pt x="2723" y="434"/>
                  </a:lnTo>
                  <a:lnTo>
                    <a:pt x="2728" y="434"/>
                  </a:lnTo>
                  <a:close/>
                  <a:moveTo>
                    <a:pt x="2728" y="465"/>
                  </a:moveTo>
                  <a:lnTo>
                    <a:pt x="2728" y="483"/>
                  </a:lnTo>
                  <a:lnTo>
                    <a:pt x="2723" y="483"/>
                  </a:lnTo>
                  <a:lnTo>
                    <a:pt x="2723" y="465"/>
                  </a:lnTo>
                  <a:lnTo>
                    <a:pt x="2728" y="465"/>
                  </a:lnTo>
                  <a:close/>
                  <a:moveTo>
                    <a:pt x="2728" y="496"/>
                  </a:moveTo>
                  <a:lnTo>
                    <a:pt x="2728" y="513"/>
                  </a:lnTo>
                  <a:lnTo>
                    <a:pt x="2723" y="513"/>
                  </a:lnTo>
                  <a:lnTo>
                    <a:pt x="2723" y="496"/>
                  </a:lnTo>
                  <a:lnTo>
                    <a:pt x="2728" y="496"/>
                  </a:lnTo>
                  <a:close/>
                  <a:moveTo>
                    <a:pt x="2728" y="526"/>
                  </a:moveTo>
                  <a:lnTo>
                    <a:pt x="2728" y="544"/>
                  </a:lnTo>
                  <a:lnTo>
                    <a:pt x="2723" y="544"/>
                  </a:lnTo>
                  <a:lnTo>
                    <a:pt x="2723" y="526"/>
                  </a:lnTo>
                  <a:lnTo>
                    <a:pt x="2728" y="526"/>
                  </a:lnTo>
                  <a:close/>
                  <a:moveTo>
                    <a:pt x="2728" y="557"/>
                  </a:moveTo>
                  <a:lnTo>
                    <a:pt x="2728" y="575"/>
                  </a:lnTo>
                  <a:lnTo>
                    <a:pt x="2723" y="575"/>
                  </a:lnTo>
                  <a:lnTo>
                    <a:pt x="2723" y="557"/>
                  </a:lnTo>
                  <a:lnTo>
                    <a:pt x="2728" y="557"/>
                  </a:lnTo>
                  <a:close/>
                  <a:moveTo>
                    <a:pt x="2728" y="588"/>
                  </a:moveTo>
                  <a:lnTo>
                    <a:pt x="2728" y="605"/>
                  </a:lnTo>
                  <a:lnTo>
                    <a:pt x="2723" y="605"/>
                  </a:lnTo>
                  <a:lnTo>
                    <a:pt x="2723" y="588"/>
                  </a:lnTo>
                  <a:lnTo>
                    <a:pt x="2728" y="588"/>
                  </a:lnTo>
                  <a:close/>
                  <a:moveTo>
                    <a:pt x="2728" y="618"/>
                  </a:moveTo>
                  <a:lnTo>
                    <a:pt x="2728" y="636"/>
                  </a:lnTo>
                  <a:lnTo>
                    <a:pt x="2723" y="636"/>
                  </a:lnTo>
                  <a:lnTo>
                    <a:pt x="2723" y="618"/>
                  </a:lnTo>
                  <a:lnTo>
                    <a:pt x="2728" y="618"/>
                  </a:lnTo>
                  <a:close/>
                  <a:moveTo>
                    <a:pt x="2728" y="649"/>
                  </a:moveTo>
                  <a:lnTo>
                    <a:pt x="2728" y="667"/>
                  </a:lnTo>
                  <a:lnTo>
                    <a:pt x="2723" y="667"/>
                  </a:lnTo>
                  <a:lnTo>
                    <a:pt x="2723" y="649"/>
                  </a:lnTo>
                  <a:lnTo>
                    <a:pt x="2728" y="649"/>
                  </a:lnTo>
                  <a:close/>
                  <a:moveTo>
                    <a:pt x="2728" y="680"/>
                  </a:moveTo>
                  <a:lnTo>
                    <a:pt x="2728" y="697"/>
                  </a:lnTo>
                  <a:lnTo>
                    <a:pt x="2723" y="697"/>
                  </a:lnTo>
                  <a:lnTo>
                    <a:pt x="2723" y="680"/>
                  </a:lnTo>
                  <a:lnTo>
                    <a:pt x="2728" y="680"/>
                  </a:lnTo>
                  <a:close/>
                  <a:moveTo>
                    <a:pt x="2728" y="711"/>
                  </a:moveTo>
                  <a:lnTo>
                    <a:pt x="2728" y="728"/>
                  </a:lnTo>
                  <a:lnTo>
                    <a:pt x="2723" y="728"/>
                  </a:lnTo>
                  <a:lnTo>
                    <a:pt x="2723" y="711"/>
                  </a:lnTo>
                  <a:lnTo>
                    <a:pt x="2728" y="711"/>
                  </a:lnTo>
                  <a:close/>
                  <a:moveTo>
                    <a:pt x="2728" y="741"/>
                  </a:moveTo>
                  <a:lnTo>
                    <a:pt x="2728" y="759"/>
                  </a:lnTo>
                  <a:lnTo>
                    <a:pt x="2723" y="759"/>
                  </a:lnTo>
                  <a:lnTo>
                    <a:pt x="2723" y="741"/>
                  </a:lnTo>
                  <a:lnTo>
                    <a:pt x="2728" y="741"/>
                  </a:lnTo>
                  <a:close/>
                  <a:moveTo>
                    <a:pt x="2728" y="772"/>
                  </a:moveTo>
                  <a:lnTo>
                    <a:pt x="2728" y="789"/>
                  </a:lnTo>
                  <a:lnTo>
                    <a:pt x="2723" y="789"/>
                  </a:lnTo>
                  <a:lnTo>
                    <a:pt x="2723" y="772"/>
                  </a:lnTo>
                  <a:lnTo>
                    <a:pt x="2728" y="772"/>
                  </a:lnTo>
                  <a:close/>
                  <a:moveTo>
                    <a:pt x="2728" y="803"/>
                  </a:moveTo>
                  <a:lnTo>
                    <a:pt x="2728" y="820"/>
                  </a:lnTo>
                  <a:lnTo>
                    <a:pt x="2723" y="820"/>
                  </a:lnTo>
                  <a:lnTo>
                    <a:pt x="2723" y="803"/>
                  </a:lnTo>
                  <a:lnTo>
                    <a:pt x="2728" y="803"/>
                  </a:lnTo>
                  <a:close/>
                  <a:moveTo>
                    <a:pt x="2728" y="833"/>
                  </a:moveTo>
                  <a:lnTo>
                    <a:pt x="2728" y="851"/>
                  </a:lnTo>
                  <a:lnTo>
                    <a:pt x="2723" y="851"/>
                  </a:lnTo>
                  <a:lnTo>
                    <a:pt x="2723" y="833"/>
                  </a:lnTo>
                  <a:lnTo>
                    <a:pt x="2728" y="833"/>
                  </a:lnTo>
                  <a:close/>
                  <a:moveTo>
                    <a:pt x="2728" y="864"/>
                  </a:moveTo>
                  <a:lnTo>
                    <a:pt x="2728" y="881"/>
                  </a:lnTo>
                  <a:lnTo>
                    <a:pt x="2723" y="881"/>
                  </a:lnTo>
                  <a:lnTo>
                    <a:pt x="2723" y="864"/>
                  </a:lnTo>
                  <a:lnTo>
                    <a:pt x="2728" y="864"/>
                  </a:lnTo>
                  <a:close/>
                  <a:moveTo>
                    <a:pt x="2728" y="895"/>
                  </a:moveTo>
                  <a:lnTo>
                    <a:pt x="2728" y="912"/>
                  </a:lnTo>
                  <a:lnTo>
                    <a:pt x="2723" y="912"/>
                  </a:lnTo>
                  <a:lnTo>
                    <a:pt x="2723" y="895"/>
                  </a:lnTo>
                  <a:lnTo>
                    <a:pt x="2728" y="895"/>
                  </a:lnTo>
                  <a:close/>
                  <a:moveTo>
                    <a:pt x="2728" y="925"/>
                  </a:moveTo>
                  <a:lnTo>
                    <a:pt x="2728" y="943"/>
                  </a:lnTo>
                  <a:lnTo>
                    <a:pt x="2723" y="943"/>
                  </a:lnTo>
                  <a:lnTo>
                    <a:pt x="2723" y="925"/>
                  </a:lnTo>
                  <a:lnTo>
                    <a:pt x="2728" y="925"/>
                  </a:lnTo>
                  <a:close/>
                  <a:moveTo>
                    <a:pt x="2728" y="956"/>
                  </a:moveTo>
                  <a:lnTo>
                    <a:pt x="2728" y="974"/>
                  </a:lnTo>
                  <a:lnTo>
                    <a:pt x="2723" y="974"/>
                  </a:lnTo>
                  <a:lnTo>
                    <a:pt x="2723" y="956"/>
                  </a:lnTo>
                  <a:lnTo>
                    <a:pt x="2728" y="956"/>
                  </a:lnTo>
                  <a:close/>
                  <a:moveTo>
                    <a:pt x="2728" y="987"/>
                  </a:moveTo>
                  <a:lnTo>
                    <a:pt x="2728" y="1004"/>
                  </a:lnTo>
                  <a:lnTo>
                    <a:pt x="2723" y="1004"/>
                  </a:lnTo>
                  <a:lnTo>
                    <a:pt x="2723" y="987"/>
                  </a:lnTo>
                  <a:lnTo>
                    <a:pt x="2728" y="987"/>
                  </a:lnTo>
                  <a:close/>
                  <a:moveTo>
                    <a:pt x="2728" y="1017"/>
                  </a:moveTo>
                  <a:lnTo>
                    <a:pt x="2728" y="1035"/>
                  </a:lnTo>
                  <a:lnTo>
                    <a:pt x="2723" y="1035"/>
                  </a:lnTo>
                  <a:lnTo>
                    <a:pt x="2723" y="1017"/>
                  </a:lnTo>
                  <a:lnTo>
                    <a:pt x="2728" y="1017"/>
                  </a:lnTo>
                  <a:close/>
                  <a:moveTo>
                    <a:pt x="2728" y="1048"/>
                  </a:moveTo>
                  <a:lnTo>
                    <a:pt x="2728" y="1066"/>
                  </a:lnTo>
                  <a:lnTo>
                    <a:pt x="2723" y="1066"/>
                  </a:lnTo>
                  <a:lnTo>
                    <a:pt x="2723" y="1048"/>
                  </a:lnTo>
                  <a:lnTo>
                    <a:pt x="2728" y="1048"/>
                  </a:lnTo>
                  <a:close/>
                  <a:moveTo>
                    <a:pt x="2728" y="1079"/>
                  </a:moveTo>
                  <a:lnTo>
                    <a:pt x="2728" y="1096"/>
                  </a:lnTo>
                  <a:lnTo>
                    <a:pt x="2723" y="1096"/>
                  </a:lnTo>
                  <a:lnTo>
                    <a:pt x="2723" y="1079"/>
                  </a:lnTo>
                  <a:lnTo>
                    <a:pt x="2728" y="1079"/>
                  </a:lnTo>
                  <a:close/>
                  <a:moveTo>
                    <a:pt x="2728" y="1109"/>
                  </a:moveTo>
                  <a:lnTo>
                    <a:pt x="2728" y="1127"/>
                  </a:lnTo>
                  <a:lnTo>
                    <a:pt x="2723" y="1127"/>
                  </a:lnTo>
                  <a:lnTo>
                    <a:pt x="2723" y="1109"/>
                  </a:lnTo>
                  <a:lnTo>
                    <a:pt x="2728" y="1109"/>
                  </a:lnTo>
                  <a:close/>
                  <a:moveTo>
                    <a:pt x="2728" y="1140"/>
                  </a:moveTo>
                  <a:lnTo>
                    <a:pt x="2728" y="1158"/>
                  </a:lnTo>
                  <a:lnTo>
                    <a:pt x="2723" y="1158"/>
                  </a:lnTo>
                  <a:lnTo>
                    <a:pt x="2723" y="1140"/>
                  </a:lnTo>
                  <a:lnTo>
                    <a:pt x="2728" y="1140"/>
                  </a:lnTo>
                  <a:close/>
                  <a:moveTo>
                    <a:pt x="2728" y="1171"/>
                  </a:moveTo>
                  <a:lnTo>
                    <a:pt x="2728" y="1188"/>
                  </a:lnTo>
                  <a:lnTo>
                    <a:pt x="2723" y="1188"/>
                  </a:lnTo>
                  <a:lnTo>
                    <a:pt x="2723" y="1171"/>
                  </a:lnTo>
                  <a:lnTo>
                    <a:pt x="2728" y="1171"/>
                  </a:lnTo>
                  <a:close/>
                  <a:moveTo>
                    <a:pt x="2728" y="1202"/>
                  </a:moveTo>
                  <a:lnTo>
                    <a:pt x="2728" y="1219"/>
                  </a:lnTo>
                  <a:lnTo>
                    <a:pt x="2723" y="1219"/>
                  </a:lnTo>
                  <a:lnTo>
                    <a:pt x="2723" y="1202"/>
                  </a:lnTo>
                  <a:lnTo>
                    <a:pt x="2728" y="1202"/>
                  </a:lnTo>
                  <a:close/>
                  <a:moveTo>
                    <a:pt x="2728" y="1232"/>
                  </a:moveTo>
                  <a:lnTo>
                    <a:pt x="2728" y="1250"/>
                  </a:lnTo>
                  <a:lnTo>
                    <a:pt x="2723" y="1250"/>
                  </a:lnTo>
                  <a:lnTo>
                    <a:pt x="2723" y="1232"/>
                  </a:lnTo>
                  <a:lnTo>
                    <a:pt x="2728" y="1232"/>
                  </a:lnTo>
                  <a:close/>
                  <a:moveTo>
                    <a:pt x="2728" y="1263"/>
                  </a:moveTo>
                  <a:lnTo>
                    <a:pt x="2728" y="1280"/>
                  </a:lnTo>
                  <a:lnTo>
                    <a:pt x="2723" y="1280"/>
                  </a:lnTo>
                  <a:lnTo>
                    <a:pt x="2723" y="1263"/>
                  </a:lnTo>
                  <a:lnTo>
                    <a:pt x="2728" y="1263"/>
                  </a:lnTo>
                  <a:close/>
                  <a:moveTo>
                    <a:pt x="2728" y="1294"/>
                  </a:moveTo>
                  <a:lnTo>
                    <a:pt x="2728" y="1311"/>
                  </a:lnTo>
                  <a:lnTo>
                    <a:pt x="2723" y="1311"/>
                  </a:lnTo>
                  <a:lnTo>
                    <a:pt x="2723" y="1294"/>
                  </a:lnTo>
                  <a:lnTo>
                    <a:pt x="2728" y="1294"/>
                  </a:lnTo>
                  <a:close/>
                  <a:moveTo>
                    <a:pt x="2728" y="1324"/>
                  </a:moveTo>
                  <a:lnTo>
                    <a:pt x="2728" y="1342"/>
                  </a:lnTo>
                  <a:lnTo>
                    <a:pt x="2723" y="1342"/>
                  </a:lnTo>
                  <a:lnTo>
                    <a:pt x="2723" y="1324"/>
                  </a:lnTo>
                  <a:lnTo>
                    <a:pt x="2728" y="1324"/>
                  </a:lnTo>
                  <a:close/>
                  <a:moveTo>
                    <a:pt x="2728" y="1355"/>
                  </a:moveTo>
                  <a:lnTo>
                    <a:pt x="2728" y="1372"/>
                  </a:lnTo>
                  <a:lnTo>
                    <a:pt x="2723" y="1372"/>
                  </a:lnTo>
                  <a:lnTo>
                    <a:pt x="2723" y="1355"/>
                  </a:lnTo>
                  <a:lnTo>
                    <a:pt x="2728" y="1355"/>
                  </a:lnTo>
                  <a:close/>
                  <a:moveTo>
                    <a:pt x="2728" y="1385"/>
                  </a:moveTo>
                  <a:lnTo>
                    <a:pt x="2728" y="1403"/>
                  </a:lnTo>
                  <a:lnTo>
                    <a:pt x="2723" y="1403"/>
                  </a:lnTo>
                  <a:lnTo>
                    <a:pt x="2723" y="1385"/>
                  </a:lnTo>
                  <a:lnTo>
                    <a:pt x="2728" y="1385"/>
                  </a:lnTo>
                  <a:close/>
                  <a:moveTo>
                    <a:pt x="2728" y="1416"/>
                  </a:moveTo>
                  <a:lnTo>
                    <a:pt x="2728" y="1434"/>
                  </a:lnTo>
                  <a:lnTo>
                    <a:pt x="2723" y="1434"/>
                  </a:lnTo>
                  <a:lnTo>
                    <a:pt x="2723" y="1416"/>
                  </a:lnTo>
                  <a:lnTo>
                    <a:pt x="2728" y="1416"/>
                  </a:lnTo>
                  <a:close/>
                  <a:moveTo>
                    <a:pt x="2728" y="1447"/>
                  </a:moveTo>
                  <a:lnTo>
                    <a:pt x="2728" y="1465"/>
                  </a:lnTo>
                  <a:lnTo>
                    <a:pt x="2723" y="1465"/>
                  </a:lnTo>
                  <a:lnTo>
                    <a:pt x="2723" y="1447"/>
                  </a:lnTo>
                  <a:lnTo>
                    <a:pt x="2728" y="1447"/>
                  </a:lnTo>
                  <a:close/>
                  <a:moveTo>
                    <a:pt x="2728" y="1478"/>
                  </a:moveTo>
                  <a:lnTo>
                    <a:pt x="2728" y="1495"/>
                  </a:lnTo>
                  <a:lnTo>
                    <a:pt x="2723" y="1495"/>
                  </a:lnTo>
                  <a:lnTo>
                    <a:pt x="2723" y="1478"/>
                  </a:lnTo>
                  <a:lnTo>
                    <a:pt x="2728" y="1478"/>
                  </a:lnTo>
                  <a:close/>
                  <a:moveTo>
                    <a:pt x="2728" y="1508"/>
                  </a:moveTo>
                  <a:lnTo>
                    <a:pt x="2728" y="1526"/>
                  </a:lnTo>
                  <a:lnTo>
                    <a:pt x="2723" y="1526"/>
                  </a:lnTo>
                  <a:lnTo>
                    <a:pt x="2723" y="1508"/>
                  </a:lnTo>
                  <a:lnTo>
                    <a:pt x="2728" y="1508"/>
                  </a:lnTo>
                  <a:close/>
                  <a:moveTo>
                    <a:pt x="2728" y="1539"/>
                  </a:moveTo>
                  <a:lnTo>
                    <a:pt x="2728" y="1557"/>
                  </a:lnTo>
                  <a:lnTo>
                    <a:pt x="2723" y="1557"/>
                  </a:lnTo>
                  <a:lnTo>
                    <a:pt x="2723" y="1539"/>
                  </a:lnTo>
                  <a:lnTo>
                    <a:pt x="2728" y="1539"/>
                  </a:lnTo>
                  <a:close/>
                  <a:moveTo>
                    <a:pt x="2728" y="1570"/>
                  </a:moveTo>
                  <a:lnTo>
                    <a:pt x="2728" y="1587"/>
                  </a:lnTo>
                  <a:lnTo>
                    <a:pt x="2723" y="1587"/>
                  </a:lnTo>
                  <a:lnTo>
                    <a:pt x="2723" y="1570"/>
                  </a:lnTo>
                  <a:lnTo>
                    <a:pt x="2728" y="1570"/>
                  </a:lnTo>
                  <a:close/>
                  <a:moveTo>
                    <a:pt x="2728" y="1600"/>
                  </a:moveTo>
                  <a:lnTo>
                    <a:pt x="2728" y="1618"/>
                  </a:lnTo>
                  <a:lnTo>
                    <a:pt x="2723" y="1618"/>
                  </a:lnTo>
                  <a:lnTo>
                    <a:pt x="2723" y="1600"/>
                  </a:lnTo>
                  <a:lnTo>
                    <a:pt x="2728" y="1600"/>
                  </a:lnTo>
                  <a:close/>
                  <a:moveTo>
                    <a:pt x="2728" y="1631"/>
                  </a:moveTo>
                  <a:lnTo>
                    <a:pt x="2728" y="1648"/>
                  </a:lnTo>
                  <a:lnTo>
                    <a:pt x="2723" y="1648"/>
                  </a:lnTo>
                  <a:lnTo>
                    <a:pt x="2723" y="1631"/>
                  </a:lnTo>
                  <a:lnTo>
                    <a:pt x="2728" y="1631"/>
                  </a:lnTo>
                  <a:close/>
                  <a:moveTo>
                    <a:pt x="2728" y="1662"/>
                  </a:moveTo>
                  <a:lnTo>
                    <a:pt x="2728" y="1679"/>
                  </a:lnTo>
                  <a:lnTo>
                    <a:pt x="2723" y="1679"/>
                  </a:lnTo>
                  <a:lnTo>
                    <a:pt x="2723" y="1662"/>
                  </a:lnTo>
                  <a:lnTo>
                    <a:pt x="2728" y="1662"/>
                  </a:lnTo>
                  <a:close/>
                  <a:moveTo>
                    <a:pt x="2728" y="1692"/>
                  </a:moveTo>
                  <a:lnTo>
                    <a:pt x="2728" y="1710"/>
                  </a:lnTo>
                  <a:lnTo>
                    <a:pt x="2723" y="1710"/>
                  </a:lnTo>
                  <a:lnTo>
                    <a:pt x="2723" y="1692"/>
                  </a:lnTo>
                  <a:lnTo>
                    <a:pt x="2728" y="1692"/>
                  </a:lnTo>
                  <a:close/>
                  <a:moveTo>
                    <a:pt x="2728" y="1723"/>
                  </a:moveTo>
                  <a:lnTo>
                    <a:pt x="2728" y="1741"/>
                  </a:lnTo>
                  <a:lnTo>
                    <a:pt x="2723" y="1741"/>
                  </a:lnTo>
                  <a:lnTo>
                    <a:pt x="2723" y="1723"/>
                  </a:lnTo>
                  <a:lnTo>
                    <a:pt x="2728" y="1723"/>
                  </a:lnTo>
                  <a:close/>
                  <a:moveTo>
                    <a:pt x="2728" y="1754"/>
                  </a:moveTo>
                  <a:lnTo>
                    <a:pt x="2728" y="1771"/>
                  </a:lnTo>
                  <a:lnTo>
                    <a:pt x="2723" y="1771"/>
                  </a:lnTo>
                  <a:lnTo>
                    <a:pt x="2723" y="1754"/>
                  </a:lnTo>
                  <a:lnTo>
                    <a:pt x="2728" y="1754"/>
                  </a:lnTo>
                  <a:close/>
                  <a:moveTo>
                    <a:pt x="2728" y="1785"/>
                  </a:moveTo>
                  <a:lnTo>
                    <a:pt x="2728" y="1802"/>
                  </a:lnTo>
                  <a:lnTo>
                    <a:pt x="2723" y="1802"/>
                  </a:lnTo>
                  <a:lnTo>
                    <a:pt x="2723" y="1785"/>
                  </a:lnTo>
                  <a:lnTo>
                    <a:pt x="2728" y="1785"/>
                  </a:lnTo>
                  <a:close/>
                  <a:moveTo>
                    <a:pt x="2728" y="1815"/>
                  </a:moveTo>
                  <a:lnTo>
                    <a:pt x="2728" y="1833"/>
                  </a:lnTo>
                  <a:lnTo>
                    <a:pt x="2723" y="1833"/>
                  </a:lnTo>
                  <a:lnTo>
                    <a:pt x="2723" y="1815"/>
                  </a:lnTo>
                  <a:lnTo>
                    <a:pt x="2728" y="1815"/>
                  </a:lnTo>
                  <a:close/>
                  <a:moveTo>
                    <a:pt x="2728" y="1846"/>
                  </a:moveTo>
                  <a:lnTo>
                    <a:pt x="2728" y="1863"/>
                  </a:lnTo>
                  <a:lnTo>
                    <a:pt x="2723" y="1863"/>
                  </a:lnTo>
                  <a:lnTo>
                    <a:pt x="2723" y="1846"/>
                  </a:lnTo>
                  <a:lnTo>
                    <a:pt x="2728" y="1846"/>
                  </a:lnTo>
                  <a:close/>
                  <a:moveTo>
                    <a:pt x="2728" y="1876"/>
                  </a:moveTo>
                  <a:lnTo>
                    <a:pt x="2728" y="1894"/>
                  </a:lnTo>
                  <a:lnTo>
                    <a:pt x="2723" y="1894"/>
                  </a:lnTo>
                  <a:lnTo>
                    <a:pt x="2723" y="1876"/>
                  </a:lnTo>
                  <a:lnTo>
                    <a:pt x="2728" y="1876"/>
                  </a:lnTo>
                  <a:close/>
                  <a:moveTo>
                    <a:pt x="2728" y="1907"/>
                  </a:moveTo>
                  <a:lnTo>
                    <a:pt x="2728" y="1925"/>
                  </a:lnTo>
                  <a:lnTo>
                    <a:pt x="2723" y="1925"/>
                  </a:lnTo>
                  <a:lnTo>
                    <a:pt x="2723" y="1907"/>
                  </a:lnTo>
                  <a:lnTo>
                    <a:pt x="2728" y="1907"/>
                  </a:lnTo>
                  <a:close/>
                  <a:moveTo>
                    <a:pt x="2728" y="1938"/>
                  </a:moveTo>
                  <a:lnTo>
                    <a:pt x="2728" y="1955"/>
                  </a:lnTo>
                  <a:lnTo>
                    <a:pt x="2723" y="1955"/>
                  </a:lnTo>
                  <a:lnTo>
                    <a:pt x="2723" y="1938"/>
                  </a:lnTo>
                  <a:lnTo>
                    <a:pt x="2728" y="1938"/>
                  </a:lnTo>
                  <a:close/>
                  <a:moveTo>
                    <a:pt x="2728" y="1968"/>
                  </a:moveTo>
                  <a:lnTo>
                    <a:pt x="2728" y="1986"/>
                  </a:lnTo>
                  <a:lnTo>
                    <a:pt x="2723" y="1986"/>
                  </a:lnTo>
                  <a:lnTo>
                    <a:pt x="2723" y="1968"/>
                  </a:lnTo>
                  <a:lnTo>
                    <a:pt x="2728" y="1968"/>
                  </a:lnTo>
                  <a:close/>
                  <a:moveTo>
                    <a:pt x="2728" y="1999"/>
                  </a:moveTo>
                  <a:lnTo>
                    <a:pt x="2728" y="2017"/>
                  </a:lnTo>
                  <a:lnTo>
                    <a:pt x="2723" y="2017"/>
                  </a:lnTo>
                  <a:lnTo>
                    <a:pt x="2723" y="1999"/>
                  </a:lnTo>
                  <a:lnTo>
                    <a:pt x="2728" y="1999"/>
                  </a:lnTo>
                  <a:close/>
                  <a:moveTo>
                    <a:pt x="2728" y="2030"/>
                  </a:moveTo>
                  <a:lnTo>
                    <a:pt x="2728" y="2048"/>
                  </a:lnTo>
                  <a:lnTo>
                    <a:pt x="2723" y="2048"/>
                  </a:lnTo>
                  <a:lnTo>
                    <a:pt x="2723" y="2030"/>
                  </a:lnTo>
                  <a:lnTo>
                    <a:pt x="2728" y="2030"/>
                  </a:lnTo>
                  <a:close/>
                  <a:moveTo>
                    <a:pt x="2728" y="2061"/>
                  </a:moveTo>
                  <a:lnTo>
                    <a:pt x="2728" y="2078"/>
                  </a:lnTo>
                  <a:lnTo>
                    <a:pt x="2723" y="2078"/>
                  </a:lnTo>
                  <a:lnTo>
                    <a:pt x="2723" y="2061"/>
                  </a:lnTo>
                  <a:lnTo>
                    <a:pt x="2728" y="2061"/>
                  </a:lnTo>
                  <a:close/>
                  <a:moveTo>
                    <a:pt x="2728" y="2091"/>
                  </a:moveTo>
                  <a:lnTo>
                    <a:pt x="2728" y="2109"/>
                  </a:lnTo>
                  <a:lnTo>
                    <a:pt x="2723" y="2109"/>
                  </a:lnTo>
                  <a:lnTo>
                    <a:pt x="2723" y="2091"/>
                  </a:lnTo>
                  <a:lnTo>
                    <a:pt x="2728" y="2091"/>
                  </a:lnTo>
                  <a:close/>
                  <a:moveTo>
                    <a:pt x="2728" y="2122"/>
                  </a:moveTo>
                  <a:lnTo>
                    <a:pt x="2728" y="2139"/>
                  </a:lnTo>
                  <a:lnTo>
                    <a:pt x="2723" y="2139"/>
                  </a:lnTo>
                  <a:lnTo>
                    <a:pt x="2723" y="2122"/>
                  </a:lnTo>
                  <a:lnTo>
                    <a:pt x="2728" y="2122"/>
                  </a:lnTo>
                  <a:close/>
                  <a:moveTo>
                    <a:pt x="2728" y="2153"/>
                  </a:moveTo>
                  <a:lnTo>
                    <a:pt x="2728" y="2170"/>
                  </a:lnTo>
                  <a:lnTo>
                    <a:pt x="2723" y="2170"/>
                  </a:lnTo>
                  <a:lnTo>
                    <a:pt x="2723" y="2153"/>
                  </a:lnTo>
                  <a:lnTo>
                    <a:pt x="2728" y="2153"/>
                  </a:lnTo>
                  <a:close/>
                  <a:moveTo>
                    <a:pt x="2728" y="2183"/>
                  </a:moveTo>
                  <a:lnTo>
                    <a:pt x="2728" y="2201"/>
                  </a:lnTo>
                  <a:lnTo>
                    <a:pt x="2723" y="2201"/>
                  </a:lnTo>
                  <a:lnTo>
                    <a:pt x="2723" y="2183"/>
                  </a:lnTo>
                  <a:lnTo>
                    <a:pt x="2728" y="2183"/>
                  </a:lnTo>
                  <a:close/>
                  <a:moveTo>
                    <a:pt x="2728" y="2214"/>
                  </a:moveTo>
                  <a:lnTo>
                    <a:pt x="2728" y="2231"/>
                  </a:lnTo>
                  <a:lnTo>
                    <a:pt x="2723" y="2231"/>
                  </a:lnTo>
                  <a:lnTo>
                    <a:pt x="2723" y="2214"/>
                  </a:lnTo>
                  <a:lnTo>
                    <a:pt x="2728" y="2214"/>
                  </a:lnTo>
                  <a:close/>
                  <a:moveTo>
                    <a:pt x="2728" y="2245"/>
                  </a:moveTo>
                  <a:lnTo>
                    <a:pt x="2728" y="2262"/>
                  </a:lnTo>
                  <a:lnTo>
                    <a:pt x="2723" y="2262"/>
                  </a:lnTo>
                  <a:lnTo>
                    <a:pt x="2723" y="2245"/>
                  </a:lnTo>
                  <a:lnTo>
                    <a:pt x="2728" y="2245"/>
                  </a:lnTo>
                  <a:close/>
                  <a:moveTo>
                    <a:pt x="2728" y="2275"/>
                  </a:moveTo>
                  <a:lnTo>
                    <a:pt x="2728" y="2293"/>
                  </a:lnTo>
                  <a:lnTo>
                    <a:pt x="2723" y="2293"/>
                  </a:lnTo>
                  <a:lnTo>
                    <a:pt x="2723" y="2275"/>
                  </a:lnTo>
                  <a:lnTo>
                    <a:pt x="2728" y="2275"/>
                  </a:lnTo>
                  <a:close/>
                  <a:moveTo>
                    <a:pt x="2728" y="2306"/>
                  </a:moveTo>
                  <a:lnTo>
                    <a:pt x="2728" y="2324"/>
                  </a:lnTo>
                  <a:lnTo>
                    <a:pt x="2723" y="2324"/>
                  </a:lnTo>
                  <a:lnTo>
                    <a:pt x="2723" y="2306"/>
                  </a:lnTo>
                  <a:lnTo>
                    <a:pt x="2728" y="2306"/>
                  </a:lnTo>
                  <a:close/>
                  <a:moveTo>
                    <a:pt x="2728" y="2337"/>
                  </a:moveTo>
                  <a:lnTo>
                    <a:pt x="2728" y="2339"/>
                  </a:lnTo>
                  <a:lnTo>
                    <a:pt x="2723" y="2339"/>
                  </a:lnTo>
                  <a:lnTo>
                    <a:pt x="2723" y="2337"/>
                  </a:lnTo>
                  <a:lnTo>
                    <a:pt x="2728" y="2337"/>
                  </a:lnTo>
                  <a:close/>
                  <a:moveTo>
                    <a:pt x="2754" y="31"/>
                  </a:moveTo>
                  <a:lnTo>
                    <a:pt x="2754" y="49"/>
                  </a:lnTo>
                  <a:lnTo>
                    <a:pt x="2750" y="49"/>
                  </a:lnTo>
                  <a:lnTo>
                    <a:pt x="2750" y="31"/>
                  </a:lnTo>
                  <a:lnTo>
                    <a:pt x="2754" y="31"/>
                  </a:lnTo>
                  <a:close/>
                  <a:moveTo>
                    <a:pt x="2754" y="62"/>
                  </a:moveTo>
                  <a:lnTo>
                    <a:pt x="2754" y="80"/>
                  </a:lnTo>
                  <a:lnTo>
                    <a:pt x="2750" y="80"/>
                  </a:lnTo>
                  <a:lnTo>
                    <a:pt x="2750" y="62"/>
                  </a:lnTo>
                  <a:lnTo>
                    <a:pt x="2754" y="62"/>
                  </a:lnTo>
                  <a:close/>
                  <a:moveTo>
                    <a:pt x="2754" y="93"/>
                  </a:moveTo>
                  <a:lnTo>
                    <a:pt x="2754" y="110"/>
                  </a:lnTo>
                  <a:lnTo>
                    <a:pt x="2750" y="110"/>
                  </a:lnTo>
                  <a:lnTo>
                    <a:pt x="2750" y="93"/>
                  </a:lnTo>
                  <a:lnTo>
                    <a:pt x="2754" y="93"/>
                  </a:lnTo>
                  <a:close/>
                  <a:moveTo>
                    <a:pt x="2754" y="123"/>
                  </a:moveTo>
                  <a:lnTo>
                    <a:pt x="2754" y="141"/>
                  </a:lnTo>
                  <a:lnTo>
                    <a:pt x="2750" y="141"/>
                  </a:lnTo>
                  <a:lnTo>
                    <a:pt x="2750" y="123"/>
                  </a:lnTo>
                  <a:lnTo>
                    <a:pt x="2754" y="123"/>
                  </a:lnTo>
                  <a:close/>
                  <a:moveTo>
                    <a:pt x="2754" y="154"/>
                  </a:moveTo>
                  <a:lnTo>
                    <a:pt x="2754" y="171"/>
                  </a:lnTo>
                  <a:lnTo>
                    <a:pt x="2750" y="171"/>
                  </a:lnTo>
                  <a:lnTo>
                    <a:pt x="2750" y="154"/>
                  </a:lnTo>
                  <a:lnTo>
                    <a:pt x="2754" y="154"/>
                  </a:lnTo>
                  <a:close/>
                  <a:moveTo>
                    <a:pt x="2754" y="185"/>
                  </a:moveTo>
                  <a:lnTo>
                    <a:pt x="2754" y="202"/>
                  </a:lnTo>
                  <a:lnTo>
                    <a:pt x="2750" y="202"/>
                  </a:lnTo>
                  <a:lnTo>
                    <a:pt x="2750" y="185"/>
                  </a:lnTo>
                  <a:lnTo>
                    <a:pt x="2754" y="185"/>
                  </a:lnTo>
                  <a:close/>
                  <a:moveTo>
                    <a:pt x="2754" y="215"/>
                  </a:moveTo>
                  <a:lnTo>
                    <a:pt x="2754" y="233"/>
                  </a:lnTo>
                  <a:lnTo>
                    <a:pt x="2750" y="233"/>
                  </a:lnTo>
                  <a:lnTo>
                    <a:pt x="2750" y="215"/>
                  </a:lnTo>
                  <a:lnTo>
                    <a:pt x="2754" y="215"/>
                  </a:lnTo>
                  <a:close/>
                  <a:moveTo>
                    <a:pt x="2754" y="246"/>
                  </a:moveTo>
                  <a:lnTo>
                    <a:pt x="2754" y="263"/>
                  </a:lnTo>
                  <a:lnTo>
                    <a:pt x="2750" y="263"/>
                  </a:lnTo>
                  <a:lnTo>
                    <a:pt x="2750" y="246"/>
                  </a:lnTo>
                  <a:lnTo>
                    <a:pt x="2754" y="246"/>
                  </a:lnTo>
                  <a:close/>
                  <a:moveTo>
                    <a:pt x="2754" y="277"/>
                  </a:moveTo>
                  <a:lnTo>
                    <a:pt x="2754" y="294"/>
                  </a:lnTo>
                  <a:lnTo>
                    <a:pt x="2750" y="294"/>
                  </a:lnTo>
                  <a:lnTo>
                    <a:pt x="2750" y="277"/>
                  </a:lnTo>
                  <a:lnTo>
                    <a:pt x="2754" y="277"/>
                  </a:lnTo>
                  <a:close/>
                  <a:moveTo>
                    <a:pt x="2754" y="307"/>
                  </a:moveTo>
                  <a:lnTo>
                    <a:pt x="2754" y="325"/>
                  </a:lnTo>
                  <a:lnTo>
                    <a:pt x="2750" y="325"/>
                  </a:lnTo>
                  <a:lnTo>
                    <a:pt x="2750" y="307"/>
                  </a:lnTo>
                  <a:lnTo>
                    <a:pt x="2754" y="307"/>
                  </a:lnTo>
                  <a:close/>
                  <a:moveTo>
                    <a:pt x="2754" y="338"/>
                  </a:moveTo>
                  <a:lnTo>
                    <a:pt x="2754" y="356"/>
                  </a:lnTo>
                  <a:lnTo>
                    <a:pt x="2750" y="356"/>
                  </a:lnTo>
                  <a:lnTo>
                    <a:pt x="2750" y="338"/>
                  </a:lnTo>
                  <a:lnTo>
                    <a:pt x="2754" y="338"/>
                  </a:lnTo>
                  <a:close/>
                  <a:moveTo>
                    <a:pt x="2754" y="369"/>
                  </a:moveTo>
                  <a:lnTo>
                    <a:pt x="2754" y="386"/>
                  </a:lnTo>
                  <a:lnTo>
                    <a:pt x="2750" y="386"/>
                  </a:lnTo>
                  <a:lnTo>
                    <a:pt x="2750" y="369"/>
                  </a:lnTo>
                  <a:lnTo>
                    <a:pt x="2754" y="369"/>
                  </a:lnTo>
                  <a:close/>
                  <a:moveTo>
                    <a:pt x="2754" y="399"/>
                  </a:moveTo>
                  <a:lnTo>
                    <a:pt x="2754" y="417"/>
                  </a:lnTo>
                  <a:lnTo>
                    <a:pt x="2750" y="417"/>
                  </a:lnTo>
                  <a:lnTo>
                    <a:pt x="2750" y="399"/>
                  </a:lnTo>
                  <a:lnTo>
                    <a:pt x="2754" y="399"/>
                  </a:lnTo>
                  <a:close/>
                  <a:moveTo>
                    <a:pt x="2754" y="430"/>
                  </a:moveTo>
                  <a:lnTo>
                    <a:pt x="2754" y="448"/>
                  </a:lnTo>
                  <a:lnTo>
                    <a:pt x="2750" y="448"/>
                  </a:lnTo>
                  <a:lnTo>
                    <a:pt x="2750" y="430"/>
                  </a:lnTo>
                  <a:lnTo>
                    <a:pt x="2754" y="430"/>
                  </a:lnTo>
                  <a:close/>
                  <a:moveTo>
                    <a:pt x="2754" y="461"/>
                  </a:moveTo>
                  <a:lnTo>
                    <a:pt x="2754" y="478"/>
                  </a:lnTo>
                  <a:lnTo>
                    <a:pt x="2750" y="478"/>
                  </a:lnTo>
                  <a:lnTo>
                    <a:pt x="2750" y="461"/>
                  </a:lnTo>
                  <a:lnTo>
                    <a:pt x="2754" y="461"/>
                  </a:lnTo>
                  <a:close/>
                  <a:moveTo>
                    <a:pt x="2754" y="491"/>
                  </a:moveTo>
                  <a:lnTo>
                    <a:pt x="2754" y="509"/>
                  </a:lnTo>
                  <a:lnTo>
                    <a:pt x="2750" y="509"/>
                  </a:lnTo>
                  <a:lnTo>
                    <a:pt x="2750" y="491"/>
                  </a:lnTo>
                  <a:lnTo>
                    <a:pt x="2754" y="491"/>
                  </a:lnTo>
                  <a:close/>
                  <a:moveTo>
                    <a:pt x="2754" y="522"/>
                  </a:moveTo>
                  <a:lnTo>
                    <a:pt x="2754" y="540"/>
                  </a:lnTo>
                  <a:lnTo>
                    <a:pt x="2750" y="540"/>
                  </a:lnTo>
                  <a:lnTo>
                    <a:pt x="2750" y="522"/>
                  </a:lnTo>
                  <a:lnTo>
                    <a:pt x="2754" y="522"/>
                  </a:lnTo>
                  <a:close/>
                  <a:moveTo>
                    <a:pt x="2754" y="553"/>
                  </a:moveTo>
                  <a:lnTo>
                    <a:pt x="2754" y="570"/>
                  </a:lnTo>
                  <a:lnTo>
                    <a:pt x="2750" y="570"/>
                  </a:lnTo>
                  <a:lnTo>
                    <a:pt x="2750" y="553"/>
                  </a:lnTo>
                  <a:lnTo>
                    <a:pt x="2754" y="553"/>
                  </a:lnTo>
                  <a:close/>
                  <a:moveTo>
                    <a:pt x="2754" y="583"/>
                  </a:moveTo>
                  <a:lnTo>
                    <a:pt x="2754" y="601"/>
                  </a:lnTo>
                  <a:lnTo>
                    <a:pt x="2750" y="601"/>
                  </a:lnTo>
                  <a:lnTo>
                    <a:pt x="2750" y="583"/>
                  </a:lnTo>
                  <a:lnTo>
                    <a:pt x="2754" y="583"/>
                  </a:lnTo>
                  <a:close/>
                  <a:moveTo>
                    <a:pt x="2754" y="614"/>
                  </a:moveTo>
                  <a:lnTo>
                    <a:pt x="2754" y="632"/>
                  </a:lnTo>
                  <a:lnTo>
                    <a:pt x="2750" y="632"/>
                  </a:lnTo>
                  <a:lnTo>
                    <a:pt x="2750" y="614"/>
                  </a:lnTo>
                  <a:lnTo>
                    <a:pt x="2754" y="614"/>
                  </a:lnTo>
                  <a:close/>
                  <a:moveTo>
                    <a:pt x="2754" y="645"/>
                  </a:moveTo>
                  <a:lnTo>
                    <a:pt x="2754" y="662"/>
                  </a:lnTo>
                  <a:lnTo>
                    <a:pt x="2750" y="662"/>
                  </a:lnTo>
                  <a:lnTo>
                    <a:pt x="2750" y="645"/>
                  </a:lnTo>
                  <a:lnTo>
                    <a:pt x="2754" y="645"/>
                  </a:lnTo>
                  <a:close/>
                  <a:moveTo>
                    <a:pt x="2754" y="676"/>
                  </a:moveTo>
                  <a:lnTo>
                    <a:pt x="2754" y="693"/>
                  </a:lnTo>
                  <a:lnTo>
                    <a:pt x="2750" y="693"/>
                  </a:lnTo>
                  <a:lnTo>
                    <a:pt x="2750" y="676"/>
                  </a:lnTo>
                  <a:lnTo>
                    <a:pt x="2754" y="676"/>
                  </a:lnTo>
                  <a:close/>
                  <a:moveTo>
                    <a:pt x="2754" y="706"/>
                  </a:moveTo>
                  <a:lnTo>
                    <a:pt x="2754" y="724"/>
                  </a:lnTo>
                  <a:lnTo>
                    <a:pt x="2750" y="724"/>
                  </a:lnTo>
                  <a:lnTo>
                    <a:pt x="2750" y="706"/>
                  </a:lnTo>
                  <a:lnTo>
                    <a:pt x="2754" y="706"/>
                  </a:lnTo>
                  <a:close/>
                  <a:moveTo>
                    <a:pt x="2754" y="737"/>
                  </a:moveTo>
                  <a:lnTo>
                    <a:pt x="2754" y="754"/>
                  </a:lnTo>
                  <a:lnTo>
                    <a:pt x="2750" y="754"/>
                  </a:lnTo>
                  <a:lnTo>
                    <a:pt x="2750" y="737"/>
                  </a:lnTo>
                  <a:lnTo>
                    <a:pt x="2754" y="737"/>
                  </a:lnTo>
                  <a:close/>
                  <a:moveTo>
                    <a:pt x="2754" y="768"/>
                  </a:moveTo>
                  <a:lnTo>
                    <a:pt x="2754" y="785"/>
                  </a:lnTo>
                  <a:lnTo>
                    <a:pt x="2750" y="785"/>
                  </a:lnTo>
                  <a:lnTo>
                    <a:pt x="2750" y="768"/>
                  </a:lnTo>
                  <a:lnTo>
                    <a:pt x="2754" y="768"/>
                  </a:lnTo>
                  <a:close/>
                  <a:moveTo>
                    <a:pt x="2754" y="798"/>
                  </a:moveTo>
                  <a:lnTo>
                    <a:pt x="2754" y="816"/>
                  </a:lnTo>
                  <a:lnTo>
                    <a:pt x="2750" y="816"/>
                  </a:lnTo>
                  <a:lnTo>
                    <a:pt x="2750" y="798"/>
                  </a:lnTo>
                  <a:lnTo>
                    <a:pt x="2754" y="798"/>
                  </a:lnTo>
                  <a:close/>
                  <a:moveTo>
                    <a:pt x="2754" y="829"/>
                  </a:moveTo>
                  <a:lnTo>
                    <a:pt x="2754" y="846"/>
                  </a:lnTo>
                  <a:lnTo>
                    <a:pt x="2750" y="846"/>
                  </a:lnTo>
                  <a:lnTo>
                    <a:pt x="2750" y="829"/>
                  </a:lnTo>
                  <a:lnTo>
                    <a:pt x="2754" y="829"/>
                  </a:lnTo>
                  <a:close/>
                  <a:moveTo>
                    <a:pt x="2754" y="859"/>
                  </a:moveTo>
                  <a:lnTo>
                    <a:pt x="2754" y="877"/>
                  </a:lnTo>
                  <a:lnTo>
                    <a:pt x="2750" y="877"/>
                  </a:lnTo>
                  <a:lnTo>
                    <a:pt x="2750" y="859"/>
                  </a:lnTo>
                  <a:lnTo>
                    <a:pt x="2754" y="859"/>
                  </a:lnTo>
                  <a:close/>
                  <a:moveTo>
                    <a:pt x="2754" y="890"/>
                  </a:moveTo>
                  <a:lnTo>
                    <a:pt x="2754" y="908"/>
                  </a:lnTo>
                  <a:lnTo>
                    <a:pt x="2750" y="908"/>
                  </a:lnTo>
                  <a:lnTo>
                    <a:pt x="2750" y="890"/>
                  </a:lnTo>
                  <a:lnTo>
                    <a:pt x="2754" y="890"/>
                  </a:lnTo>
                  <a:close/>
                  <a:moveTo>
                    <a:pt x="2754" y="921"/>
                  </a:moveTo>
                  <a:lnTo>
                    <a:pt x="2754" y="939"/>
                  </a:lnTo>
                  <a:lnTo>
                    <a:pt x="2750" y="939"/>
                  </a:lnTo>
                  <a:lnTo>
                    <a:pt x="2750" y="921"/>
                  </a:lnTo>
                  <a:lnTo>
                    <a:pt x="2754" y="921"/>
                  </a:lnTo>
                  <a:close/>
                  <a:moveTo>
                    <a:pt x="2754" y="952"/>
                  </a:moveTo>
                  <a:lnTo>
                    <a:pt x="2754" y="969"/>
                  </a:lnTo>
                  <a:lnTo>
                    <a:pt x="2750" y="969"/>
                  </a:lnTo>
                  <a:lnTo>
                    <a:pt x="2750" y="952"/>
                  </a:lnTo>
                  <a:lnTo>
                    <a:pt x="2754" y="952"/>
                  </a:lnTo>
                  <a:close/>
                  <a:moveTo>
                    <a:pt x="2754" y="982"/>
                  </a:moveTo>
                  <a:lnTo>
                    <a:pt x="2754" y="1000"/>
                  </a:lnTo>
                  <a:lnTo>
                    <a:pt x="2750" y="1000"/>
                  </a:lnTo>
                  <a:lnTo>
                    <a:pt x="2750" y="982"/>
                  </a:lnTo>
                  <a:lnTo>
                    <a:pt x="2754" y="982"/>
                  </a:lnTo>
                  <a:close/>
                  <a:moveTo>
                    <a:pt x="2754" y="1013"/>
                  </a:moveTo>
                  <a:lnTo>
                    <a:pt x="2754" y="1031"/>
                  </a:lnTo>
                  <a:lnTo>
                    <a:pt x="2750" y="1031"/>
                  </a:lnTo>
                  <a:lnTo>
                    <a:pt x="2750" y="1013"/>
                  </a:lnTo>
                  <a:lnTo>
                    <a:pt x="2754" y="1013"/>
                  </a:lnTo>
                  <a:close/>
                  <a:moveTo>
                    <a:pt x="2754" y="1044"/>
                  </a:moveTo>
                  <a:lnTo>
                    <a:pt x="2754" y="1061"/>
                  </a:lnTo>
                  <a:lnTo>
                    <a:pt x="2750" y="1061"/>
                  </a:lnTo>
                  <a:lnTo>
                    <a:pt x="2750" y="1044"/>
                  </a:lnTo>
                  <a:lnTo>
                    <a:pt x="2754" y="1044"/>
                  </a:lnTo>
                  <a:close/>
                  <a:moveTo>
                    <a:pt x="2754" y="1074"/>
                  </a:moveTo>
                  <a:lnTo>
                    <a:pt x="2754" y="1092"/>
                  </a:lnTo>
                  <a:lnTo>
                    <a:pt x="2750" y="1092"/>
                  </a:lnTo>
                  <a:lnTo>
                    <a:pt x="2750" y="1074"/>
                  </a:lnTo>
                  <a:lnTo>
                    <a:pt x="2754" y="1074"/>
                  </a:lnTo>
                  <a:close/>
                  <a:moveTo>
                    <a:pt x="2754" y="1105"/>
                  </a:moveTo>
                  <a:lnTo>
                    <a:pt x="2754" y="1122"/>
                  </a:lnTo>
                  <a:lnTo>
                    <a:pt x="2750" y="1122"/>
                  </a:lnTo>
                  <a:lnTo>
                    <a:pt x="2750" y="1105"/>
                  </a:lnTo>
                  <a:lnTo>
                    <a:pt x="2754" y="1105"/>
                  </a:lnTo>
                  <a:close/>
                  <a:moveTo>
                    <a:pt x="2754" y="1136"/>
                  </a:moveTo>
                  <a:lnTo>
                    <a:pt x="2754" y="1153"/>
                  </a:lnTo>
                  <a:lnTo>
                    <a:pt x="2750" y="1153"/>
                  </a:lnTo>
                  <a:lnTo>
                    <a:pt x="2750" y="1136"/>
                  </a:lnTo>
                  <a:lnTo>
                    <a:pt x="2754" y="1136"/>
                  </a:lnTo>
                  <a:close/>
                  <a:moveTo>
                    <a:pt x="2754" y="1167"/>
                  </a:moveTo>
                  <a:lnTo>
                    <a:pt x="2754" y="1184"/>
                  </a:lnTo>
                  <a:lnTo>
                    <a:pt x="2750" y="1184"/>
                  </a:lnTo>
                  <a:lnTo>
                    <a:pt x="2750" y="1167"/>
                  </a:lnTo>
                  <a:lnTo>
                    <a:pt x="2754" y="1167"/>
                  </a:lnTo>
                  <a:close/>
                  <a:moveTo>
                    <a:pt x="2754" y="1197"/>
                  </a:moveTo>
                  <a:lnTo>
                    <a:pt x="2754" y="1215"/>
                  </a:lnTo>
                  <a:lnTo>
                    <a:pt x="2750" y="1215"/>
                  </a:lnTo>
                  <a:lnTo>
                    <a:pt x="2750" y="1197"/>
                  </a:lnTo>
                  <a:lnTo>
                    <a:pt x="2754" y="1197"/>
                  </a:lnTo>
                  <a:close/>
                  <a:moveTo>
                    <a:pt x="2754" y="1228"/>
                  </a:moveTo>
                  <a:lnTo>
                    <a:pt x="2754" y="1245"/>
                  </a:lnTo>
                  <a:lnTo>
                    <a:pt x="2750" y="1245"/>
                  </a:lnTo>
                  <a:lnTo>
                    <a:pt x="2750" y="1228"/>
                  </a:lnTo>
                  <a:lnTo>
                    <a:pt x="2754" y="1228"/>
                  </a:lnTo>
                  <a:close/>
                  <a:moveTo>
                    <a:pt x="2754" y="1259"/>
                  </a:moveTo>
                  <a:lnTo>
                    <a:pt x="2754" y="1276"/>
                  </a:lnTo>
                  <a:lnTo>
                    <a:pt x="2750" y="1276"/>
                  </a:lnTo>
                  <a:lnTo>
                    <a:pt x="2750" y="1259"/>
                  </a:lnTo>
                  <a:lnTo>
                    <a:pt x="2754" y="1259"/>
                  </a:lnTo>
                  <a:close/>
                  <a:moveTo>
                    <a:pt x="2754" y="1289"/>
                  </a:moveTo>
                  <a:lnTo>
                    <a:pt x="2754" y="1307"/>
                  </a:lnTo>
                  <a:lnTo>
                    <a:pt x="2750" y="1307"/>
                  </a:lnTo>
                  <a:lnTo>
                    <a:pt x="2750" y="1289"/>
                  </a:lnTo>
                  <a:lnTo>
                    <a:pt x="2754" y="1289"/>
                  </a:lnTo>
                  <a:close/>
                  <a:moveTo>
                    <a:pt x="2754" y="1320"/>
                  </a:moveTo>
                  <a:lnTo>
                    <a:pt x="2754" y="1337"/>
                  </a:lnTo>
                  <a:lnTo>
                    <a:pt x="2750" y="1337"/>
                  </a:lnTo>
                  <a:lnTo>
                    <a:pt x="2750" y="1320"/>
                  </a:lnTo>
                  <a:lnTo>
                    <a:pt x="2754" y="1320"/>
                  </a:lnTo>
                  <a:close/>
                  <a:moveTo>
                    <a:pt x="2754" y="1350"/>
                  </a:moveTo>
                  <a:lnTo>
                    <a:pt x="2754" y="1368"/>
                  </a:lnTo>
                  <a:lnTo>
                    <a:pt x="2750" y="1368"/>
                  </a:lnTo>
                  <a:lnTo>
                    <a:pt x="2750" y="1350"/>
                  </a:lnTo>
                  <a:lnTo>
                    <a:pt x="2754" y="1350"/>
                  </a:lnTo>
                  <a:close/>
                  <a:moveTo>
                    <a:pt x="2754" y="1381"/>
                  </a:moveTo>
                  <a:lnTo>
                    <a:pt x="2754" y="1399"/>
                  </a:lnTo>
                  <a:lnTo>
                    <a:pt x="2750" y="1399"/>
                  </a:lnTo>
                  <a:lnTo>
                    <a:pt x="2750" y="1381"/>
                  </a:lnTo>
                  <a:lnTo>
                    <a:pt x="2754" y="1381"/>
                  </a:lnTo>
                  <a:close/>
                  <a:moveTo>
                    <a:pt x="2754" y="1412"/>
                  </a:moveTo>
                  <a:lnTo>
                    <a:pt x="2754" y="1430"/>
                  </a:lnTo>
                  <a:lnTo>
                    <a:pt x="2750" y="1430"/>
                  </a:lnTo>
                  <a:lnTo>
                    <a:pt x="2750" y="1412"/>
                  </a:lnTo>
                  <a:lnTo>
                    <a:pt x="2754" y="1412"/>
                  </a:lnTo>
                  <a:close/>
                  <a:moveTo>
                    <a:pt x="2754" y="1443"/>
                  </a:moveTo>
                  <a:lnTo>
                    <a:pt x="2754" y="1460"/>
                  </a:lnTo>
                  <a:lnTo>
                    <a:pt x="2750" y="1460"/>
                  </a:lnTo>
                  <a:lnTo>
                    <a:pt x="2750" y="1443"/>
                  </a:lnTo>
                  <a:lnTo>
                    <a:pt x="2754" y="1443"/>
                  </a:lnTo>
                  <a:close/>
                  <a:moveTo>
                    <a:pt x="2754" y="1473"/>
                  </a:moveTo>
                  <a:lnTo>
                    <a:pt x="2754" y="1491"/>
                  </a:lnTo>
                  <a:lnTo>
                    <a:pt x="2750" y="1491"/>
                  </a:lnTo>
                  <a:lnTo>
                    <a:pt x="2750" y="1473"/>
                  </a:lnTo>
                  <a:lnTo>
                    <a:pt x="2754" y="1473"/>
                  </a:lnTo>
                  <a:close/>
                  <a:moveTo>
                    <a:pt x="2754" y="1504"/>
                  </a:moveTo>
                  <a:lnTo>
                    <a:pt x="2754" y="1522"/>
                  </a:lnTo>
                  <a:lnTo>
                    <a:pt x="2750" y="1522"/>
                  </a:lnTo>
                  <a:lnTo>
                    <a:pt x="2750" y="1504"/>
                  </a:lnTo>
                  <a:lnTo>
                    <a:pt x="2754" y="1504"/>
                  </a:lnTo>
                  <a:close/>
                  <a:moveTo>
                    <a:pt x="2754" y="1535"/>
                  </a:moveTo>
                  <a:lnTo>
                    <a:pt x="2754" y="1552"/>
                  </a:lnTo>
                  <a:lnTo>
                    <a:pt x="2750" y="1552"/>
                  </a:lnTo>
                  <a:lnTo>
                    <a:pt x="2750" y="1535"/>
                  </a:lnTo>
                  <a:lnTo>
                    <a:pt x="2754" y="1535"/>
                  </a:lnTo>
                  <a:close/>
                  <a:moveTo>
                    <a:pt x="2754" y="1565"/>
                  </a:moveTo>
                  <a:lnTo>
                    <a:pt x="2754" y="1583"/>
                  </a:lnTo>
                  <a:lnTo>
                    <a:pt x="2750" y="1583"/>
                  </a:lnTo>
                  <a:lnTo>
                    <a:pt x="2750" y="1565"/>
                  </a:lnTo>
                  <a:lnTo>
                    <a:pt x="2754" y="1565"/>
                  </a:lnTo>
                  <a:close/>
                  <a:moveTo>
                    <a:pt x="2754" y="1596"/>
                  </a:moveTo>
                  <a:lnTo>
                    <a:pt x="2754" y="1613"/>
                  </a:lnTo>
                  <a:lnTo>
                    <a:pt x="2750" y="1613"/>
                  </a:lnTo>
                  <a:lnTo>
                    <a:pt x="2750" y="1596"/>
                  </a:lnTo>
                  <a:lnTo>
                    <a:pt x="2754" y="1596"/>
                  </a:lnTo>
                  <a:close/>
                  <a:moveTo>
                    <a:pt x="2754" y="1627"/>
                  </a:moveTo>
                  <a:lnTo>
                    <a:pt x="2754" y="1644"/>
                  </a:lnTo>
                  <a:lnTo>
                    <a:pt x="2750" y="1644"/>
                  </a:lnTo>
                  <a:lnTo>
                    <a:pt x="2750" y="1627"/>
                  </a:lnTo>
                  <a:lnTo>
                    <a:pt x="2754" y="1627"/>
                  </a:lnTo>
                  <a:close/>
                  <a:moveTo>
                    <a:pt x="2754" y="1657"/>
                  </a:moveTo>
                  <a:lnTo>
                    <a:pt x="2754" y="1675"/>
                  </a:lnTo>
                  <a:lnTo>
                    <a:pt x="2750" y="1675"/>
                  </a:lnTo>
                  <a:lnTo>
                    <a:pt x="2750" y="1657"/>
                  </a:lnTo>
                  <a:lnTo>
                    <a:pt x="2754" y="1657"/>
                  </a:lnTo>
                  <a:close/>
                  <a:moveTo>
                    <a:pt x="2754" y="1688"/>
                  </a:moveTo>
                  <a:lnTo>
                    <a:pt x="2754" y="1706"/>
                  </a:lnTo>
                  <a:lnTo>
                    <a:pt x="2750" y="1706"/>
                  </a:lnTo>
                  <a:lnTo>
                    <a:pt x="2750" y="1688"/>
                  </a:lnTo>
                  <a:lnTo>
                    <a:pt x="2754" y="1688"/>
                  </a:lnTo>
                  <a:close/>
                  <a:moveTo>
                    <a:pt x="2754" y="1719"/>
                  </a:moveTo>
                  <a:lnTo>
                    <a:pt x="2754" y="1736"/>
                  </a:lnTo>
                  <a:lnTo>
                    <a:pt x="2750" y="1736"/>
                  </a:lnTo>
                  <a:lnTo>
                    <a:pt x="2750" y="1719"/>
                  </a:lnTo>
                  <a:lnTo>
                    <a:pt x="2754" y="1719"/>
                  </a:lnTo>
                  <a:close/>
                  <a:moveTo>
                    <a:pt x="2754" y="1749"/>
                  </a:moveTo>
                  <a:lnTo>
                    <a:pt x="2754" y="1767"/>
                  </a:lnTo>
                  <a:lnTo>
                    <a:pt x="2750" y="1767"/>
                  </a:lnTo>
                  <a:lnTo>
                    <a:pt x="2750" y="1749"/>
                  </a:lnTo>
                  <a:lnTo>
                    <a:pt x="2754" y="1749"/>
                  </a:lnTo>
                  <a:close/>
                  <a:moveTo>
                    <a:pt x="2754" y="1780"/>
                  </a:moveTo>
                  <a:lnTo>
                    <a:pt x="2754" y="1798"/>
                  </a:lnTo>
                  <a:lnTo>
                    <a:pt x="2750" y="1798"/>
                  </a:lnTo>
                  <a:lnTo>
                    <a:pt x="2750" y="1780"/>
                  </a:lnTo>
                  <a:lnTo>
                    <a:pt x="2754" y="1780"/>
                  </a:lnTo>
                  <a:close/>
                  <a:moveTo>
                    <a:pt x="2754" y="1811"/>
                  </a:moveTo>
                  <a:lnTo>
                    <a:pt x="2754" y="1828"/>
                  </a:lnTo>
                  <a:lnTo>
                    <a:pt x="2750" y="1828"/>
                  </a:lnTo>
                  <a:lnTo>
                    <a:pt x="2750" y="1811"/>
                  </a:lnTo>
                  <a:lnTo>
                    <a:pt x="2754" y="1811"/>
                  </a:lnTo>
                  <a:close/>
                  <a:moveTo>
                    <a:pt x="2754" y="1841"/>
                  </a:moveTo>
                  <a:lnTo>
                    <a:pt x="2754" y="1859"/>
                  </a:lnTo>
                  <a:lnTo>
                    <a:pt x="2750" y="1859"/>
                  </a:lnTo>
                  <a:lnTo>
                    <a:pt x="2750" y="1841"/>
                  </a:lnTo>
                  <a:lnTo>
                    <a:pt x="2754" y="1841"/>
                  </a:lnTo>
                  <a:close/>
                  <a:moveTo>
                    <a:pt x="2754" y="1872"/>
                  </a:moveTo>
                  <a:lnTo>
                    <a:pt x="2754" y="1890"/>
                  </a:lnTo>
                  <a:lnTo>
                    <a:pt x="2750" y="1890"/>
                  </a:lnTo>
                  <a:lnTo>
                    <a:pt x="2750" y="1872"/>
                  </a:lnTo>
                  <a:lnTo>
                    <a:pt x="2754" y="1872"/>
                  </a:lnTo>
                  <a:close/>
                  <a:moveTo>
                    <a:pt x="2754" y="1903"/>
                  </a:moveTo>
                  <a:lnTo>
                    <a:pt x="2754" y="1920"/>
                  </a:lnTo>
                  <a:lnTo>
                    <a:pt x="2750" y="1920"/>
                  </a:lnTo>
                  <a:lnTo>
                    <a:pt x="2750" y="1903"/>
                  </a:lnTo>
                  <a:lnTo>
                    <a:pt x="2754" y="1903"/>
                  </a:lnTo>
                  <a:close/>
                  <a:moveTo>
                    <a:pt x="2754" y="1933"/>
                  </a:moveTo>
                  <a:lnTo>
                    <a:pt x="2754" y="1951"/>
                  </a:lnTo>
                  <a:lnTo>
                    <a:pt x="2750" y="1951"/>
                  </a:lnTo>
                  <a:lnTo>
                    <a:pt x="2750" y="1933"/>
                  </a:lnTo>
                  <a:lnTo>
                    <a:pt x="2754" y="1933"/>
                  </a:lnTo>
                  <a:close/>
                  <a:moveTo>
                    <a:pt x="2754" y="1964"/>
                  </a:moveTo>
                  <a:lnTo>
                    <a:pt x="2754" y="1982"/>
                  </a:lnTo>
                  <a:lnTo>
                    <a:pt x="2750" y="1982"/>
                  </a:lnTo>
                  <a:lnTo>
                    <a:pt x="2750" y="1964"/>
                  </a:lnTo>
                  <a:lnTo>
                    <a:pt x="2754" y="1964"/>
                  </a:lnTo>
                  <a:close/>
                  <a:moveTo>
                    <a:pt x="2754" y="1995"/>
                  </a:moveTo>
                  <a:lnTo>
                    <a:pt x="2754" y="2012"/>
                  </a:lnTo>
                  <a:lnTo>
                    <a:pt x="2750" y="2012"/>
                  </a:lnTo>
                  <a:lnTo>
                    <a:pt x="2750" y="1995"/>
                  </a:lnTo>
                  <a:lnTo>
                    <a:pt x="2754" y="1995"/>
                  </a:lnTo>
                  <a:close/>
                  <a:moveTo>
                    <a:pt x="2754" y="2026"/>
                  </a:moveTo>
                  <a:lnTo>
                    <a:pt x="2754" y="2043"/>
                  </a:lnTo>
                  <a:lnTo>
                    <a:pt x="2750" y="2043"/>
                  </a:lnTo>
                  <a:lnTo>
                    <a:pt x="2750" y="2026"/>
                  </a:lnTo>
                  <a:lnTo>
                    <a:pt x="2754" y="2026"/>
                  </a:lnTo>
                  <a:close/>
                  <a:moveTo>
                    <a:pt x="2754" y="2056"/>
                  </a:moveTo>
                  <a:lnTo>
                    <a:pt x="2754" y="2074"/>
                  </a:lnTo>
                  <a:lnTo>
                    <a:pt x="2750" y="2074"/>
                  </a:lnTo>
                  <a:lnTo>
                    <a:pt x="2750" y="2056"/>
                  </a:lnTo>
                  <a:lnTo>
                    <a:pt x="2754" y="2056"/>
                  </a:lnTo>
                  <a:close/>
                  <a:moveTo>
                    <a:pt x="2754" y="2087"/>
                  </a:moveTo>
                  <a:lnTo>
                    <a:pt x="2754" y="2104"/>
                  </a:lnTo>
                  <a:lnTo>
                    <a:pt x="2750" y="2104"/>
                  </a:lnTo>
                  <a:lnTo>
                    <a:pt x="2750" y="2087"/>
                  </a:lnTo>
                  <a:lnTo>
                    <a:pt x="2754" y="2087"/>
                  </a:lnTo>
                  <a:close/>
                  <a:moveTo>
                    <a:pt x="2754" y="2118"/>
                  </a:moveTo>
                  <a:lnTo>
                    <a:pt x="2754" y="2135"/>
                  </a:lnTo>
                  <a:lnTo>
                    <a:pt x="2750" y="2135"/>
                  </a:lnTo>
                  <a:lnTo>
                    <a:pt x="2750" y="2118"/>
                  </a:lnTo>
                  <a:lnTo>
                    <a:pt x="2754" y="2118"/>
                  </a:lnTo>
                  <a:close/>
                  <a:moveTo>
                    <a:pt x="2754" y="2148"/>
                  </a:moveTo>
                  <a:lnTo>
                    <a:pt x="2754" y="2166"/>
                  </a:lnTo>
                  <a:lnTo>
                    <a:pt x="2750" y="2166"/>
                  </a:lnTo>
                  <a:lnTo>
                    <a:pt x="2750" y="2148"/>
                  </a:lnTo>
                  <a:lnTo>
                    <a:pt x="2754" y="2148"/>
                  </a:lnTo>
                  <a:close/>
                  <a:moveTo>
                    <a:pt x="2754" y="2179"/>
                  </a:moveTo>
                  <a:lnTo>
                    <a:pt x="2754" y="2196"/>
                  </a:lnTo>
                  <a:lnTo>
                    <a:pt x="2750" y="2196"/>
                  </a:lnTo>
                  <a:lnTo>
                    <a:pt x="2750" y="2179"/>
                  </a:lnTo>
                  <a:lnTo>
                    <a:pt x="2754" y="2179"/>
                  </a:lnTo>
                  <a:close/>
                  <a:moveTo>
                    <a:pt x="2754" y="2210"/>
                  </a:moveTo>
                  <a:lnTo>
                    <a:pt x="2754" y="2227"/>
                  </a:lnTo>
                  <a:lnTo>
                    <a:pt x="2750" y="2227"/>
                  </a:lnTo>
                  <a:lnTo>
                    <a:pt x="2750" y="2210"/>
                  </a:lnTo>
                  <a:lnTo>
                    <a:pt x="2754" y="2210"/>
                  </a:lnTo>
                  <a:close/>
                  <a:moveTo>
                    <a:pt x="2754" y="2240"/>
                  </a:moveTo>
                  <a:lnTo>
                    <a:pt x="2754" y="2258"/>
                  </a:lnTo>
                  <a:lnTo>
                    <a:pt x="2750" y="2258"/>
                  </a:lnTo>
                  <a:lnTo>
                    <a:pt x="2750" y="2240"/>
                  </a:lnTo>
                  <a:lnTo>
                    <a:pt x="2754" y="2240"/>
                  </a:lnTo>
                  <a:close/>
                  <a:moveTo>
                    <a:pt x="2754" y="2271"/>
                  </a:moveTo>
                  <a:lnTo>
                    <a:pt x="2754" y="2289"/>
                  </a:lnTo>
                  <a:lnTo>
                    <a:pt x="2750" y="2289"/>
                  </a:lnTo>
                  <a:lnTo>
                    <a:pt x="2750" y="2271"/>
                  </a:lnTo>
                  <a:lnTo>
                    <a:pt x="2754" y="2271"/>
                  </a:lnTo>
                  <a:close/>
                  <a:moveTo>
                    <a:pt x="2754" y="2302"/>
                  </a:moveTo>
                  <a:lnTo>
                    <a:pt x="2754" y="2319"/>
                  </a:lnTo>
                  <a:lnTo>
                    <a:pt x="2750" y="2319"/>
                  </a:lnTo>
                  <a:lnTo>
                    <a:pt x="2750" y="2302"/>
                  </a:lnTo>
                  <a:lnTo>
                    <a:pt x="2754" y="2302"/>
                  </a:lnTo>
                  <a:close/>
                  <a:moveTo>
                    <a:pt x="2754" y="2332"/>
                  </a:moveTo>
                  <a:lnTo>
                    <a:pt x="2754" y="2339"/>
                  </a:lnTo>
                  <a:lnTo>
                    <a:pt x="2750" y="2339"/>
                  </a:lnTo>
                  <a:lnTo>
                    <a:pt x="2750" y="2332"/>
                  </a:lnTo>
                  <a:lnTo>
                    <a:pt x="2754" y="2332"/>
                  </a:lnTo>
                  <a:close/>
                  <a:moveTo>
                    <a:pt x="2785" y="0"/>
                  </a:moveTo>
                  <a:lnTo>
                    <a:pt x="2785" y="18"/>
                  </a:lnTo>
                  <a:lnTo>
                    <a:pt x="2780" y="18"/>
                  </a:lnTo>
                  <a:lnTo>
                    <a:pt x="2780" y="0"/>
                  </a:lnTo>
                  <a:lnTo>
                    <a:pt x="2785" y="0"/>
                  </a:lnTo>
                  <a:close/>
                  <a:moveTo>
                    <a:pt x="2785" y="31"/>
                  </a:moveTo>
                  <a:lnTo>
                    <a:pt x="2785" y="49"/>
                  </a:lnTo>
                  <a:lnTo>
                    <a:pt x="2780" y="49"/>
                  </a:lnTo>
                  <a:lnTo>
                    <a:pt x="2780" y="31"/>
                  </a:lnTo>
                  <a:lnTo>
                    <a:pt x="2785" y="31"/>
                  </a:lnTo>
                  <a:close/>
                  <a:moveTo>
                    <a:pt x="2785" y="62"/>
                  </a:moveTo>
                  <a:lnTo>
                    <a:pt x="2785" y="80"/>
                  </a:lnTo>
                  <a:lnTo>
                    <a:pt x="2780" y="80"/>
                  </a:lnTo>
                  <a:lnTo>
                    <a:pt x="2780" y="62"/>
                  </a:lnTo>
                  <a:lnTo>
                    <a:pt x="2785" y="62"/>
                  </a:lnTo>
                  <a:close/>
                  <a:moveTo>
                    <a:pt x="2785" y="93"/>
                  </a:moveTo>
                  <a:lnTo>
                    <a:pt x="2785" y="110"/>
                  </a:lnTo>
                  <a:lnTo>
                    <a:pt x="2780" y="110"/>
                  </a:lnTo>
                  <a:lnTo>
                    <a:pt x="2780" y="93"/>
                  </a:lnTo>
                  <a:lnTo>
                    <a:pt x="2785" y="93"/>
                  </a:lnTo>
                  <a:close/>
                  <a:moveTo>
                    <a:pt x="2785" y="123"/>
                  </a:moveTo>
                  <a:lnTo>
                    <a:pt x="2785" y="141"/>
                  </a:lnTo>
                  <a:lnTo>
                    <a:pt x="2780" y="141"/>
                  </a:lnTo>
                  <a:lnTo>
                    <a:pt x="2780" y="123"/>
                  </a:lnTo>
                  <a:lnTo>
                    <a:pt x="2785" y="123"/>
                  </a:lnTo>
                  <a:close/>
                  <a:moveTo>
                    <a:pt x="2785" y="154"/>
                  </a:moveTo>
                  <a:lnTo>
                    <a:pt x="2785" y="171"/>
                  </a:lnTo>
                  <a:lnTo>
                    <a:pt x="2780" y="171"/>
                  </a:lnTo>
                  <a:lnTo>
                    <a:pt x="2780" y="154"/>
                  </a:lnTo>
                  <a:lnTo>
                    <a:pt x="2785" y="154"/>
                  </a:lnTo>
                  <a:close/>
                  <a:moveTo>
                    <a:pt x="2785" y="185"/>
                  </a:moveTo>
                  <a:lnTo>
                    <a:pt x="2785" y="202"/>
                  </a:lnTo>
                  <a:lnTo>
                    <a:pt x="2780" y="202"/>
                  </a:lnTo>
                  <a:lnTo>
                    <a:pt x="2780" y="185"/>
                  </a:lnTo>
                  <a:lnTo>
                    <a:pt x="2785" y="185"/>
                  </a:lnTo>
                  <a:close/>
                  <a:moveTo>
                    <a:pt x="2785" y="215"/>
                  </a:moveTo>
                  <a:lnTo>
                    <a:pt x="2785" y="233"/>
                  </a:lnTo>
                  <a:lnTo>
                    <a:pt x="2780" y="233"/>
                  </a:lnTo>
                  <a:lnTo>
                    <a:pt x="2780" y="215"/>
                  </a:lnTo>
                  <a:lnTo>
                    <a:pt x="2785" y="215"/>
                  </a:lnTo>
                  <a:close/>
                  <a:moveTo>
                    <a:pt x="2785" y="246"/>
                  </a:moveTo>
                  <a:lnTo>
                    <a:pt x="2785" y="263"/>
                  </a:lnTo>
                  <a:lnTo>
                    <a:pt x="2780" y="263"/>
                  </a:lnTo>
                  <a:lnTo>
                    <a:pt x="2780" y="246"/>
                  </a:lnTo>
                  <a:lnTo>
                    <a:pt x="2785" y="246"/>
                  </a:lnTo>
                  <a:close/>
                  <a:moveTo>
                    <a:pt x="2785" y="277"/>
                  </a:moveTo>
                  <a:lnTo>
                    <a:pt x="2785" y="294"/>
                  </a:lnTo>
                  <a:lnTo>
                    <a:pt x="2780" y="294"/>
                  </a:lnTo>
                  <a:lnTo>
                    <a:pt x="2780" y="277"/>
                  </a:lnTo>
                  <a:lnTo>
                    <a:pt x="2785" y="277"/>
                  </a:lnTo>
                  <a:close/>
                  <a:moveTo>
                    <a:pt x="2785" y="307"/>
                  </a:moveTo>
                  <a:lnTo>
                    <a:pt x="2785" y="325"/>
                  </a:lnTo>
                  <a:lnTo>
                    <a:pt x="2780" y="325"/>
                  </a:lnTo>
                  <a:lnTo>
                    <a:pt x="2780" y="307"/>
                  </a:lnTo>
                  <a:lnTo>
                    <a:pt x="2785" y="307"/>
                  </a:lnTo>
                  <a:close/>
                  <a:moveTo>
                    <a:pt x="2785" y="338"/>
                  </a:moveTo>
                  <a:lnTo>
                    <a:pt x="2785" y="356"/>
                  </a:lnTo>
                  <a:lnTo>
                    <a:pt x="2780" y="356"/>
                  </a:lnTo>
                  <a:lnTo>
                    <a:pt x="2780" y="338"/>
                  </a:lnTo>
                  <a:lnTo>
                    <a:pt x="2785" y="338"/>
                  </a:lnTo>
                  <a:close/>
                  <a:moveTo>
                    <a:pt x="2785" y="369"/>
                  </a:moveTo>
                  <a:lnTo>
                    <a:pt x="2785" y="386"/>
                  </a:lnTo>
                  <a:lnTo>
                    <a:pt x="2780" y="386"/>
                  </a:lnTo>
                  <a:lnTo>
                    <a:pt x="2780" y="369"/>
                  </a:lnTo>
                  <a:lnTo>
                    <a:pt x="2785" y="369"/>
                  </a:lnTo>
                  <a:close/>
                  <a:moveTo>
                    <a:pt x="2785" y="399"/>
                  </a:moveTo>
                  <a:lnTo>
                    <a:pt x="2785" y="417"/>
                  </a:lnTo>
                  <a:lnTo>
                    <a:pt x="2780" y="417"/>
                  </a:lnTo>
                  <a:lnTo>
                    <a:pt x="2780" y="399"/>
                  </a:lnTo>
                  <a:lnTo>
                    <a:pt x="2785" y="399"/>
                  </a:lnTo>
                  <a:close/>
                  <a:moveTo>
                    <a:pt x="2785" y="430"/>
                  </a:moveTo>
                  <a:lnTo>
                    <a:pt x="2785" y="448"/>
                  </a:lnTo>
                  <a:lnTo>
                    <a:pt x="2780" y="448"/>
                  </a:lnTo>
                  <a:lnTo>
                    <a:pt x="2780" y="430"/>
                  </a:lnTo>
                  <a:lnTo>
                    <a:pt x="2785" y="430"/>
                  </a:lnTo>
                  <a:close/>
                  <a:moveTo>
                    <a:pt x="2785" y="461"/>
                  </a:moveTo>
                  <a:lnTo>
                    <a:pt x="2785" y="478"/>
                  </a:lnTo>
                  <a:lnTo>
                    <a:pt x="2780" y="478"/>
                  </a:lnTo>
                  <a:lnTo>
                    <a:pt x="2780" y="461"/>
                  </a:lnTo>
                  <a:lnTo>
                    <a:pt x="2785" y="461"/>
                  </a:lnTo>
                  <a:close/>
                  <a:moveTo>
                    <a:pt x="2785" y="491"/>
                  </a:moveTo>
                  <a:lnTo>
                    <a:pt x="2785" y="509"/>
                  </a:lnTo>
                  <a:lnTo>
                    <a:pt x="2780" y="509"/>
                  </a:lnTo>
                  <a:lnTo>
                    <a:pt x="2780" y="491"/>
                  </a:lnTo>
                  <a:lnTo>
                    <a:pt x="2785" y="491"/>
                  </a:lnTo>
                  <a:close/>
                  <a:moveTo>
                    <a:pt x="2785" y="522"/>
                  </a:moveTo>
                  <a:lnTo>
                    <a:pt x="2785" y="540"/>
                  </a:lnTo>
                  <a:lnTo>
                    <a:pt x="2780" y="540"/>
                  </a:lnTo>
                  <a:lnTo>
                    <a:pt x="2780" y="522"/>
                  </a:lnTo>
                  <a:lnTo>
                    <a:pt x="2785" y="522"/>
                  </a:lnTo>
                  <a:close/>
                  <a:moveTo>
                    <a:pt x="2785" y="553"/>
                  </a:moveTo>
                  <a:lnTo>
                    <a:pt x="2785" y="570"/>
                  </a:lnTo>
                  <a:lnTo>
                    <a:pt x="2780" y="570"/>
                  </a:lnTo>
                  <a:lnTo>
                    <a:pt x="2780" y="553"/>
                  </a:lnTo>
                  <a:lnTo>
                    <a:pt x="2785" y="553"/>
                  </a:lnTo>
                  <a:close/>
                  <a:moveTo>
                    <a:pt x="2785" y="584"/>
                  </a:moveTo>
                  <a:lnTo>
                    <a:pt x="2785" y="601"/>
                  </a:lnTo>
                  <a:lnTo>
                    <a:pt x="2780" y="601"/>
                  </a:lnTo>
                  <a:lnTo>
                    <a:pt x="2780" y="584"/>
                  </a:lnTo>
                  <a:lnTo>
                    <a:pt x="2785" y="584"/>
                  </a:lnTo>
                  <a:close/>
                  <a:moveTo>
                    <a:pt x="2785" y="614"/>
                  </a:moveTo>
                  <a:lnTo>
                    <a:pt x="2785" y="632"/>
                  </a:lnTo>
                  <a:lnTo>
                    <a:pt x="2780" y="632"/>
                  </a:lnTo>
                  <a:lnTo>
                    <a:pt x="2780" y="614"/>
                  </a:lnTo>
                  <a:lnTo>
                    <a:pt x="2785" y="614"/>
                  </a:lnTo>
                  <a:close/>
                  <a:moveTo>
                    <a:pt x="2785" y="645"/>
                  </a:moveTo>
                  <a:lnTo>
                    <a:pt x="2785" y="662"/>
                  </a:lnTo>
                  <a:lnTo>
                    <a:pt x="2780" y="662"/>
                  </a:lnTo>
                  <a:lnTo>
                    <a:pt x="2780" y="645"/>
                  </a:lnTo>
                  <a:lnTo>
                    <a:pt x="2785" y="645"/>
                  </a:lnTo>
                  <a:close/>
                  <a:moveTo>
                    <a:pt x="2785" y="676"/>
                  </a:moveTo>
                  <a:lnTo>
                    <a:pt x="2785" y="693"/>
                  </a:lnTo>
                  <a:lnTo>
                    <a:pt x="2780" y="693"/>
                  </a:lnTo>
                  <a:lnTo>
                    <a:pt x="2780" y="676"/>
                  </a:lnTo>
                  <a:lnTo>
                    <a:pt x="2785" y="676"/>
                  </a:lnTo>
                  <a:close/>
                  <a:moveTo>
                    <a:pt x="2785" y="706"/>
                  </a:moveTo>
                  <a:lnTo>
                    <a:pt x="2785" y="724"/>
                  </a:lnTo>
                  <a:lnTo>
                    <a:pt x="2780" y="724"/>
                  </a:lnTo>
                  <a:lnTo>
                    <a:pt x="2780" y="706"/>
                  </a:lnTo>
                  <a:lnTo>
                    <a:pt x="2785" y="706"/>
                  </a:lnTo>
                  <a:close/>
                  <a:moveTo>
                    <a:pt x="2785" y="737"/>
                  </a:moveTo>
                  <a:lnTo>
                    <a:pt x="2785" y="754"/>
                  </a:lnTo>
                  <a:lnTo>
                    <a:pt x="2780" y="754"/>
                  </a:lnTo>
                  <a:lnTo>
                    <a:pt x="2780" y="737"/>
                  </a:lnTo>
                  <a:lnTo>
                    <a:pt x="2785" y="737"/>
                  </a:lnTo>
                  <a:close/>
                  <a:moveTo>
                    <a:pt x="2785" y="768"/>
                  </a:moveTo>
                  <a:lnTo>
                    <a:pt x="2785" y="785"/>
                  </a:lnTo>
                  <a:lnTo>
                    <a:pt x="2780" y="785"/>
                  </a:lnTo>
                  <a:lnTo>
                    <a:pt x="2780" y="768"/>
                  </a:lnTo>
                  <a:lnTo>
                    <a:pt x="2785" y="768"/>
                  </a:lnTo>
                  <a:close/>
                  <a:moveTo>
                    <a:pt x="2785" y="798"/>
                  </a:moveTo>
                  <a:lnTo>
                    <a:pt x="2785" y="816"/>
                  </a:lnTo>
                  <a:lnTo>
                    <a:pt x="2780" y="816"/>
                  </a:lnTo>
                  <a:lnTo>
                    <a:pt x="2780" y="798"/>
                  </a:lnTo>
                  <a:lnTo>
                    <a:pt x="2785" y="798"/>
                  </a:lnTo>
                  <a:close/>
                  <a:moveTo>
                    <a:pt x="2785" y="829"/>
                  </a:moveTo>
                  <a:lnTo>
                    <a:pt x="2785" y="847"/>
                  </a:lnTo>
                  <a:lnTo>
                    <a:pt x="2780" y="847"/>
                  </a:lnTo>
                  <a:lnTo>
                    <a:pt x="2780" y="829"/>
                  </a:lnTo>
                  <a:lnTo>
                    <a:pt x="2785" y="829"/>
                  </a:lnTo>
                  <a:close/>
                  <a:moveTo>
                    <a:pt x="2785" y="860"/>
                  </a:moveTo>
                  <a:lnTo>
                    <a:pt x="2785" y="877"/>
                  </a:lnTo>
                  <a:lnTo>
                    <a:pt x="2780" y="877"/>
                  </a:lnTo>
                  <a:lnTo>
                    <a:pt x="2780" y="860"/>
                  </a:lnTo>
                  <a:lnTo>
                    <a:pt x="2785" y="860"/>
                  </a:lnTo>
                  <a:close/>
                  <a:moveTo>
                    <a:pt x="2785" y="890"/>
                  </a:moveTo>
                  <a:lnTo>
                    <a:pt x="2785" y="908"/>
                  </a:lnTo>
                  <a:lnTo>
                    <a:pt x="2780" y="908"/>
                  </a:lnTo>
                  <a:lnTo>
                    <a:pt x="2780" y="890"/>
                  </a:lnTo>
                  <a:lnTo>
                    <a:pt x="2785" y="890"/>
                  </a:lnTo>
                  <a:close/>
                  <a:moveTo>
                    <a:pt x="2785" y="921"/>
                  </a:moveTo>
                  <a:lnTo>
                    <a:pt x="2785" y="939"/>
                  </a:lnTo>
                  <a:lnTo>
                    <a:pt x="2780" y="939"/>
                  </a:lnTo>
                  <a:lnTo>
                    <a:pt x="2780" y="921"/>
                  </a:lnTo>
                  <a:lnTo>
                    <a:pt x="2785" y="921"/>
                  </a:lnTo>
                  <a:close/>
                  <a:moveTo>
                    <a:pt x="2785" y="952"/>
                  </a:moveTo>
                  <a:lnTo>
                    <a:pt x="2785" y="969"/>
                  </a:lnTo>
                  <a:lnTo>
                    <a:pt x="2780" y="969"/>
                  </a:lnTo>
                  <a:lnTo>
                    <a:pt x="2780" y="952"/>
                  </a:lnTo>
                  <a:lnTo>
                    <a:pt x="2785" y="952"/>
                  </a:lnTo>
                  <a:close/>
                  <a:moveTo>
                    <a:pt x="2785" y="982"/>
                  </a:moveTo>
                  <a:lnTo>
                    <a:pt x="2785" y="1000"/>
                  </a:lnTo>
                  <a:lnTo>
                    <a:pt x="2780" y="1000"/>
                  </a:lnTo>
                  <a:lnTo>
                    <a:pt x="2780" y="982"/>
                  </a:lnTo>
                  <a:lnTo>
                    <a:pt x="2785" y="982"/>
                  </a:lnTo>
                  <a:close/>
                  <a:moveTo>
                    <a:pt x="2785" y="1013"/>
                  </a:moveTo>
                  <a:lnTo>
                    <a:pt x="2785" y="1031"/>
                  </a:lnTo>
                  <a:lnTo>
                    <a:pt x="2780" y="1031"/>
                  </a:lnTo>
                  <a:lnTo>
                    <a:pt x="2780" y="1013"/>
                  </a:lnTo>
                  <a:lnTo>
                    <a:pt x="2785" y="1013"/>
                  </a:lnTo>
                  <a:close/>
                  <a:moveTo>
                    <a:pt x="2785" y="1044"/>
                  </a:moveTo>
                  <a:lnTo>
                    <a:pt x="2785" y="1061"/>
                  </a:lnTo>
                  <a:lnTo>
                    <a:pt x="2780" y="1061"/>
                  </a:lnTo>
                  <a:lnTo>
                    <a:pt x="2780" y="1044"/>
                  </a:lnTo>
                  <a:lnTo>
                    <a:pt x="2785" y="1044"/>
                  </a:lnTo>
                  <a:close/>
                  <a:moveTo>
                    <a:pt x="2785" y="1074"/>
                  </a:moveTo>
                  <a:lnTo>
                    <a:pt x="2785" y="1092"/>
                  </a:lnTo>
                  <a:lnTo>
                    <a:pt x="2780" y="1092"/>
                  </a:lnTo>
                  <a:lnTo>
                    <a:pt x="2780" y="1074"/>
                  </a:lnTo>
                  <a:lnTo>
                    <a:pt x="2785" y="1074"/>
                  </a:lnTo>
                  <a:close/>
                  <a:moveTo>
                    <a:pt x="2785" y="1105"/>
                  </a:moveTo>
                  <a:lnTo>
                    <a:pt x="2785" y="1123"/>
                  </a:lnTo>
                  <a:lnTo>
                    <a:pt x="2780" y="1123"/>
                  </a:lnTo>
                  <a:lnTo>
                    <a:pt x="2780" y="1105"/>
                  </a:lnTo>
                  <a:lnTo>
                    <a:pt x="2785" y="1105"/>
                  </a:lnTo>
                  <a:close/>
                  <a:moveTo>
                    <a:pt x="2785" y="1136"/>
                  </a:moveTo>
                  <a:lnTo>
                    <a:pt x="2785" y="1153"/>
                  </a:lnTo>
                  <a:lnTo>
                    <a:pt x="2780" y="1153"/>
                  </a:lnTo>
                  <a:lnTo>
                    <a:pt x="2780" y="1136"/>
                  </a:lnTo>
                  <a:lnTo>
                    <a:pt x="2785" y="1136"/>
                  </a:lnTo>
                  <a:close/>
                  <a:moveTo>
                    <a:pt x="2785" y="1167"/>
                  </a:moveTo>
                  <a:lnTo>
                    <a:pt x="2785" y="1184"/>
                  </a:lnTo>
                  <a:lnTo>
                    <a:pt x="2780" y="1184"/>
                  </a:lnTo>
                  <a:lnTo>
                    <a:pt x="2780" y="1167"/>
                  </a:lnTo>
                  <a:lnTo>
                    <a:pt x="2785" y="1167"/>
                  </a:lnTo>
                  <a:close/>
                  <a:moveTo>
                    <a:pt x="2785" y="1197"/>
                  </a:moveTo>
                  <a:lnTo>
                    <a:pt x="2785" y="1215"/>
                  </a:lnTo>
                  <a:lnTo>
                    <a:pt x="2780" y="1215"/>
                  </a:lnTo>
                  <a:lnTo>
                    <a:pt x="2780" y="1197"/>
                  </a:lnTo>
                  <a:lnTo>
                    <a:pt x="2785" y="1197"/>
                  </a:lnTo>
                  <a:close/>
                  <a:moveTo>
                    <a:pt x="2785" y="1228"/>
                  </a:moveTo>
                  <a:lnTo>
                    <a:pt x="2785" y="1245"/>
                  </a:lnTo>
                  <a:lnTo>
                    <a:pt x="2780" y="1245"/>
                  </a:lnTo>
                  <a:lnTo>
                    <a:pt x="2780" y="1228"/>
                  </a:lnTo>
                  <a:lnTo>
                    <a:pt x="2785" y="1228"/>
                  </a:lnTo>
                  <a:close/>
                  <a:moveTo>
                    <a:pt x="2785" y="1259"/>
                  </a:moveTo>
                  <a:lnTo>
                    <a:pt x="2785" y="1276"/>
                  </a:lnTo>
                  <a:lnTo>
                    <a:pt x="2780" y="1276"/>
                  </a:lnTo>
                  <a:lnTo>
                    <a:pt x="2780" y="1259"/>
                  </a:lnTo>
                  <a:lnTo>
                    <a:pt x="2785" y="1259"/>
                  </a:lnTo>
                  <a:close/>
                  <a:moveTo>
                    <a:pt x="2785" y="1289"/>
                  </a:moveTo>
                  <a:lnTo>
                    <a:pt x="2785" y="1307"/>
                  </a:lnTo>
                  <a:lnTo>
                    <a:pt x="2780" y="1307"/>
                  </a:lnTo>
                  <a:lnTo>
                    <a:pt x="2780" y="1289"/>
                  </a:lnTo>
                  <a:lnTo>
                    <a:pt x="2785" y="1289"/>
                  </a:lnTo>
                  <a:close/>
                  <a:moveTo>
                    <a:pt x="2785" y="1320"/>
                  </a:moveTo>
                  <a:lnTo>
                    <a:pt x="2785" y="1337"/>
                  </a:lnTo>
                  <a:lnTo>
                    <a:pt x="2780" y="1337"/>
                  </a:lnTo>
                  <a:lnTo>
                    <a:pt x="2780" y="1320"/>
                  </a:lnTo>
                  <a:lnTo>
                    <a:pt x="2785" y="1320"/>
                  </a:lnTo>
                  <a:close/>
                  <a:moveTo>
                    <a:pt x="2785" y="1350"/>
                  </a:moveTo>
                  <a:lnTo>
                    <a:pt x="2785" y="1368"/>
                  </a:lnTo>
                  <a:lnTo>
                    <a:pt x="2780" y="1368"/>
                  </a:lnTo>
                  <a:lnTo>
                    <a:pt x="2780" y="1350"/>
                  </a:lnTo>
                  <a:lnTo>
                    <a:pt x="2785" y="1350"/>
                  </a:lnTo>
                  <a:close/>
                  <a:moveTo>
                    <a:pt x="2785" y="1381"/>
                  </a:moveTo>
                  <a:lnTo>
                    <a:pt x="2785" y="1399"/>
                  </a:lnTo>
                  <a:lnTo>
                    <a:pt x="2780" y="1399"/>
                  </a:lnTo>
                  <a:lnTo>
                    <a:pt x="2780" y="1381"/>
                  </a:lnTo>
                  <a:lnTo>
                    <a:pt x="2785" y="1381"/>
                  </a:lnTo>
                  <a:close/>
                  <a:moveTo>
                    <a:pt x="2785" y="1412"/>
                  </a:moveTo>
                  <a:lnTo>
                    <a:pt x="2785" y="1430"/>
                  </a:lnTo>
                  <a:lnTo>
                    <a:pt x="2780" y="1430"/>
                  </a:lnTo>
                  <a:lnTo>
                    <a:pt x="2780" y="1412"/>
                  </a:lnTo>
                  <a:lnTo>
                    <a:pt x="2785" y="1412"/>
                  </a:lnTo>
                  <a:close/>
                  <a:moveTo>
                    <a:pt x="2785" y="1443"/>
                  </a:moveTo>
                  <a:lnTo>
                    <a:pt x="2785" y="1460"/>
                  </a:lnTo>
                  <a:lnTo>
                    <a:pt x="2780" y="1460"/>
                  </a:lnTo>
                  <a:lnTo>
                    <a:pt x="2780" y="1443"/>
                  </a:lnTo>
                  <a:lnTo>
                    <a:pt x="2785" y="1443"/>
                  </a:lnTo>
                  <a:close/>
                  <a:moveTo>
                    <a:pt x="2785" y="1473"/>
                  </a:moveTo>
                  <a:lnTo>
                    <a:pt x="2785" y="1491"/>
                  </a:lnTo>
                  <a:lnTo>
                    <a:pt x="2780" y="1491"/>
                  </a:lnTo>
                  <a:lnTo>
                    <a:pt x="2780" y="1473"/>
                  </a:lnTo>
                  <a:lnTo>
                    <a:pt x="2785" y="1473"/>
                  </a:lnTo>
                  <a:close/>
                  <a:moveTo>
                    <a:pt x="2785" y="1504"/>
                  </a:moveTo>
                  <a:lnTo>
                    <a:pt x="2785" y="1522"/>
                  </a:lnTo>
                  <a:lnTo>
                    <a:pt x="2780" y="1522"/>
                  </a:lnTo>
                  <a:lnTo>
                    <a:pt x="2780" y="1504"/>
                  </a:lnTo>
                  <a:lnTo>
                    <a:pt x="2785" y="1504"/>
                  </a:lnTo>
                  <a:close/>
                  <a:moveTo>
                    <a:pt x="2785" y="1535"/>
                  </a:moveTo>
                  <a:lnTo>
                    <a:pt x="2785" y="1552"/>
                  </a:lnTo>
                  <a:lnTo>
                    <a:pt x="2780" y="1552"/>
                  </a:lnTo>
                  <a:lnTo>
                    <a:pt x="2780" y="1535"/>
                  </a:lnTo>
                  <a:lnTo>
                    <a:pt x="2785" y="1535"/>
                  </a:lnTo>
                  <a:close/>
                  <a:moveTo>
                    <a:pt x="2785" y="1565"/>
                  </a:moveTo>
                  <a:lnTo>
                    <a:pt x="2785" y="1583"/>
                  </a:lnTo>
                  <a:lnTo>
                    <a:pt x="2780" y="1583"/>
                  </a:lnTo>
                  <a:lnTo>
                    <a:pt x="2780" y="1565"/>
                  </a:lnTo>
                  <a:lnTo>
                    <a:pt x="2785" y="1565"/>
                  </a:lnTo>
                  <a:close/>
                  <a:moveTo>
                    <a:pt x="2785" y="1596"/>
                  </a:moveTo>
                  <a:lnTo>
                    <a:pt x="2785" y="1613"/>
                  </a:lnTo>
                  <a:lnTo>
                    <a:pt x="2780" y="1613"/>
                  </a:lnTo>
                  <a:lnTo>
                    <a:pt x="2780" y="1596"/>
                  </a:lnTo>
                  <a:lnTo>
                    <a:pt x="2785" y="1596"/>
                  </a:lnTo>
                  <a:close/>
                  <a:moveTo>
                    <a:pt x="2785" y="1627"/>
                  </a:moveTo>
                  <a:lnTo>
                    <a:pt x="2785" y="1644"/>
                  </a:lnTo>
                  <a:lnTo>
                    <a:pt x="2780" y="1644"/>
                  </a:lnTo>
                  <a:lnTo>
                    <a:pt x="2780" y="1627"/>
                  </a:lnTo>
                  <a:lnTo>
                    <a:pt x="2785" y="1627"/>
                  </a:lnTo>
                  <a:close/>
                  <a:moveTo>
                    <a:pt x="2785" y="1658"/>
                  </a:moveTo>
                  <a:lnTo>
                    <a:pt x="2785" y="1675"/>
                  </a:lnTo>
                  <a:lnTo>
                    <a:pt x="2780" y="1675"/>
                  </a:lnTo>
                  <a:lnTo>
                    <a:pt x="2780" y="1658"/>
                  </a:lnTo>
                  <a:lnTo>
                    <a:pt x="2785" y="1658"/>
                  </a:lnTo>
                  <a:close/>
                  <a:moveTo>
                    <a:pt x="2785" y="1688"/>
                  </a:moveTo>
                  <a:lnTo>
                    <a:pt x="2785" y="1706"/>
                  </a:lnTo>
                  <a:lnTo>
                    <a:pt x="2780" y="1706"/>
                  </a:lnTo>
                  <a:lnTo>
                    <a:pt x="2780" y="1688"/>
                  </a:lnTo>
                  <a:lnTo>
                    <a:pt x="2785" y="1688"/>
                  </a:lnTo>
                  <a:close/>
                  <a:moveTo>
                    <a:pt x="2785" y="1719"/>
                  </a:moveTo>
                  <a:lnTo>
                    <a:pt x="2785" y="1736"/>
                  </a:lnTo>
                  <a:lnTo>
                    <a:pt x="2780" y="1736"/>
                  </a:lnTo>
                  <a:lnTo>
                    <a:pt x="2780" y="1719"/>
                  </a:lnTo>
                  <a:lnTo>
                    <a:pt x="2785" y="1719"/>
                  </a:lnTo>
                  <a:close/>
                  <a:moveTo>
                    <a:pt x="2785" y="1749"/>
                  </a:moveTo>
                  <a:lnTo>
                    <a:pt x="2785" y="1767"/>
                  </a:lnTo>
                  <a:lnTo>
                    <a:pt x="2780" y="1767"/>
                  </a:lnTo>
                  <a:lnTo>
                    <a:pt x="2780" y="1749"/>
                  </a:lnTo>
                  <a:lnTo>
                    <a:pt x="2785" y="1749"/>
                  </a:lnTo>
                  <a:close/>
                  <a:moveTo>
                    <a:pt x="2785" y="1780"/>
                  </a:moveTo>
                  <a:lnTo>
                    <a:pt x="2785" y="1798"/>
                  </a:lnTo>
                  <a:lnTo>
                    <a:pt x="2780" y="1798"/>
                  </a:lnTo>
                  <a:lnTo>
                    <a:pt x="2780" y="1780"/>
                  </a:lnTo>
                  <a:lnTo>
                    <a:pt x="2785" y="1780"/>
                  </a:lnTo>
                  <a:close/>
                  <a:moveTo>
                    <a:pt x="2785" y="1811"/>
                  </a:moveTo>
                  <a:lnTo>
                    <a:pt x="2785" y="1828"/>
                  </a:lnTo>
                  <a:lnTo>
                    <a:pt x="2780" y="1828"/>
                  </a:lnTo>
                  <a:lnTo>
                    <a:pt x="2780" y="1811"/>
                  </a:lnTo>
                  <a:lnTo>
                    <a:pt x="2785" y="1811"/>
                  </a:lnTo>
                  <a:close/>
                  <a:moveTo>
                    <a:pt x="2785" y="1841"/>
                  </a:moveTo>
                  <a:lnTo>
                    <a:pt x="2785" y="1859"/>
                  </a:lnTo>
                  <a:lnTo>
                    <a:pt x="2780" y="1859"/>
                  </a:lnTo>
                  <a:lnTo>
                    <a:pt x="2780" y="1841"/>
                  </a:lnTo>
                  <a:lnTo>
                    <a:pt x="2785" y="1841"/>
                  </a:lnTo>
                  <a:close/>
                  <a:moveTo>
                    <a:pt x="2785" y="1872"/>
                  </a:moveTo>
                  <a:lnTo>
                    <a:pt x="2785" y="1890"/>
                  </a:lnTo>
                  <a:lnTo>
                    <a:pt x="2780" y="1890"/>
                  </a:lnTo>
                  <a:lnTo>
                    <a:pt x="2780" y="1872"/>
                  </a:lnTo>
                  <a:lnTo>
                    <a:pt x="2785" y="1872"/>
                  </a:lnTo>
                  <a:close/>
                  <a:moveTo>
                    <a:pt x="2785" y="1903"/>
                  </a:moveTo>
                  <a:lnTo>
                    <a:pt x="2785" y="1920"/>
                  </a:lnTo>
                  <a:lnTo>
                    <a:pt x="2780" y="1920"/>
                  </a:lnTo>
                  <a:lnTo>
                    <a:pt x="2780" y="1903"/>
                  </a:lnTo>
                  <a:lnTo>
                    <a:pt x="2785" y="1903"/>
                  </a:lnTo>
                  <a:close/>
                  <a:moveTo>
                    <a:pt x="2785" y="1934"/>
                  </a:moveTo>
                  <a:lnTo>
                    <a:pt x="2785" y="1951"/>
                  </a:lnTo>
                  <a:lnTo>
                    <a:pt x="2780" y="1951"/>
                  </a:lnTo>
                  <a:lnTo>
                    <a:pt x="2780" y="1934"/>
                  </a:lnTo>
                  <a:lnTo>
                    <a:pt x="2785" y="1934"/>
                  </a:lnTo>
                  <a:close/>
                  <a:moveTo>
                    <a:pt x="2785" y="1964"/>
                  </a:moveTo>
                  <a:lnTo>
                    <a:pt x="2785" y="1982"/>
                  </a:lnTo>
                  <a:lnTo>
                    <a:pt x="2780" y="1982"/>
                  </a:lnTo>
                  <a:lnTo>
                    <a:pt x="2780" y="1964"/>
                  </a:lnTo>
                  <a:lnTo>
                    <a:pt x="2785" y="1964"/>
                  </a:lnTo>
                  <a:close/>
                  <a:moveTo>
                    <a:pt x="2785" y="1995"/>
                  </a:moveTo>
                  <a:lnTo>
                    <a:pt x="2785" y="2012"/>
                  </a:lnTo>
                  <a:lnTo>
                    <a:pt x="2780" y="2012"/>
                  </a:lnTo>
                  <a:lnTo>
                    <a:pt x="2780" y="1995"/>
                  </a:lnTo>
                  <a:lnTo>
                    <a:pt x="2785" y="1995"/>
                  </a:lnTo>
                  <a:close/>
                  <a:moveTo>
                    <a:pt x="2785" y="2026"/>
                  </a:moveTo>
                  <a:lnTo>
                    <a:pt x="2785" y="2043"/>
                  </a:lnTo>
                  <a:lnTo>
                    <a:pt x="2780" y="2043"/>
                  </a:lnTo>
                  <a:lnTo>
                    <a:pt x="2780" y="2026"/>
                  </a:lnTo>
                  <a:lnTo>
                    <a:pt x="2785" y="2026"/>
                  </a:lnTo>
                  <a:close/>
                  <a:moveTo>
                    <a:pt x="2785" y="2056"/>
                  </a:moveTo>
                  <a:lnTo>
                    <a:pt x="2785" y="2074"/>
                  </a:lnTo>
                  <a:lnTo>
                    <a:pt x="2780" y="2074"/>
                  </a:lnTo>
                  <a:lnTo>
                    <a:pt x="2780" y="2056"/>
                  </a:lnTo>
                  <a:lnTo>
                    <a:pt x="2785" y="2056"/>
                  </a:lnTo>
                  <a:close/>
                  <a:moveTo>
                    <a:pt x="2785" y="2087"/>
                  </a:moveTo>
                  <a:lnTo>
                    <a:pt x="2785" y="2104"/>
                  </a:lnTo>
                  <a:lnTo>
                    <a:pt x="2780" y="2104"/>
                  </a:lnTo>
                  <a:lnTo>
                    <a:pt x="2780" y="2087"/>
                  </a:lnTo>
                  <a:lnTo>
                    <a:pt x="2785" y="2087"/>
                  </a:lnTo>
                  <a:close/>
                  <a:moveTo>
                    <a:pt x="2785" y="2118"/>
                  </a:moveTo>
                  <a:lnTo>
                    <a:pt x="2785" y="2135"/>
                  </a:lnTo>
                  <a:lnTo>
                    <a:pt x="2780" y="2135"/>
                  </a:lnTo>
                  <a:lnTo>
                    <a:pt x="2780" y="2118"/>
                  </a:lnTo>
                  <a:lnTo>
                    <a:pt x="2785" y="2118"/>
                  </a:lnTo>
                  <a:close/>
                  <a:moveTo>
                    <a:pt x="2785" y="2148"/>
                  </a:moveTo>
                  <a:lnTo>
                    <a:pt x="2785" y="2166"/>
                  </a:lnTo>
                  <a:lnTo>
                    <a:pt x="2780" y="2166"/>
                  </a:lnTo>
                  <a:lnTo>
                    <a:pt x="2780" y="2148"/>
                  </a:lnTo>
                  <a:lnTo>
                    <a:pt x="2785" y="2148"/>
                  </a:lnTo>
                  <a:close/>
                  <a:moveTo>
                    <a:pt x="2785" y="2179"/>
                  </a:moveTo>
                  <a:lnTo>
                    <a:pt x="2785" y="2197"/>
                  </a:lnTo>
                  <a:lnTo>
                    <a:pt x="2780" y="2197"/>
                  </a:lnTo>
                  <a:lnTo>
                    <a:pt x="2780" y="2179"/>
                  </a:lnTo>
                  <a:lnTo>
                    <a:pt x="2785" y="2179"/>
                  </a:lnTo>
                  <a:close/>
                  <a:moveTo>
                    <a:pt x="2785" y="2210"/>
                  </a:moveTo>
                  <a:lnTo>
                    <a:pt x="2785" y="2227"/>
                  </a:lnTo>
                  <a:lnTo>
                    <a:pt x="2780" y="2227"/>
                  </a:lnTo>
                  <a:lnTo>
                    <a:pt x="2780" y="2210"/>
                  </a:lnTo>
                  <a:lnTo>
                    <a:pt x="2785" y="2210"/>
                  </a:lnTo>
                  <a:close/>
                  <a:moveTo>
                    <a:pt x="2785" y="2240"/>
                  </a:moveTo>
                  <a:lnTo>
                    <a:pt x="2785" y="2258"/>
                  </a:lnTo>
                  <a:lnTo>
                    <a:pt x="2780" y="2258"/>
                  </a:lnTo>
                  <a:lnTo>
                    <a:pt x="2780" y="2240"/>
                  </a:lnTo>
                  <a:lnTo>
                    <a:pt x="2785" y="2240"/>
                  </a:lnTo>
                  <a:close/>
                  <a:moveTo>
                    <a:pt x="2785" y="2271"/>
                  </a:moveTo>
                  <a:lnTo>
                    <a:pt x="2785" y="2289"/>
                  </a:lnTo>
                  <a:lnTo>
                    <a:pt x="2780" y="2289"/>
                  </a:lnTo>
                  <a:lnTo>
                    <a:pt x="2780" y="2271"/>
                  </a:lnTo>
                  <a:lnTo>
                    <a:pt x="2785" y="2271"/>
                  </a:lnTo>
                  <a:close/>
                  <a:moveTo>
                    <a:pt x="2785" y="2302"/>
                  </a:moveTo>
                  <a:lnTo>
                    <a:pt x="2785" y="2319"/>
                  </a:lnTo>
                  <a:lnTo>
                    <a:pt x="2780" y="2319"/>
                  </a:lnTo>
                  <a:lnTo>
                    <a:pt x="2780" y="2302"/>
                  </a:lnTo>
                  <a:lnTo>
                    <a:pt x="2785" y="2302"/>
                  </a:lnTo>
                  <a:close/>
                  <a:moveTo>
                    <a:pt x="2785" y="2332"/>
                  </a:moveTo>
                  <a:lnTo>
                    <a:pt x="2785" y="2339"/>
                  </a:lnTo>
                  <a:lnTo>
                    <a:pt x="2780" y="2339"/>
                  </a:lnTo>
                  <a:lnTo>
                    <a:pt x="2780" y="2332"/>
                  </a:lnTo>
                  <a:lnTo>
                    <a:pt x="2785" y="2332"/>
                  </a:lnTo>
                  <a:close/>
                </a:path>
              </a:pathLst>
            </a:custGeom>
            <a:solidFill>
              <a:srgbClr val="8497B0"/>
            </a:solidFill>
            <a:ln w="0" cap="flat">
              <a:solidFill>
                <a:srgbClr val="8497B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C8172F0D-9457-49A4-A25D-8092B492C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273"/>
              <a:ext cx="23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700" dirty="0">
                  <a:solidFill>
                    <a:srgbClr val="44546A"/>
                  </a:solidFill>
                  <a:latin typeface="Calibri" panose="020F0502020204030204" pitchFamily="34" charset="0"/>
                </a:rPr>
                <a:t>0</a:t>
              </a:r>
              <a:endParaRPr lang="nl-NL" altLang="nl-NL" sz="180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C29ECD45-1420-4C6B-9918-FCB1BACBB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175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4AFE13FA-52FA-46F6-BE5A-C0FC590C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3076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37C1ACBF-2FDA-4616-98A9-CDBBA3523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980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30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9EDE076-A58B-4F7A-B09F-DAC65E4FC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882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40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C1EE4DFF-A5ED-49C3-8A96-17B4DD453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784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50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A06C4626-AFDB-4270-A664-305D451BC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686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60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789392A4-33B8-43DF-A863-DEC6D8FA0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587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70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F703D8AA-5ABD-4BE9-A0D7-32C4809C8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49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80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DA333AA7-2CBB-42A1-865D-C5F640C14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7" y="2393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90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777E9DC3-DAEB-44E0-9E34-1EA220303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2295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100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630941BC-27E8-4230-98BA-8F426DD28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2196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110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F6B389E3-DA8E-4CAF-BCF4-97BB30CEB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2100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120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44938FE8-96C0-4A37-8D7D-E7D0242B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2002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130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4A92FFAB-AD4E-4730-891A-3D793C2CC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904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140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8EC8A15B-2B6B-4847-A954-CC4584750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806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150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C6DB85F6-F793-436A-9D52-48074717B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707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160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D67C388E-1AC5-4818-A909-5E8ED222B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611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170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A1B8ABB6-4FF5-425D-A78E-1957AA906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513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180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8DFF7120-430F-438E-96C7-F6A5734D7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415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190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223A7D49-9117-42CB-836E-361844A0F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316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200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81612B81-EE79-4673-9C03-9E2BF74E0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220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210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34">
              <a:extLst>
                <a:ext uri="{FF2B5EF4-FFF2-40B4-BE49-F238E27FC236}">
                  <a16:creationId xmlns:a16="http://schemas.microsoft.com/office/drawing/2014/main" id="{C36A104B-F082-465C-80AD-1D08915C1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122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220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5">
              <a:extLst>
                <a:ext uri="{FF2B5EF4-FFF2-40B4-BE49-F238E27FC236}">
                  <a16:creationId xmlns:a16="http://schemas.microsoft.com/office/drawing/2014/main" id="{A1B8E3EA-14F3-4229-A8DC-078BAE78A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024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230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89AD7CB0-0B3F-4F50-81C2-EBDCA6B42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926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240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7">
              <a:extLst>
                <a:ext uri="{FF2B5EF4-FFF2-40B4-BE49-F238E27FC236}">
                  <a16:creationId xmlns:a16="http://schemas.microsoft.com/office/drawing/2014/main" id="{665F24A9-CA52-4E00-9FE4-2B87227F8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827"/>
              <a:ext cx="101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250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9F49FE59-550B-48C2-B6E8-5E195722F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3341"/>
              <a:ext cx="36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BCB4CCF2-E713-4087-9C26-81E94A4CD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F49B2279-C513-4FAF-9FAE-547CF696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20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47D6C56F-028B-43EE-B347-27BFB3C14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30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2">
              <a:extLst>
                <a:ext uri="{FF2B5EF4-FFF2-40B4-BE49-F238E27FC236}">
                  <a16:creationId xmlns:a16="http://schemas.microsoft.com/office/drawing/2014/main" id="{88A64D4A-B60B-4157-8FAA-F81E376B8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40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3">
              <a:extLst>
                <a:ext uri="{FF2B5EF4-FFF2-40B4-BE49-F238E27FC236}">
                  <a16:creationId xmlns:a16="http://schemas.microsoft.com/office/drawing/2014/main" id="{EEA1D9CE-616A-4056-AD8A-B104936D5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50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44">
              <a:extLst>
                <a:ext uri="{FF2B5EF4-FFF2-40B4-BE49-F238E27FC236}">
                  <a16:creationId xmlns:a16="http://schemas.microsoft.com/office/drawing/2014/main" id="{2D07CE0E-F10B-4686-8CCD-02EA70E33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60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45">
              <a:extLst>
                <a:ext uri="{FF2B5EF4-FFF2-40B4-BE49-F238E27FC236}">
                  <a16:creationId xmlns:a16="http://schemas.microsoft.com/office/drawing/2014/main" id="{D0CC3993-FD30-4890-901B-4E1AAB1C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70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30D252DC-1EC5-4163-872C-11557AC01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80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773BB238-E333-474A-8BF6-82F0AFE97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" y="3341"/>
              <a:ext cx="67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90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FC58AD90-5C65-45B3-BE56-E1514631B7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220" y="2213"/>
              <a:ext cx="32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400" b="1" dirty="0">
                  <a:solidFill>
                    <a:srgbClr val="44546A"/>
                  </a:solidFill>
                  <a:latin typeface="Calibri" panose="020F0502020204030204" pitchFamily="34" charset="0"/>
                </a:rPr>
                <a:t>SFMR speed</a:t>
              </a:r>
              <a:endParaRPr lang="nl-NL" altLang="nl-NL" sz="1400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49">
              <a:extLst>
                <a:ext uri="{FF2B5EF4-FFF2-40B4-BE49-F238E27FC236}">
                  <a16:creationId xmlns:a16="http://schemas.microsoft.com/office/drawing/2014/main" id="{AEB2121C-551E-4E47-90CC-27F71FC91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3" y="3423"/>
              <a:ext cx="807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400" b="1" dirty="0">
                  <a:solidFill>
                    <a:srgbClr val="44546A"/>
                  </a:solidFill>
                  <a:latin typeface="Calibri" panose="020F0502020204030204" pitchFamily="34" charset="0"/>
                </a:rPr>
                <a:t>CMOD7 ASCAT speed</a:t>
              </a:r>
              <a:endParaRPr lang="nl-NL" altLang="nl-NL" sz="1400" dirty="0">
                <a:solidFill>
                  <a:srgbClr val="000000"/>
                </a:solidFill>
              </a:endParaRPr>
            </a:p>
          </p:txBody>
        </p:sp>
        <p:sp>
          <p:nvSpPr>
            <p:cNvPr id="52" name="Line 50">
              <a:extLst>
                <a:ext uri="{FF2B5EF4-FFF2-40B4-BE49-F238E27FC236}">
                  <a16:creationId xmlns:a16="http://schemas.microsoft.com/office/drawing/2014/main" id="{A6BD70E7-C766-4162-9B26-51CAB8942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2" y="2092"/>
              <a:ext cx="114" cy="0"/>
            </a:xfrm>
            <a:prstGeom prst="line">
              <a:avLst/>
            </a:prstGeom>
            <a:noFill/>
            <a:ln w="20638" cap="rnd">
              <a:solidFill>
                <a:srgbClr val="44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53" name="Rectangle 51">
              <a:extLst>
                <a:ext uri="{FF2B5EF4-FFF2-40B4-BE49-F238E27FC236}">
                  <a16:creationId xmlns:a16="http://schemas.microsoft.com/office/drawing/2014/main" id="{5A45C814-E849-4F84-9B7F-2F44760EC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2046"/>
              <a:ext cx="294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Dropsonde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  <p:sp>
          <p:nvSpPr>
            <p:cNvPr id="54" name="Line 52">
              <a:extLst>
                <a:ext uri="{FF2B5EF4-FFF2-40B4-BE49-F238E27FC236}">
                  <a16:creationId xmlns:a16="http://schemas.microsoft.com/office/drawing/2014/main" id="{8B27CEA6-0A4B-4DA2-A61C-5F2050CDB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2" y="2089"/>
              <a:ext cx="109" cy="0"/>
            </a:xfrm>
            <a:prstGeom prst="line">
              <a:avLst/>
            </a:prstGeom>
            <a:noFill/>
            <a:ln w="20638" cap="rnd">
              <a:solidFill>
                <a:srgbClr val="ED7D3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55" name="Rectangle 53">
              <a:extLst>
                <a:ext uri="{FF2B5EF4-FFF2-40B4-BE49-F238E27FC236}">
                  <a16:creationId xmlns:a16="http://schemas.microsoft.com/office/drawing/2014/main" id="{C7A0956E-E544-4C67-926D-1F976EF38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2043"/>
              <a:ext cx="85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nl-NL" altLang="nl-NL" sz="1000" dirty="0">
                  <a:solidFill>
                    <a:srgbClr val="44546A"/>
                  </a:solidFill>
                  <a:latin typeface="Calibri" panose="020F0502020204030204" pitchFamily="34" charset="0"/>
                </a:rPr>
                <a:t>1:1</a:t>
              </a:r>
              <a:endParaRPr lang="nl-NL" altLang="nl-NL" sz="1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C865BDC-8926-46D2-BE22-CD9F4A8B8CC3}"/>
              </a:ext>
            </a:extLst>
          </p:cNvPr>
          <p:cNvSpPr txBox="1"/>
          <p:nvPr/>
        </p:nvSpPr>
        <p:spPr>
          <a:xfrm>
            <a:off x="12629224" y="5520810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[m/s]</a:t>
            </a:r>
            <a:endParaRPr lang="en-NL" sz="1400" b="1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1E3C39-9C49-41EC-8E54-AE7389157B4E}"/>
              </a:ext>
            </a:extLst>
          </p:cNvPr>
          <p:cNvSpPr txBox="1"/>
          <p:nvPr/>
        </p:nvSpPr>
        <p:spPr>
          <a:xfrm rot="16200000">
            <a:off x="6045251" y="1032849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[m/s]</a:t>
            </a:r>
            <a:endParaRPr lang="en-NL" sz="1400" b="1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1253D9F-2328-4EA2-A5D0-4CBAC2E6EE60}"/>
              </a:ext>
            </a:extLst>
          </p:cNvPr>
          <p:cNvCxnSpPr>
            <a:cxnSpLocks/>
          </p:cNvCxnSpPr>
          <p:nvPr/>
        </p:nvCxnSpPr>
        <p:spPr>
          <a:xfrm flipV="1">
            <a:off x="6936295" y="3376926"/>
            <a:ext cx="2268626" cy="370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A84A6AB-833A-469E-B7EB-17898B7313A2}"/>
              </a:ext>
            </a:extLst>
          </p:cNvPr>
          <p:cNvCxnSpPr>
            <a:cxnSpLocks/>
          </p:cNvCxnSpPr>
          <p:nvPr/>
        </p:nvCxnSpPr>
        <p:spPr>
          <a:xfrm>
            <a:off x="9172817" y="3413984"/>
            <a:ext cx="0" cy="19069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800612B-B96F-41FF-BEBA-890B6E96DE70}"/>
              </a:ext>
            </a:extLst>
          </p:cNvPr>
          <p:cNvGrpSpPr/>
          <p:nvPr/>
        </p:nvGrpSpPr>
        <p:grpSpPr>
          <a:xfrm>
            <a:off x="6946048" y="3727627"/>
            <a:ext cx="2001384" cy="1593340"/>
            <a:chOff x="4278314" y="4152901"/>
            <a:chExt cx="1846262" cy="109220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7B3904B-ADED-4504-B6CB-B83F62213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314" y="4152901"/>
              <a:ext cx="1846262" cy="20822"/>
            </a:xfrm>
            <a:prstGeom prst="line">
              <a:avLst/>
            </a:prstGeom>
            <a:ln w="28575">
              <a:solidFill>
                <a:srgbClr val="FF5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532D880-BD9A-428E-81FB-4357888C08B9}"/>
                </a:ext>
              </a:extLst>
            </p:cNvPr>
            <p:cNvCxnSpPr>
              <a:cxnSpLocks/>
            </p:cNvCxnSpPr>
            <p:nvPr/>
          </p:nvCxnSpPr>
          <p:spPr>
            <a:xfrm>
              <a:off x="6098449" y="4173722"/>
              <a:ext cx="0" cy="1071379"/>
            </a:xfrm>
            <a:prstGeom prst="line">
              <a:avLst/>
            </a:prstGeom>
            <a:ln w="28575">
              <a:solidFill>
                <a:srgbClr val="FF505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8033716-3865-40AC-B1D5-32B7702B74B2}"/>
              </a:ext>
            </a:extLst>
          </p:cNvPr>
          <p:cNvGrpSpPr/>
          <p:nvPr/>
        </p:nvGrpSpPr>
        <p:grpSpPr>
          <a:xfrm>
            <a:off x="6957752" y="3987203"/>
            <a:ext cx="1714113" cy="1300681"/>
            <a:chOff x="4278314" y="4152901"/>
            <a:chExt cx="1846262" cy="109220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4BA2F7C-A70A-4B3B-AD1D-F8A356BF04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314" y="4152901"/>
              <a:ext cx="1846262" cy="20822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A551573-30BA-47AE-9395-B5AF8D2B35DD}"/>
                </a:ext>
              </a:extLst>
            </p:cNvPr>
            <p:cNvCxnSpPr>
              <a:cxnSpLocks/>
            </p:cNvCxnSpPr>
            <p:nvPr/>
          </p:nvCxnSpPr>
          <p:spPr>
            <a:xfrm>
              <a:off x="6098449" y="4173722"/>
              <a:ext cx="0" cy="1071379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4C932FB-0F3D-41D8-8D2D-EFD12F2C59A6}"/>
              </a:ext>
            </a:extLst>
          </p:cNvPr>
          <p:cNvGrpSpPr/>
          <p:nvPr/>
        </p:nvGrpSpPr>
        <p:grpSpPr>
          <a:xfrm>
            <a:off x="6946048" y="4155052"/>
            <a:ext cx="1552733" cy="1132833"/>
            <a:chOff x="4278314" y="4152901"/>
            <a:chExt cx="1846262" cy="109220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D775836-0A75-469F-AFD5-722A165BD1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314" y="4152901"/>
              <a:ext cx="1846262" cy="20822"/>
            </a:xfrm>
            <a:prstGeom prst="line">
              <a:avLst/>
            </a:prstGeom>
            <a:ln w="28575">
              <a:solidFill>
                <a:srgbClr val="FF993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B64E571-69FC-4DD4-AB03-3197E190CC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8449" y="4173722"/>
              <a:ext cx="0" cy="1071379"/>
            </a:xfrm>
            <a:prstGeom prst="line">
              <a:avLst/>
            </a:prstGeom>
            <a:ln w="28575">
              <a:solidFill>
                <a:srgbClr val="FF993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911ADF-15F0-4F07-BAD4-5F96A22813BA}"/>
              </a:ext>
            </a:extLst>
          </p:cNvPr>
          <p:cNvGrpSpPr/>
          <p:nvPr/>
        </p:nvGrpSpPr>
        <p:grpSpPr>
          <a:xfrm>
            <a:off x="6936294" y="4436591"/>
            <a:ext cx="1278403" cy="851292"/>
            <a:chOff x="4278314" y="4152901"/>
            <a:chExt cx="1846262" cy="10922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C1B7DE9-ADA4-436A-BA05-419DC68EC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8314" y="4152901"/>
              <a:ext cx="1846262" cy="20822"/>
            </a:xfrm>
            <a:prstGeom prst="line">
              <a:avLst/>
            </a:prstGeom>
            <a:ln w="28575">
              <a:solidFill>
                <a:srgbClr val="FFCC99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44AB6A0-761E-46A2-889D-7BF1B23471C3}"/>
                </a:ext>
              </a:extLst>
            </p:cNvPr>
            <p:cNvCxnSpPr>
              <a:cxnSpLocks/>
            </p:cNvCxnSpPr>
            <p:nvPr/>
          </p:nvCxnSpPr>
          <p:spPr>
            <a:xfrm>
              <a:off x="6098449" y="4173722"/>
              <a:ext cx="0" cy="1071379"/>
            </a:xfrm>
            <a:prstGeom prst="line">
              <a:avLst/>
            </a:prstGeom>
            <a:ln w="28575">
              <a:solidFill>
                <a:srgbClr val="FFCC99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D26E854C-F676-497E-92D1-8077B9231510}"/>
              </a:ext>
            </a:extLst>
          </p:cNvPr>
          <p:cNvSpPr/>
          <p:nvPr/>
        </p:nvSpPr>
        <p:spPr>
          <a:xfrm rot="5400000">
            <a:off x="7343382" y="1174227"/>
            <a:ext cx="7980502" cy="257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NL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970E2B-C3E4-455C-BA7B-5C414D83FFF3}"/>
              </a:ext>
            </a:extLst>
          </p:cNvPr>
          <p:cNvSpPr txBox="1"/>
          <p:nvPr/>
        </p:nvSpPr>
        <p:spPr>
          <a:xfrm>
            <a:off x="7412854" y="5684360"/>
            <a:ext cx="21460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CMOD7 speed [m/s]     </a:t>
            </a:r>
            <a:endParaRPr lang="en-NL" sz="1600" b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93F1BE-1C82-4156-9E41-D65FF5A1CA26}"/>
              </a:ext>
            </a:extLst>
          </p:cNvPr>
          <p:cNvSpPr txBox="1"/>
          <p:nvPr/>
        </p:nvSpPr>
        <p:spPr>
          <a:xfrm>
            <a:off x="6866104" y="2892376"/>
            <a:ext cx="526041" cy="1017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Cat.: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b="1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</a:p>
          <a:p>
            <a:pPr algn="ctr">
              <a:lnSpc>
                <a:spcPts val="1200"/>
              </a:lnSpc>
              <a:defRPr/>
            </a:pPr>
            <a:r>
              <a:rPr lang="en-US" sz="12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NL" sz="1200" b="1" dirty="0">
              <a:solidFill>
                <a:srgbClr val="FFCC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1608A33-DDEA-4C13-B109-3C7397958F43}"/>
              </a:ext>
            </a:extLst>
          </p:cNvPr>
          <p:cNvSpPr txBox="1"/>
          <p:nvPr/>
        </p:nvSpPr>
        <p:spPr>
          <a:xfrm>
            <a:off x="6889768" y="1105339"/>
            <a:ext cx="563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12 m/s apply for </a:t>
            </a:r>
            <a:r>
              <a:rPr lang="en-GB" sz="2000" i="1" dirty="0">
                <a:solidFill>
                  <a:srgbClr val="002060"/>
                </a:solidFill>
                <a:cs typeface="Times New Roman" panose="02020603050405020304" pitchFamily="18" charset="0"/>
              </a:rPr>
              <a:t>x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GB" sz="2000" i="1" dirty="0">
                <a:solidFill>
                  <a:srgbClr val="002060"/>
                </a:solidFill>
                <a:cs typeface="Times New Roman" panose="02020603050405020304" pitchFamily="18" charset="0"/>
              </a:rPr>
              <a:t>V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(ASCAT): </a:t>
            </a:r>
            <a:r>
              <a:rPr lang="en-GB" sz="2000" i="1" dirty="0">
                <a:solidFill>
                  <a:srgbClr val="002060"/>
                </a:solidFill>
                <a:cs typeface="Times New Roman" panose="02020603050405020304" pitchFamily="18" charset="0"/>
              </a:rPr>
              <a:t>V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’(ASCAT)=0.0095</a:t>
            </a:r>
            <a:r>
              <a:rPr lang="en-GB" sz="2000" i="1" dirty="0">
                <a:solidFill>
                  <a:srgbClr val="002060"/>
                </a:solidFill>
                <a:cs typeface="Times New Roman" panose="02020603050405020304" pitchFamily="18" charset="0"/>
              </a:rPr>
              <a:t>x</a:t>
            </a:r>
            <a:r>
              <a:rPr lang="en-GB" sz="20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+1.52</a:t>
            </a:r>
            <a:r>
              <a:rPr lang="en-GB" sz="2000" i="1" dirty="0">
                <a:solidFill>
                  <a:srgbClr val="002060"/>
                </a:solidFill>
                <a:cs typeface="Times New Roman" panose="02020603050405020304" pitchFamily="18" charset="0"/>
              </a:rPr>
              <a:t>x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-7.6</a:t>
            </a:r>
          </a:p>
        </p:txBody>
      </p:sp>
      <p:pic>
        <p:nvPicPr>
          <p:cNvPr id="85" name="Picture 84" descr="Table&#10;&#10;Description automatically generated">
            <a:extLst>
              <a:ext uri="{FF2B5EF4-FFF2-40B4-BE49-F238E27FC236}">
                <a16:creationId xmlns:a16="http://schemas.microsoft.com/office/drawing/2014/main" id="{CE8CB559-A6ED-4890-AD41-6D78DD81C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67" y="5385184"/>
            <a:ext cx="3383269" cy="14901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71579E-E02F-48AE-B9FC-A022B074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978" y="8299"/>
            <a:ext cx="8724900" cy="1058863"/>
          </a:xfrm>
          <a:solidFill>
            <a:schemeClr val="accent1"/>
          </a:solidFill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An In-situ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Controversy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Extremes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5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4257-B426-2734-E9B4-5D1930015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ESA MAXSS work at KNMI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CB600-B891-4F7E-767D-1167A6410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0714" y="1206500"/>
            <a:ext cx="8777287" cy="49482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Exploiting the SAR data base</a:t>
            </a:r>
          </a:p>
          <a:p>
            <a:pPr marL="541338" lvl="1" indent="-18573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Hurricane morphology</a:t>
            </a:r>
          </a:p>
          <a:p>
            <a:pPr marL="541338" lvl="1" indent="-18573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 SAR wind direction (as verified by ASCAT)</a:t>
            </a:r>
          </a:p>
          <a:p>
            <a:pPr marL="541338" lvl="1" indent="-18573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SAR to train scatterometer resolution enhancement</a:t>
            </a:r>
          </a:p>
          <a:p>
            <a:pPr marL="541338" lvl="1" indent="-18573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Sustained wind representation 1-min (SAR) versus 10-min (Scat)</a:t>
            </a:r>
          </a:p>
          <a:p>
            <a:pPr marL="541338" lvl="1" indent="-185738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Wind calibration/adjustment at extremes (with ICM)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Decadal analysis (Alexandre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Payez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L4 validation</a:t>
            </a:r>
          </a:p>
          <a:p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7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35C8-357F-A443-F784-3D33A492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1"/>
            <a:ext cx="8724900" cy="729577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Grey gradient method for SAR</a:t>
            </a:r>
            <a:endParaRPr lang="en-NL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F465B-076C-2B8C-236A-29AE363FF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3513" y="1206500"/>
            <a:ext cx="4195638" cy="4948238"/>
          </a:xfrm>
        </p:spPr>
        <p:txBody>
          <a:bodyPr/>
          <a:lstStyle/>
          <a:p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AA04E-96AD-0940-0505-2C6D7E7291CF}"/>
              </a:ext>
            </a:extLst>
          </p:cNvPr>
          <p:cNvSpPr txBox="1"/>
          <p:nvPr/>
        </p:nvSpPr>
        <p:spPr>
          <a:xfrm>
            <a:off x="1602273" y="6392635"/>
            <a:ext cx="9030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 2021 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-apple-system"/>
              </a:rPr>
              <a:t>Hurricane eye morphology extraction from SAR images by texture analysis 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(MAXSS)</a:t>
            </a:r>
            <a:endParaRPr lang="en-NL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80A118-74CB-FDE0-7294-268EEC66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29578"/>
            <a:ext cx="9144000" cy="56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1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6A009-5E09-7368-A907-00C23EC8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Improved SAR wind direction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74115-36D4-723E-E10F-515B6E258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1505" y="1206500"/>
            <a:ext cx="4008437" cy="4948238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Gradient method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Compare SAR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VV, VH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both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Dropsondes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ASCAT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ECMWF</a:t>
            </a:r>
          </a:p>
          <a:p>
            <a:endParaRPr lang="en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818D8-F4D9-2C08-92F0-48C11BB0918C}"/>
              </a:ext>
            </a:extLst>
          </p:cNvPr>
          <p:cNvSpPr txBox="1"/>
          <p:nvPr/>
        </p:nvSpPr>
        <p:spPr>
          <a:xfrm>
            <a:off x="3978182" y="6334780"/>
            <a:ext cx="66898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Tropical Cyclone Wind Direction Retrieval From Dual-Polarized SAR Imagery Using Histogram of Oriented Gradients and Hann Window Function (MAXSS)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6AC80-8299-5D27-C0B4-61AEF2935ACB}"/>
              </a:ext>
            </a:extLst>
          </p:cNvPr>
          <p:cNvSpPr txBox="1"/>
          <p:nvPr/>
        </p:nvSpPr>
        <p:spPr>
          <a:xfrm>
            <a:off x="2207568" y="6396335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 et al., 2023</a:t>
            </a:r>
            <a:endParaRPr lang="en-NL" sz="1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B59C61-C1B1-D5C7-0857-A565AE33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188004"/>
            <a:ext cx="6220299" cy="297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3D2112-D7AB-3238-2874-2CB1BB16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76" y="3865410"/>
            <a:ext cx="6863035" cy="24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451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7ef8d4b-823b-44ae-897f-3f7cef83426f}"/>
  <p:tag name="TABLE_ENDDRAG_ORIGIN_RECT" val="478*225"/>
  <p:tag name="TABLE_ENDDRAG_RECT" val="465*287*478*225"/>
  <p:tag name="KSO_WM_BEAUTIFY_FLAG" val=""/>
</p:tagLst>
</file>

<file path=ppt/theme/theme1.xml><?xml version="1.0" encoding="utf-8"?>
<a:theme xmlns:a="http://schemas.openxmlformats.org/drawingml/2006/main" name="2_AGS_Custom Design">
  <a:themeElements>
    <a:clrScheme name="2_AGS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GS_Custom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AGS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GS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GS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Aangepast ontwerp">
  <a:themeElements>
    <a:clrScheme name="4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arine">
  <a:themeElements>
    <a:clrScheme name="Copernicus2">
      <a:dk1>
        <a:srgbClr val="262626"/>
      </a:dk1>
      <a:lt1>
        <a:sysClr val="window" lastClr="FFFFFF"/>
      </a:lt1>
      <a:dk2>
        <a:srgbClr val="25408F"/>
      </a:dk2>
      <a:lt2>
        <a:srgbClr val="0B6192"/>
      </a:lt2>
      <a:accent1>
        <a:srgbClr val="5A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925238"/>
      </a:accent6>
      <a:hlink>
        <a:srgbClr val="002060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ernicus PPT_v12.pptx" id="{70A7B73C-C529-4F0F-9C14-0EFE589D494F}" vid="{A6E4F78D-8856-476E-BA1E-D6D78F0F973C}"/>
    </a:ext>
  </a:extLst>
</a:theme>
</file>

<file path=ppt/theme/theme14.xml><?xml version="1.0" encoding="utf-8"?>
<a:theme xmlns:a="http://schemas.openxmlformats.org/drawingml/2006/main" name="4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8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Aangepast ontwerp">
  <a:themeElements>
    <a:clrScheme name="3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Aangepast ontwerp">
  <a:themeElements>
    <a:clrScheme name="3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ESA Presentation">
  <a:themeElements>
    <a:clrScheme name="7_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7_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2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Aangepast ontwerp">
  <a:themeElements>
    <a:clrScheme name="3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AGS_Custom Design">
  <a:themeElements>
    <a:clrScheme name="3_AGS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AGS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AGS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AGS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AGS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Aangepast ontwerp">
  <a:themeElements>
    <a:clrScheme name="4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Aangepast ontwerp">
  <a:themeElements>
    <a:clrScheme name="4_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Aangepast 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3_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EFC0539A14F64BB1358F9C6BB5DD18" ma:contentTypeVersion="3" ma:contentTypeDescription="Create a new document." ma:contentTypeScope="" ma:versionID="9a85d6903df599c887e07a45736452f5">
  <xsd:schema xmlns:xsd="http://www.w3.org/2001/XMLSchema" xmlns:xs="http://www.w3.org/2001/XMLSchema" xmlns:p="http://schemas.microsoft.com/office/2006/metadata/properties" xmlns:ns3="4524e52f-deb2-4ea9-a891-c293633faeda" targetNamespace="http://schemas.microsoft.com/office/2006/metadata/properties" ma:root="true" ma:fieldsID="eb36f7d60b6b7446364d4b67c6656b1d" ns3:_="">
    <xsd:import namespace="4524e52f-deb2-4ea9-a891-c293633fae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4e52f-deb2-4ea9-a891-c293633fae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90DA65-DBA4-4B71-9AA3-C9D94254D4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8B8A4B-CD74-4207-A2EC-EC4A5F91A19C}">
  <ds:schemaRefs>
    <ds:schemaRef ds:uri="http://purl.org/dc/terms/"/>
    <ds:schemaRef ds:uri="http://purl.org/dc/elements/1.1/"/>
    <ds:schemaRef ds:uri="4524e52f-deb2-4ea9-a891-c293633faeda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754E11A-23E2-4529-B316-C2439B135D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4e52f-deb2-4ea9-a891-c293633fae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8590</TotalTime>
  <Words>2569</Words>
  <Application>Microsoft Office PowerPoint</Application>
  <PresentationFormat>Widescreen</PresentationFormat>
  <Paragraphs>377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35</vt:i4>
      </vt:variant>
    </vt:vector>
  </HeadingPairs>
  <TitlesOfParts>
    <vt:vector size="66" baseType="lpstr">
      <vt:lpstr>微软雅黑</vt:lpstr>
      <vt:lpstr>-apple-system</vt:lpstr>
      <vt:lpstr>Arial</vt:lpstr>
      <vt:lpstr>Calibri</vt:lpstr>
      <vt:lpstr>Calibri Light</vt:lpstr>
      <vt:lpstr>Cambria Math</vt:lpstr>
      <vt:lpstr>Comic Sans MS</vt:lpstr>
      <vt:lpstr>Courier New</vt:lpstr>
      <vt:lpstr>Open Sans</vt:lpstr>
      <vt:lpstr>Times New Roman</vt:lpstr>
      <vt:lpstr>Verdana</vt:lpstr>
      <vt:lpstr>Wingdings</vt:lpstr>
      <vt:lpstr>2_AGS_Custom Design</vt:lpstr>
      <vt:lpstr>7_ESA Presentation</vt:lpstr>
      <vt:lpstr>2_Standaardontwerp</vt:lpstr>
      <vt:lpstr>3_Aangepast ontwerp</vt:lpstr>
      <vt:lpstr>3_AGS_Custom Design</vt:lpstr>
      <vt:lpstr>9_Aangepast ontwerp</vt:lpstr>
      <vt:lpstr>4_Aangepast ontwerp</vt:lpstr>
      <vt:lpstr>12_Aangepast ontwerp</vt:lpstr>
      <vt:lpstr>3_Standaardontwerp</vt:lpstr>
      <vt:lpstr>11_Aangepast ontwerp</vt:lpstr>
      <vt:lpstr>5_Standaardontwerp</vt:lpstr>
      <vt:lpstr>6_Standaardontwerp</vt:lpstr>
      <vt:lpstr>Marine</vt:lpstr>
      <vt:lpstr>4_Standaardontwerp</vt:lpstr>
      <vt:lpstr>7_Standaardontwerp</vt:lpstr>
      <vt:lpstr>1_Kantoorthema</vt:lpstr>
      <vt:lpstr>8_Standaardontwerp</vt:lpstr>
      <vt:lpstr>5_Aangepast ontwerp</vt:lpstr>
      <vt:lpstr>6_Aangepast ontwerp</vt:lpstr>
      <vt:lpstr>PowerPoint Presentation</vt:lpstr>
      <vt:lpstr>PowerPoint Presentation</vt:lpstr>
      <vt:lpstr>Need for accurate extreme winds</vt:lpstr>
      <vt:lpstr>PowerPoint Presentation</vt:lpstr>
      <vt:lpstr>In only 50 minutes</vt:lpstr>
      <vt:lpstr>An In-situ Controversy at the Extremes</vt:lpstr>
      <vt:lpstr>ESA MAXSS work at KNMI</vt:lpstr>
      <vt:lpstr>Grey gradient method for SAR</vt:lpstr>
      <vt:lpstr>Improved SAR wind direction</vt:lpstr>
      <vt:lpstr>1-min. maximum sustained winds</vt:lpstr>
      <vt:lpstr>ASCAT, ECMWF and SAR speed scale</vt:lpstr>
      <vt:lpstr>ASCAT, ECMWF and SAR speed scale</vt:lpstr>
      <vt:lpstr>Comparing to SFMR/dropsondes</vt:lpstr>
      <vt:lpstr>2DVAR resolution enhancement</vt:lpstr>
      <vt:lpstr>2DVAR resolution enhancement</vt:lpstr>
      <vt:lpstr>PowerPoint Presentation</vt:lpstr>
      <vt:lpstr>Ku-band rain</vt:lpstr>
      <vt:lpstr>L3/L4 uncertainty analysis</vt:lpstr>
      <vt:lpstr>L3/L4 product uncertainty analysis</vt:lpstr>
      <vt:lpstr>L3/L4 product uncertainty analysis</vt:lpstr>
      <vt:lpstr>Conclusions and Outlook</vt:lpstr>
      <vt:lpstr>PowerPoint Presentation</vt:lpstr>
      <vt:lpstr>PowerPoint Presentation</vt:lpstr>
      <vt:lpstr>Grey gradient method for SAR</vt:lpstr>
      <vt:lpstr>In only 50 minutes . . .</vt:lpstr>
      <vt:lpstr>ASCAT, ECMWF and SAR speed scale</vt:lpstr>
      <vt:lpstr>ASCAT, ECMWF and SAR speed scale</vt:lpstr>
      <vt:lpstr>2DVAR resolution enhancement</vt:lpstr>
      <vt:lpstr>PowerPoint Presentation</vt:lpstr>
      <vt:lpstr>Ku-band Quality Control and ocean winds</vt:lpstr>
      <vt:lpstr>Bayesian rain estimation</vt:lpstr>
      <vt:lpstr>New scatterometers, Passive microwaves and SAR</vt:lpstr>
      <vt:lpstr>1-min. maximum sustained winds</vt:lpstr>
      <vt:lpstr>Comparing to SFMR/dropsondes</vt:lpstr>
      <vt:lpstr>Improved SAR wind direction</vt:lpstr>
    </vt:vector>
  </TitlesOfParts>
  <Company>NCEP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Ncep User</dc:creator>
  <cp:lastModifiedBy>Stoffelen, Ad (KNMI)</cp:lastModifiedBy>
  <cp:revision>119</cp:revision>
  <dcterms:created xsi:type="dcterms:W3CDTF">2005-02-02T02:41:48Z</dcterms:created>
  <dcterms:modified xsi:type="dcterms:W3CDTF">2024-05-31T18:59:34Z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0x0101000EEFC0539A14F64BB1358F9C6BB5DD18</vt:lpwstr>
  </property>
</Properties>
</file>