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9" r:id="rId1"/>
    <p:sldMasterId id="2147483893" r:id="rId2"/>
    <p:sldMasterId id="2147484092" r:id="rId3"/>
    <p:sldMasterId id="2147484096" r:id="rId4"/>
    <p:sldMasterId id="2147484111" r:id="rId5"/>
    <p:sldMasterId id="2147484142" r:id="rId6"/>
    <p:sldMasterId id="2147484155" r:id="rId7"/>
  </p:sldMasterIdLst>
  <p:notesMasterIdLst>
    <p:notesMasterId r:id="rId20"/>
  </p:notesMasterIdLst>
  <p:sldIdLst>
    <p:sldId id="628" r:id="rId8"/>
    <p:sldId id="304" r:id="rId9"/>
    <p:sldId id="626" r:id="rId10"/>
    <p:sldId id="640" r:id="rId11"/>
    <p:sldId id="642" r:id="rId12"/>
    <p:sldId id="284" r:id="rId13"/>
    <p:sldId id="1092" r:id="rId14"/>
    <p:sldId id="614" r:id="rId15"/>
    <p:sldId id="594" r:id="rId16"/>
    <p:sldId id="587" r:id="rId17"/>
    <p:sldId id="621" r:id="rId18"/>
    <p:sldId id="613" r:id="rId19"/>
  </p:sldIdLst>
  <p:sldSz cx="12192000" cy="6858000"/>
  <p:notesSz cx="6794500" cy="9906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ffelen, Ad (KNMI)" initials="SA(" lastIdx="1" clrIdx="0">
    <p:extLst>
      <p:ext uri="{19B8F6BF-5375-455C-9EA6-DF929625EA0E}">
        <p15:presenceInfo xmlns:p15="http://schemas.microsoft.com/office/powerpoint/2012/main" userId="S::stoffele@knmi.nl::04f6f76a-5e86-4621-8648-5c4faedac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99CC"/>
    <a:srgbClr val="FFFF00"/>
    <a:srgbClr val="F7F76F"/>
    <a:srgbClr val="649600"/>
    <a:srgbClr val="FF6600"/>
    <a:srgbClr val="FFCC00"/>
    <a:srgbClr val="00CC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3" autoAdjust="0"/>
    <p:restoredTop sz="96029" autoAdjust="0"/>
  </p:normalViewPr>
  <p:slideViewPr>
    <p:cSldViewPr>
      <p:cViewPr varScale="1">
        <p:scale>
          <a:sx n="106" d="100"/>
          <a:sy n="106" d="100"/>
        </p:scale>
        <p:origin x="426" y="108"/>
      </p:cViewPr>
      <p:guideLst>
        <p:guide orient="horz" pos="2160"/>
        <p:guide pos="390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39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1924"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D28561-BF36-45B8-BC3F-078661D656C1}" type="slidenum">
              <a:rPr lang="en-US"/>
              <a:pPr>
                <a:defRPr/>
              </a:pPr>
              <a:t>‹#›</a:t>
            </a:fld>
            <a:endParaRPr lang="en-US"/>
          </a:p>
        </p:txBody>
      </p:sp>
    </p:spTree>
    <p:extLst>
      <p:ext uri="{BB962C8B-B14F-4D97-AF65-F5344CB8AC3E}">
        <p14:creationId xmlns:p14="http://schemas.microsoft.com/office/powerpoint/2010/main" val="473389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Master" Target="../slideMasters/slideMaster5.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jp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smtClean="0"/>
            </a:lvl1pPr>
          </a:lstStyle>
          <a:p>
            <a:pPr>
              <a:defRPr/>
            </a:pPr>
            <a:fld id="{C388E969-2F55-48DB-93E4-6FE8856C49AC}" type="slidenum">
              <a:rPr lang="nl-NL"/>
              <a:pPr>
                <a:defRPr/>
              </a:pPr>
              <a:t>‹#›</a:t>
            </a:fld>
            <a:endParaRPr lang="nl-NL"/>
          </a:p>
        </p:txBody>
      </p:sp>
    </p:spTree>
    <p:extLst>
      <p:ext uri="{BB962C8B-B14F-4D97-AF65-F5344CB8AC3E}">
        <p14:creationId xmlns:p14="http://schemas.microsoft.com/office/powerpoint/2010/main" val="139641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277352" y="138113"/>
            <a:ext cx="2914649" cy="59880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27051" y="138113"/>
            <a:ext cx="8547100" cy="59880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smtClean="0"/>
            </a:lvl1pPr>
          </a:lstStyle>
          <a:p>
            <a:pPr>
              <a:defRPr/>
            </a:pPr>
            <a:fld id="{E8968F8A-E5D7-4D68-B831-26AD4149069E}" type="slidenum">
              <a:rPr lang="nl-NL"/>
              <a:pPr>
                <a:defRPr/>
              </a:pPr>
              <a:t>‹#›</a:t>
            </a:fld>
            <a:endParaRPr lang="nl-NL"/>
          </a:p>
        </p:txBody>
      </p:sp>
      <p:sp>
        <p:nvSpPr>
          <p:cNvPr id="5" name="Tijdelijke aanduiding voor voettekst 4"/>
          <p:cNvSpPr>
            <a:spLocks noGrp="1"/>
          </p:cNvSpPr>
          <p:nvPr>
            <p:ph type="ftr" sz="quarter" idx="11"/>
          </p:nvPr>
        </p:nvSpPr>
        <p:spPr>
          <a:xfrm>
            <a:off x="3024718" y="6578600"/>
            <a:ext cx="5183716" cy="279400"/>
          </a:xfrm>
          <a:prstGeom prst="rect">
            <a:avLst/>
          </a:prstGeom>
        </p:spPr>
        <p:txBody>
          <a:bodyPr/>
          <a:lstStyle>
            <a:lvl1pPr>
              <a:defRPr/>
            </a:lvl1pPr>
          </a:lstStyle>
          <a:p>
            <a:r>
              <a:rPr lang="nl-NL" altLang="nl-NL"/>
              <a:t>IKOM, Oct 2013</a:t>
            </a:r>
          </a:p>
        </p:txBody>
      </p:sp>
    </p:spTree>
    <p:extLst>
      <p:ext uri="{BB962C8B-B14F-4D97-AF65-F5344CB8AC3E}">
        <p14:creationId xmlns:p14="http://schemas.microsoft.com/office/powerpoint/2010/main" val="115745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Tree>
    <p:extLst>
      <p:ext uri="{BB962C8B-B14F-4D97-AF65-F5344CB8AC3E}">
        <p14:creationId xmlns:p14="http://schemas.microsoft.com/office/powerpoint/2010/main" val="3272220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67450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3320841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268413"/>
            <a:ext cx="5384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268413"/>
            <a:ext cx="5384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78144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6483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546791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739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020082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23672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smtClean="0"/>
            </a:lvl1pPr>
          </a:lstStyle>
          <a:p>
            <a:pPr>
              <a:defRPr/>
            </a:pPr>
            <a:fld id="{EE6A1207-F339-4182-B412-3C819A56420E}" type="slidenum">
              <a:rPr lang="nl-NL"/>
              <a:pPr>
                <a:defRPr/>
              </a:pPr>
              <a:t>‹#›</a:t>
            </a:fld>
            <a:endParaRPr lang="nl-NL"/>
          </a:p>
        </p:txBody>
      </p:sp>
    </p:spTree>
    <p:extLst>
      <p:ext uri="{BB962C8B-B14F-4D97-AF65-F5344CB8AC3E}">
        <p14:creationId xmlns:p14="http://schemas.microsoft.com/office/powerpoint/2010/main" val="2890657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75311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277352" y="138113"/>
            <a:ext cx="2914649" cy="59880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27051" y="138113"/>
            <a:ext cx="8547100" cy="59880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52231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12" name="Picture 2" descr="cgmsletter"/>
          <p:cNvPicPr>
            <a:picLocks noChangeAspect="1" noChangeArrowheads="1"/>
          </p:cNvPicPr>
          <p:nvPr userDrawn="1"/>
        </p:nvPicPr>
        <p:blipFill>
          <a:blip r:embed="rId2" cstate="print"/>
          <a:srcRect/>
          <a:stretch>
            <a:fillRect/>
          </a:stretch>
        </p:blipFill>
        <p:spPr bwMode="auto">
          <a:xfrm>
            <a:off x="239349" y="5686426"/>
            <a:ext cx="11785600" cy="976313"/>
          </a:xfrm>
          <a:prstGeom prst="rect">
            <a:avLst/>
          </a:prstGeom>
          <a:noFill/>
          <a:ln w="9525">
            <a:noFill/>
            <a:miter lim="800000"/>
            <a:headEnd/>
            <a:tailEnd/>
          </a:ln>
        </p:spPr>
      </p:pic>
      <p:sp>
        <p:nvSpPr>
          <p:cNvPr id="13" name="Rectangle 65"/>
          <p:cNvSpPr>
            <a:spLocks noGrp="1" noChangeArrowheads="1"/>
          </p:cNvSpPr>
          <p:nvPr>
            <p:ph type="sldNum" sz="quarter" idx="4294967295"/>
          </p:nvPr>
        </p:nvSpPr>
        <p:spPr>
          <a:xfrm>
            <a:off x="11479279" y="6610350"/>
            <a:ext cx="761404" cy="247650"/>
          </a:xfrm>
          <a:prstGeom prst="rect">
            <a:avLst/>
          </a:prstGeom>
        </p:spPr>
        <p:txBody>
          <a:bodyPr/>
          <a:lstStyle>
            <a:lvl1pPr>
              <a:defRPr sz="800">
                <a:solidFill>
                  <a:schemeClr val="tx2"/>
                </a:solidFill>
              </a:defRPr>
            </a:lvl1pPr>
          </a:lstStyle>
          <a:p>
            <a:pPr>
              <a:defRPr/>
            </a:pPr>
            <a:r>
              <a:rPr lang="en-GB" dirty="0"/>
              <a:t>Slide: </a:t>
            </a:r>
            <a:fld id="{8AE4F5B3-C86E-48F7-90B4-22A3CA5B476D}" type="slidenum">
              <a:rPr lang="en-GB"/>
              <a:pPr>
                <a:defRPr/>
              </a:pPr>
              <a:t>‹#›</a:t>
            </a:fld>
            <a:endParaRPr lang="en-GB" dirty="0"/>
          </a:p>
        </p:txBody>
      </p:sp>
      <p:sp>
        <p:nvSpPr>
          <p:cNvPr id="14" name="TextBox 13"/>
          <p:cNvSpPr txBox="1"/>
          <p:nvPr userDrawn="1"/>
        </p:nvSpPr>
        <p:spPr>
          <a:xfrm>
            <a:off x="0" y="1"/>
            <a:ext cx="12192000" cy="461665"/>
          </a:xfrm>
          <a:prstGeom prst="rect">
            <a:avLst/>
          </a:prstGeom>
          <a:solidFill>
            <a:schemeClr val="accent1">
              <a:lumMod val="75000"/>
            </a:schemeClr>
          </a:solidFill>
        </p:spPr>
        <p:txBody>
          <a:bodyPr wrap="square" rtlCol="0">
            <a:spAutoFit/>
          </a:bodyPr>
          <a:lstStyle/>
          <a:p>
            <a:pPr algn="ctr"/>
            <a:r>
              <a:rPr lang="en-GB" sz="2400" b="1" dirty="0">
                <a:solidFill>
                  <a:schemeClr val="bg1"/>
                </a:solidFill>
              </a:rPr>
              <a:t>Coordination Group for Meteorological Satellites - CGMS</a:t>
            </a:r>
          </a:p>
        </p:txBody>
      </p:sp>
    </p:spTree>
    <p:extLst>
      <p:ext uri="{BB962C8B-B14F-4D97-AF65-F5344CB8AC3E}">
        <p14:creationId xmlns:p14="http://schemas.microsoft.com/office/powerpoint/2010/main" val="14285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5"/>
          <p:cNvSpPr>
            <a:spLocks noGrp="1" noChangeArrowheads="1"/>
          </p:cNvSpPr>
          <p:nvPr>
            <p:ph type="sldNum" sz="quarter" idx="4294967295"/>
          </p:nvPr>
        </p:nvSpPr>
        <p:spPr>
          <a:xfrm>
            <a:off x="11479279" y="6610350"/>
            <a:ext cx="761404" cy="247650"/>
          </a:xfrm>
          <a:prstGeom prst="rect">
            <a:avLst/>
          </a:prstGeom>
        </p:spPr>
        <p:txBody>
          <a:bodyPr/>
          <a:lstStyle>
            <a:lvl1pPr>
              <a:defRPr sz="800">
                <a:solidFill>
                  <a:schemeClr val="tx2"/>
                </a:solidFill>
              </a:defRPr>
            </a:lvl1pPr>
          </a:lstStyle>
          <a:p>
            <a:pPr>
              <a:defRPr/>
            </a:pPr>
            <a:r>
              <a:rPr lang="en-GB" dirty="0"/>
              <a:t>Slide: </a:t>
            </a:r>
            <a:fld id="{8AE4F5B3-C86E-48F7-90B4-22A3CA5B476D}" type="slidenum">
              <a:rPr lang="en-GB"/>
              <a:pPr>
                <a:defRPr/>
              </a:pPr>
              <a:t>‹#›</a:t>
            </a:fld>
            <a:endParaRPr lang="en-GB" dirty="0"/>
          </a:p>
        </p:txBody>
      </p:sp>
    </p:spTree>
    <p:extLst>
      <p:ext uri="{BB962C8B-B14F-4D97-AF65-F5344CB8AC3E}">
        <p14:creationId xmlns:p14="http://schemas.microsoft.com/office/powerpoint/2010/main" val="1677914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smtClean="0"/>
            </a:lvl1pPr>
          </a:lstStyle>
          <a:p>
            <a:pPr>
              <a:defRPr/>
            </a:pPr>
            <a:fld id="{300A3B65-8253-4A32-A49D-40BDC2CDAF41}" type="slidenum">
              <a:rPr lang="nl-NL"/>
              <a:pPr>
                <a:defRPr/>
              </a:pPr>
              <a:t>‹#›</a:t>
            </a:fld>
            <a:endParaRPr lang="nl-NL"/>
          </a:p>
        </p:txBody>
      </p:sp>
    </p:spTree>
    <p:extLst>
      <p:ext uri="{BB962C8B-B14F-4D97-AF65-F5344CB8AC3E}">
        <p14:creationId xmlns:p14="http://schemas.microsoft.com/office/powerpoint/2010/main" val="3468052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smtClean="0"/>
            </a:lvl1pPr>
          </a:lstStyle>
          <a:p>
            <a:pPr>
              <a:defRPr/>
            </a:pPr>
            <a:fld id="{EE6A1207-F339-4182-B412-3C819A56420E}" type="slidenum">
              <a:rPr lang="nl-NL"/>
              <a:pPr>
                <a:defRPr/>
              </a:pPr>
              <a:t>‹#›</a:t>
            </a:fld>
            <a:endParaRPr lang="nl-NL"/>
          </a:p>
        </p:txBody>
      </p:sp>
    </p:spTree>
    <p:extLst>
      <p:ext uri="{BB962C8B-B14F-4D97-AF65-F5344CB8AC3E}">
        <p14:creationId xmlns:p14="http://schemas.microsoft.com/office/powerpoint/2010/main" val="3123273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smtClean="0"/>
            </a:lvl1pPr>
          </a:lstStyle>
          <a:p>
            <a:pPr>
              <a:defRPr/>
            </a:pPr>
            <a:fld id="{9BCF4463-E2A7-4B21-96CB-7A950FFB72A6}" type="slidenum">
              <a:rPr lang="nl-NL"/>
              <a:pPr>
                <a:defRPr/>
              </a:pPr>
              <a:t>‹#›</a:t>
            </a:fld>
            <a:endParaRPr lang="nl-NL"/>
          </a:p>
        </p:txBody>
      </p:sp>
    </p:spTree>
    <p:extLst>
      <p:ext uri="{BB962C8B-B14F-4D97-AF65-F5344CB8AC3E}">
        <p14:creationId xmlns:p14="http://schemas.microsoft.com/office/powerpoint/2010/main" val="2476994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1"/>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342866" indent="0" algn="ctr">
              <a:buNone/>
              <a:defRPr/>
            </a:lvl2pPr>
            <a:lvl3pPr marL="685730" indent="0" algn="ctr">
              <a:buNone/>
              <a:defRPr/>
            </a:lvl3pPr>
            <a:lvl4pPr marL="1028595" indent="0" algn="ctr">
              <a:buNone/>
              <a:defRPr/>
            </a:lvl4pPr>
            <a:lvl5pPr marL="1371460" indent="0" algn="ctr">
              <a:buNone/>
              <a:defRPr/>
            </a:lvl5pPr>
            <a:lvl6pPr marL="1714325" indent="0" algn="ctr">
              <a:buNone/>
              <a:defRPr/>
            </a:lvl6pPr>
            <a:lvl7pPr marL="2057190" indent="0" algn="ctr">
              <a:buNone/>
              <a:defRPr/>
            </a:lvl7pPr>
            <a:lvl8pPr marL="2400054" indent="0" algn="ctr">
              <a:buNone/>
              <a:defRPr/>
            </a:lvl8pPr>
            <a:lvl9pPr marL="2742920" indent="0" algn="ctr">
              <a:buNone/>
              <a:defRPr/>
            </a:lvl9pPr>
          </a:lstStyle>
          <a:p>
            <a:r>
              <a:rPr lang="nl-NL"/>
              <a:t>Klik om de ondertitelstijl van het model te bewerken</a:t>
            </a:r>
          </a:p>
        </p:txBody>
      </p:sp>
    </p:spTree>
    <p:extLst>
      <p:ext uri="{BB962C8B-B14F-4D97-AF65-F5344CB8AC3E}">
        <p14:creationId xmlns:p14="http://schemas.microsoft.com/office/powerpoint/2010/main" val="3083076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06633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8"/>
            <a:ext cx="10363200" cy="1362075"/>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963084" y="2906717"/>
            <a:ext cx="10363200" cy="1500187"/>
          </a:xfrm>
        </p:spPr>
        <p:txBody>
          <a:bodyPr anchor="b"/>
          <a:lstStyle>
            <a:lvl1pPr marL="0" indent="0">
              <a:buNone/>
              <a:defRPr sz="1500"/>
            </a:lvl1pPr>
            <a:lvl2pPr marL="342866" indent="0">
              <a:buNone/>
              <a:defRPr sz="1350"/>
            </a:lvl2pPr>
            <a:lvl3pPr marL="685730" indent="0">
              <a:buNone/>
              <a:defRPr sz="1200"/>
            </a:lvl3pPr>
            <a:lvl4pPr marL="1028595" indent="0">
              <a:buNone/>
              <a:defRPr sz="1050"/>
            </a:lvl4pPr>
            <a:lvl5pPr marL="1371460" indent="0">
              <a:buNone/>
              <a:defRPr sz="1050"/>
            </a:lvl5pPr>
            <a:lvl6pPr marL="1714325" indent="0">
              <a:buNone/>
              <a:defRPr sz="1050"/>
            </a:lvl6pPr>
            <a:lvl7pPr marL="2057190" indent="0">
              <a:buNone/>
              <a:defRPr sz="1050"/>
            </a:lvl7pPr>
            <a:lvl8pPr marL="2400054" indent="0">
              <a:buNone/>
              <a:defRPr sz="1050"/>
            </a:lvl8pPr>
            <a:lvl9pPr marL="2742920" indent="0">
              <a:buNone/>
              <a:defRPr sz="1050"/>
            </a:lvl9pPr>
          </a:lstStyle>
          <a:p>
            <a:pPr lvl="0"/>
            <a:r>
              <a:rPr lang="nl-NL"/>
              <a:t>Klik om de modelstijlen te bewerken</a:t>
            </a:r>
          </a:p>
        </p:txBody>
      </p:sp>
    </p:spTree>
    <p:extLst>
      <p:ext uri="{BB962C8B-B14F-4D97-AF65-F5344CB8AC3E}">
        <p14:creationId xmlns:p14="http://schemas.microsoft.com/office/powerpoint/2010/main" val="358164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smtClean="0"/>
            </a:lvl1pPr>
          </a:lstStyle>
          <a:p>
            <a:pPr>
              <a:defRPr/>
            </a:pPr>
            <a:fld id="{9BCF4463-E2A7-4B21-96CB-7A950FFB72A6}" type="slidenum">
              <a:rPr lang="nl-NL"/>
              <a:pPr>
                <a:defRPr/>
              </a:pPr>
              <a:t>‹#›</a:t>
            </a:fld>
            <a:endParaRPr lang="nl-NL"/>
          </a:p>
        </p:txBody>
      </p:sp>
    </p:spTree>
    <p:extLst>
      <p:ext uri="{BB962C8B-B14F-4D97-AF65-F5344CB8AC3E}">
        <p14:creationId xmlns:p14="http://schemas.microsoft.com/office/powerpoint/2010/main" val="1421057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268415"/>
            <a:ext cx="5384800" cy="485775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268415"/>
            <a:ext cx="5384800" cy="485775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42021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9"/>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4"/>
            <a:ext cx="5386917" cy="639763"/>
          </a:xfrm>
        </p:spPr>
        <p:txBody>
          <a:bodyPr anchor="b"/>
          <a:lstStyle>
            <a:lvl1pPr marL="0" indent="0">
              <a:buNone/>
              <a:defRPr sz="1800" b="1"/>
            </a:lvl1pPr>
            <a:lvl2pPr marL="342866" indent="0">
              <a:buNone/>
              <a:defRPr sz="1500" b="1"/>
            </a:lvl2pPr>
            <a:lvl3pPr marL="685730" indent="0">
              <a:buNone/>
              <a:defRPr sz="1350" b="1"/>
            </a:lvl3pPr>
            <a:lvl4pPr marL="1028595" indent="0">
              <a:buNone/>
              <a:defRPr sz="1200" b="1"/>
            </a:lvl4pPr>
            <a:lvl5pPr marL="1371460" indent="0">
              <a:buNone/>
              <a:defRPr sz="1200" b="1"/>
            </a:lvl5pPr>
            <a:lvl6pPr marL="1714325" indent="0">
              <a:buNone/>
              <a:defRPr sz="1200" b="1"/>
            </a:lvl6pPr>
            <a:lvl7pPr marL="2057190" indent="0">
              <a:buNone/>
              <a:defRPr sz="1200" b="1"/>
            </a:lvl7pPr>
            <a:lvl8pPr marL="2400054" indent="0">
              <a:buNone/>
              <a:defRPr sz="1200" b="1"/>
            </a:lvl8pPr>
            <a:lvl9pPr marL="274292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3" y="1535114"/>
            <a:ext cx="5389033" cy="639763"/>
          </a:xfrm>
        </p:spPr>
        <p:txBody>
          <a:bodyPr anchor="b"/>
          <a:lstStyle>
            <a:lvl1pPr marL="0" indent="0">
              <a:buNone/>
              <a:defRPr sz="1800" b="1"/>
            </a:lvl1pPr>
            <a:lvl2pPr marL="342866" indent="0">
              <a:buNone/>
              <a:defRPr sz="1500" b="1"/>
            </a:lvl2pPr>
            <a:lvl3pPr marL="685730" indent="0">
              <a:buNone/>
              <a:defRPr sz="1350" b="1"/>
            </a:lvl3pPr>
            <a:lvl4pPr marL="1028595" indent="0">
              <a:buNone/>
              <a:defRPr sz="1200" b="1"/>
            </a:lvl4pPr>
            <a:lvl5pPr marL="1371460" indent="0">
              <a:buNone/>
              <a:defRPr sz="1200" b="1"/>
            </a:lvl5pPr>
            <a:lvl6pPr marL="1714325" indent="0">
              <a:buNone/>
              <a:defRPr sz="1200" b="1"/>
            </a:lvl6pPr>
            <a:lvl7pPr marL="2057190" indent="0">
              <a:buNone/>
              <a:defRPr sz="1200" b="1"/>
            </a:lvl7pPr>
            <a:lvl8pPr marL="2400054" indent="0">
              <a:buNone/>
              <a:defRPr sz="1200" b="1"/>
            </a:lvl8pPr>
            <a:lvl9pPr marL="274292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57095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594514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066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6" y="273050"/>
            <a:ext cx="4011084" cy="1162051"/>
          </a:xfrm>
        </p:spPr>
        <p:txBody>
          <a:bodyPr anchor="b"/>
          <a:lstStyle>
            <a:lvl1pPr algn="l">
              <a:defRPr sz="1500" b="1"/>
            </a:lvl1pPr>
          </a:lstStyle>
          <a:p>
            <a:r>
              <a:rPr lang="nl-NL"/>
              <a:t>Klik om de stijl te bewerken</a:t>
            </a:r>
          </a:p>
        </p:txBody>
      </p:sp>
      <p:sp>
        <p:nvSpPr>
          <p:cNvPr id="3" name="Tijdelijke aanduiding voor inhoud 2"/>
          <p:cNvSpPr>
            <a:spLocks noGrp="1"/>
          </p:cNvSpPr>
          <p:nvPr>
            <p:ph idx="1"/>
          </p:nvPr>
        </p:nvSpPr>
        <p:spPr>
          <a:xfrm>
            <a:off x="4766733" y="273058"/>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6" y="1435104"/>
            <a:ext cx="4011084" cy="4691063"/>
          </a:xfrm>
        </p:spPr>
        <p:txBody>
          <a:bodyPr/>
          <a:lstStyle>
            <a:lvl1pPr marL="0" indent="0">
              <a:buNone/>
              <a:defRPr sz="1050"/>
            </a:lvl1pPr>
            <a:lvl2pPr marL="342866" indent="0">
              <a:buNone/>
              <a:defRPr sz="900"/>
            </a:lvl2pPr>
            <a:lvl3pPr marL="685730" indent="0">
              <a:buNone/>
              <a:defRPr sz="750"/>
            </a:lvl3pPr>
            <a:lvl4pPr marL="1028595" indent="0">
              <a:buNone/>
              <a:defRPr sz="675"/>
            </a:lvl4pPr>
            <a:lvl5pPr marL="1371460" indent="0">
              <a:buNone/>
              <a:defRPr sz="675"/>
            </a:lvl5pPr>
            <a:lvl6pPr marL="1714325" indent="0">
              <a:buNone/>
              <a:defRPr sz="675"/>
            </a:lvl6pPr>
            <a:lvl7pPr marL="2057190" indent="0">
              <a:buNone/>
              <a:defRPr sz="675"/>
            </a:lvl7pPr>
            <a:lvl8pPr marL="2400054" indent="0">
              <a:buNone/>
              <a:defRPr sz="675"/>
            </a:lvl8pPr>
            <a:lvl9pPr marL="2742920" indent="0">
              <a:buNone/>
              <a:defRPr sz="675"/>
            </a:lvl9pPr>
          </a:lstStyle>
          <a:p>
            <a:pPr lvl="0"/>
            <a:r>
              <a:rPr lang="nl-NL"/>
              <a:t>Klik om de modelstijlen te bewerken</a:t>
            </a:r>
          </a:p>
        </p:txBody>
      </p:sp>
    </p:spTree>
    <p:extLst>
      <p:ext uri="{BB962C8B-B14F-4D97-AF65-F5344CB8AC3E}">
        <p14:creationId xmlns:p14="http://schemas.microsoft.com/office/powerpoint/2010/main" val="904215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2400"/>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endParaRPr lang="nl-NL"/>
          </a:p>
        </p:txBody>
      </p:sp>
      <p:sp>
        <p:nvSpPr>
          <p:cNvPr id="4" name="Tijdelijke aanduiding voor tekst 3"/>
          <p:cNvSpPr>
            <a:spLocks noGrp="1"/>
          </p:cNvSpPr>
          <p:nvPr>
            <p:ph type="body" sz="half" idx="2"/>
          </p:nvPr>
        </p:nvSpPr>
        <p:spPr>
          <a:xfrm>
            <a:off x="2389717" y="5367339"/>
            <a:ext cx="7315200" cy="804863"/>
          </a:xfrm>
        </p:spPr>
        <p:txBody>
          <a:bodyPr/>
          <a:lstStyle>
            <a:lvl1pPr marL="0" indent="0">
              <a:buNone/>
              <a:defRPr sz="1050"/>
            </a:lvl1pPr>
            <a:lvl2pPr marL="342866" indent="0">
              <a:buNone/>
              <a:defRPr sz="900"/>
            </a:lvl2pPr>
            <a:lvl3pPr marL="685730" indent="0">
              <a:buNone/>
              <a:defRPr sz="750"/>
            </a:lvl3pPr>
            <a:lvl4pPr marL="1028595" indent="0">
              <a:buNone/>
              <a:defRPr sz="675"/>
            </a:lvl4pPr>
            <a:lvl5pPr marL="1371460" indent="0">
              <a:buNone/>
              <a:defRPr sz="675"/>
            </a:lvl5pPr>
            <a:lvl6pPr marL="1714325" indent="0">
              <a:buNone/>
              <a:defRPr sz="675"/>
            </a:lvl6pPr>
            <a:lvl7pPr marL="2057190" indent="0">
              <a:buNone/>
              <a:defRPr sz="675"/>
            </a:lvl7pPr>
            <a:lvl8pPr marL="2400054" indent="0">
              <a:buNone/>
              <a:defRPr sz="675"/>
            </a:lvl8pPr>
            <a:lvl9pPr marL="2742920" indent="0">
              <a:buNone/>
              <a:defRPr sz="675"/>
            </a:lvl9pPr>
          </a:lstStyle>
          <a:p>
            <a:pPr lvl="0"/>
            <a:r>
              <a:rPr lang="nl-NL"/>
              <a:t>Klik om de modelstijlen te bewerken</a:t>
            </a:r>
          </a:p>
        </p:txBody>
      </p:sp>
    </p:spTree>
    <p:extLst>
      <p:ext uri="{BB962C8B-B14F-4D97-AF65-F5344CB8AC3E}">
        <p14:creationId xmlns:p14="http://schemas.microsoft.com/office/powerpoint/2010/main" val="3003636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03124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277360" y="138114"/>
            <a:ext cx="2914649" cy="5988051"/>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27057" y="138114"/>
            <a:ext cx="8547100" cy="59880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86591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shpBeeldmerk"/>
          <p:cNvSpPr>
            <a:spLocks noGrp="1" noChangeArrowheads="1"/>
          </p:cNvSpPr>
          <p:nvPr>
            <p:ph type="sldNum" sz="quarter" idx="10"/>
          </p:nvPr>
        </p:nvSpPr>
        <p:spPr>
          <a:ln/>
        </p:spPr>
        <p:txBody>
          <a:bodyPr/>
          <a:lstStyle>
            <a:lvl1pPr>
              <a:defRPr/>
            </a:lvl1pPr>
          </a:lstStyle>
          <a:p>
            <a:pPr>
              <a:defRPr/>
            </a:pPr>
            <a:fld id="{70081AA4-965A-4A23-AE66-7B91E6CAF1C1}" type="slidenum">
              <a:rPr lang="nl-NL"/>
              <a:pPr>
                <a:defRPr/>
              </a:pPr>
              <a:t>‹#›</a:t>
            </a:fld>
            <a:endParaRPr lang="nl-NL"/>
          </a:p>
        </p:txBody>
      </p:sp>
      <p:sp>
        <p:nvSpPr>
          <p:cNvPr id="5"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4063803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hpBeeldmerk"/>
          <p:cNvSpPr>
            <a:spLocks noGrp="1" noChangeArrowheads="1"/>
          </p:cNvSpPr>
          <p:nvPr>
            <p:ph type="sldNum" sz="quarter" idx="10"/>
          </p:nvPr>
        </p:nvSpPr>
        <p:spPr>
          <a:ln/>
        </p:spPr>
        <p:txBody>
          <a:bodyPr/>
          <a:lstStyle>
            <a:lvl1pPr>
              <a:defRPr/>
            </a:lvl1pPr>
          </a:lstStyle>
          <a:p>
            <a:pPr>
              <a:defRPr/>
            </a:pPr>
            <a:fld id="{8D9DAEA5-245E-4FE4-BF35-AFDC03CCC628}" type="slidenum">
              <a:rPr lang="nl-NL"/>
              <a:pPr>
                <a:defRPr/>
              </a:pPr>
              <a:t>‹#›</a:t>
            </a:fld>
            <a:endParaRPr lang="nl-NL"/>
          </a:p>
        </p:txBody>
      </p:sp>
      <p:sp>
        <p:nvSpPr>
          <p:cNvPr id="5"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212279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smtClean="0"/>
            </a:lvl1pPr>
          </a:lstStyle>
          <a:p>
            <a:pPr>
              <a:defRPr/>
            </a:pPr>
            <a:fld id="{300A3B65-8253-4A32-A49D-40BDC2CDAF41}" type="slidenum">
              <a:rPr lang="nl-NL"/>
              <a:pPr>
                <a:defRPr/>
              </a:pPr>
              <a:t>‹#›</a:t>
            </a:fld>
            <a:endParaRPr lang="nl-NL"/>
          </a:p>
        </p:txBody>
      </p:sp>
    </p:spTree>
    <p:extLst>
      <p:ext uri="{BB962C8B-B14F-4D97-AF65-F5344CB8AC3E}">
        <p14:creationId xmlns:p14="http://schemas.microsoft.com/office/powerpoint/2010/main" val="2472679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hpBeeldmerk"/>
          <p:cNvSpPr>
            <a:spLocks noGrp="1" noChangeArrowheads="1"/>
          </p:cNvSpPr>
          <p:nvPr>
            <p:ph type="sldNum" sz="quarter" idx="10"/>
          </p:nvPr>
        </p:nvSpPr>
        <p:spPr>
          <a:ln/>
        </p:spPr>
        <p:txBody>
          <a:bodyPr/>
          <a:lstStyle>
            <a:lvl1pPr>
              <a:defRPr/>
            </a:lvl1pPr>
          </a:lstStyle>
          <a:p>
            <a:pPr>
              <a:defRPr/>
            </a:pPr>
            <a:fld id="{4825BC4E-8D34-475A-9F6B-BEAEC2B34A1F}" type="slidenum">
              <a:rPr lang="nl-NL"/>
              <a:pPr>
                <a:defRPr/>
              </a:pPr>
              <a:t>‹#›</a:t>
            </a:fld>
            <a:endParaRPr lang="nl-NL"/>
          </a:p>
        </p:txBody>
      </p:sp>
      <p:sp>
        <p:nvSpPr>
          <p:cNvPr id="5"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1350414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88951" y="1206500"/>
            <a:ext cx="5344583" cy="4948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036733" y="1206500"/>
            <a:ext cx="5344584" cy="4948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shpBeeldmerk"/>
          <p:cNvSpPr>
            <a:spLocks noGrp="1" noChangeArrowheads="1"/>
          </p:cNvSpPr>
          <p:nvPr>
            <p:ph type="sldNum" sz="quarter" idx="10"/>
          </p:nvPr>
        </p:nvSpPr>
        <p:spPr>
          <a:ln/>
        </p:spPr>
        <p:txBody>
          <a:bodyPr/>
          <a:lstStyle>
            <a:lvl1pPr>
              <a:defRPr/>
            </a:lvl1pPr>
          </a:lstStyle>
          <a:p>
            <a:pPr>
              <a:defRPr/>
            </a:pPr>
            <a:fld id="{4CD47C27-9A22-4245-9D90-68BA8ACE3D2E}" type="slidenum">
              <a:rPr lang="nl-NL"/>
              <a:pPr>
                <a:defRPr/>
              </a:pPr>
              <a:t>‹#›</a:t>
            </a:fld>
            <a:endParaRPr lang="nl-NL"/>
          </a:p>
        </p:txBody>
      </p:sp>
      <p:sp>
        <p:nvSpPr>
          <p:cNvPr id="6"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1459339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shpBeeldmerk"/>
          <p:cNvSpPr>
            <a:spLocks noGrp="1" noChangeArrowheads="1"/>
          </p:cNvSpPr>
          <p:nvPr>
            <p:ph type="sldNum" sz="quarter" idx="10"/>
          </p:nvPr>
        </p:nvSpPr>
        <p:spPr>
          <a:ln/>
        </p:spPr>
        <p:txBody>
          <a:bodyPr/>
          <a:lstStyle>
            <a:lvl1pPr>
              <a:defRPr/>
            </a:lvl1pPr>
          </a:lstStyle>
          <a:p>
            <a:pPr>
              <a:defRPr/>
            </a:pPr>
            <a:fld id="{5D969833-C9AA-4146-9E7B-FA748F0E18DA}" type="slidenum">
              <a:rPr lang="nl-NL"/>
              <a:pPr>
                <a:defRPr/>
              </a:pPr>
              <a:t>‹#›</a:t>
            </a:fld>
            <a:endParaRPr lang="nl-NL"/>
          </a:p>
        </p:txBody>
      </p:sp>
      <p:sp>
        <p:nvSpPr>
          <p:cNvPr id="8"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1722396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shpBeeldmerk"/>
          <p:cNvSpPr>
            <a:spLocks noGrp="1" noChangeArrowheads="1"/>
          </p:cNvSpPr>
          <p:nvPr>
            <p:ph type="sldNum" sz="quarter" idx="10"/>
          </p:nvPr>
        </p:nvSpPr>
        <p:spPr>
          <a:ln/>
        </p:spPr>
        <p:txBody>
          <a:bodyPr/>
          <a:lstStyle>
            <a:lvl1pPr>
              <a:defRPr/>
            </a:lvl1pPr>
          </a:lstStyle>
          <a:p>
            <a:pPr>
              <a:defRPr/>
            </a:pPr>
            <a:fld id="{56C7EA6B-0B2D-43E1-8290-1400C8EA9408}" type="slidenum">
              <a:rPr lang="nl-NL"/>
              <a:pPr>
                <a:defRPr/>
              </a:pPr>
              <a:t>‹#›</a:t>
            </a:fld>
            <a:endParaRPr lang="nl-NL"/>
          </a:p>
        </p:txBody>
      </p:sp>
      <p:sp>
        <p:nvSpPr>
          <p:cNvPr id="4"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3865132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Beeldmerk"/>
          <p:cNvSpPr>
            <a:spLocks noGrp="1" noChangeArrowheads="1"/>
          </p:cNvSpPr>
          <p:nvPr>
            <p:ph type="sldNum" sz="quarter" idx="10"/>
          </p:nvPr>
        </p:nvSpPr>
        <p:spPr>
          <a:ln/>
        </p:spPr>
        <p:txBody>
          <a:bodyPr/>
          <a:lstStyle>
            <a:lvl1pPr>
              <a:defRPr/>
            </a:lvl1pPr>
          </a:lstStyle>
          <a:p>
            <a:pPr>
              <a:defRPr/>
            </a:pPr>
            <a:fld id="{A8A4F05B-BC94-4F88-ADFC-3A6718E1EDC5}" type="slidenum">
              <a:rPr lang="nl-NL"/>
              <a:pPr>
                <a:defRPr/>
              </a:pPr>
              <a:t>‹#›</a:t>
            </a:fld>
            <a:endParaRPr lang="nl-NL"/>
          </a:p>
        </p:txBody>
      </p:sp>
      <p:sp>
        <p:nvSpPr>
          <p:cNvPr id="3"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3212995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hpBeeldmerk"/>
          <p:cNvSpPr>
            <a:spLocks noGrp="1" noChangeArrowheads="1"/>
          </p:cNvSpPr>
          <p:nvPr>
            <p:ph type="sldNum" sz="quarter" idx="10"/>
          </p:nvPr>
        </p:nvSpPr>
        <p:spPr>
          <a:ln/>
        </p:spPr>
        <p:txBody>
          <a:bodyPr/>
          <a:lstStyle>
            <a:lvl1pPr>
              <a:defRPr/>
            </a:lvl1pPr>
          </a:lstStyle>
          <a:p>
            <a:pPr>
              <a:defRPr/>
            </a:pPr>
            <a:fld id="{47DF7DBE-709F-48E1-BB40-3A2CCD2C1E42}" type="slidenum">
              <a:rPr lang="nl-NL"/>
              <a:pPr>
                <a:defRPr/>
              </a:pPr>
              <a:t>‹#›</a:t>
            </a:fld>
            <a:endParaRPr lang="nl-NL"/>
          </a:p>
        </p:txBody>
      </p:sp>
      <p:sp>
        <p:nvSpPr>
          <p:cNvPr id="6"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2909660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hpBeeldmerk"/>
          <p:cNvSpPr>
            <a:spLocks noGrp="1" noChangeArrowheads="1"/>
          </p:cNvSpPr>
          <p:nvPr>
            <p:ph type="sldNum" sz="quarter" idx="10"/>
          </p:nvPr>
        </p:nvSpPr>
        <p:spPr>
          <a:ln/>
        </p:spPr>
        <p:txBody>
          <a:bodyPr/>
          <a:lstStyle>
            <a:lvl1pPr>
              <a:defRPr/>
            </a:lvl1pPr>
          </a:lstStyle>
          <a:p>
            <a:pPr>
              <a:defRPr/>
            </a:pPr>
            <a:fld id="{54EF304E-2284-4B87-87A7-921C9C3CACAD}" type="slidenum">
              <a:rPr lang="nl-NL"/>
              <a:pPr>
                <a:defRPr/>
              </a:pPr>
              <a:t>‹#›</a:t>
            </a:fld>
            <a:endParaRPr lang="nl-NL"/>
          </a:p>
        </p:txBody>
      </p:sp>
      <p:sp>
        <p:nvSpPr>
          <p:cNvPr id="6"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39660556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hpBeeldmerk"/>
          <p:cNvSpPr>
            <a:spLocks noGrp="1" noChangeArrowheads="1"/>
          </p:cNvSpPr>
          <p:nvPr>
            <p:ph type="sldNum" sz="quarter" idx="10"/>
          </p:nvPr>
        </p:nvSpPr>
        <p:spPr>
          <a:ln/>
        </p:spPr>
        <p:txBody>
          <a:bodyPr/>
          <a:lstStyle>
            <a:lvl1pPr>
              <a:defRPr/>
            </a:lvl1pPr>
          </a:lstStyle>
          <a:p>
            <a:pPr>
              <a:defRPr/>
            </a:pPr>
            <a:fld id="{31EC69B9-ED36-495F-8330-AFB3A95A9739}" type="slidenum">
              <a:rPr lang="nl-NL"/>
              <a:pPr>
                <a:defRPr/>
              </a:pPr>
              <a:t>‹#›</a:t>
            </a:fld>
            <a:endParaRPr lang="nl-NL"/>
          </a:p>
        </p:txBody>
      </p:sp>
      <p:sp>
        <p:nvSpPr>
          <p:cNvPr id="5"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3162708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266768" y="0"/>
            <a:ext cx="2925233" cy="61547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88951" y="0"/>
            <a:ext cx="8574616" cy="61547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hpBeeldmerk"/>
          <p:cNvSpPr>
            <a:spLocks noGrp="1" noChangeArrowheads="1"/>
          </p:cNvSpPr>
          <p:nvPr>
            <p:ph type="sldNum" sz="quarter" idx="10"/>
          </p:nvPr>
        </p:nvSpPr>
        <p:spPr>
          <a:ln/>
        </p:spPr>
        <p:txBody>
          <a:bodyPr/>
          <a:lstStyle>
            <a:lvl1pPr>
              <a:defRPr/>
            </a:lvl1pPr>
          </a:lstStyle>
          <a:p>
            <a:pPr>
              <a:defRPr/>
            </a:pPr>
            <a:fld id="{36CEF341-9314-46F3-92EF-7216C1460240}" type="slidenum">
              <a:rPr lang="nl-NL"/>
              <a:pPr>
                <a:defRPr/>
              </a:pPr>
              <a:t>‹#›</a:t>
            </a:fld>
            <a:endParaRPr lang="nl-NL"/>
          </a:p>
        </p:txBody>
      </p:sp>
      <p:sp>
        <p:nvSpPr>
          <p:cNvPr id="5"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4134840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LEAR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rgbClr val="335E6F"/>
                </a:solidFill>
              </a:defRPr>
            </a:lvl1pPr>
            <a:lvl2pPr>
              <a:defRPr>
                <a:solidFill>
                  <a:srgbClr val="335E6F"/>
                </a:solidFill>
              </a:defRPr>
            </a:lvl2pPr>
            <a:lvl3pPr>
              <a:defRPr>
                <a:solidFill>
                  <a:srgbClr val="335E6F"/>
                </a:solidFill>
              </a:defRPr>
            </a:lvl3pPr>
            <a:lvl4pPr>
              <a:defRPr>
                <a:solidFill>
                  <a:srgbClr val="335E6F"/>
                </a:solidFill>
              </a:defRPr>
            </a:lvl4pPr>
            <a:lvl5pPr>
              <a:defRPr>
                <a:solidFill>
                  <a:srgbClr val="335E6F"/>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itle 6">
            <a:extLst>
              <a:ext uri="{FF2B5EF4-FFF2-40B4-BE49-F238E27FC236}">
                <a16:creationId xmlns:a16="http://schemas.microsoft.com/office/drawing/2014/main" id="{8688588E-F9A8-2845-885D-3F95E59BBB1E}"/>
              </a:ext>
            </a:extLst>
          </p:cNvPr>
          <p:cNvSpPr>
            <a:spLocks noGrp="1" noChangeArrowheads="1"/>
          </p:cNvSpPr>
          <p:nvPr>
            <p:ph type="title" hasCustomPrompt="1"/>
          </p:nvPr>
        </p:nvSpPr>
        <p:spPr bwMode="auto">
          <a:xfrm>
            <a:off x="218262" y="80380"/>
            <a:ext cx="101132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ctr" anchorCtr="0" compatLnSpc="1">
            <a:prstTxWarp prst="textNoShape">
              <a:avLst/>
            </a:prstTxWarp>
            <a:spAutoFit/>
          </a:bodyPr>
          <a:lstStyle>
            <a:lvl1pPr>
              <a:defRPr>
                <a:solidFill>
                  <a:srgbClr val="335E6F"/>
                </a:solidFill>
              </a:defRPr>
            </a:lvl1pPr>
          </a:lstStyle>
          <a:p>
            <a:pPr lvl="0"/>
            <a:r>
              <a:rPr lang="en-GB" altLang="en-US" noProof="0" dirty="0"/>
              <a:t>CLICK TO EDIT MASTER TITLE STYLE</a:t>
            </a:r>
          </a:p>
        </p:txBody>
      </p:sp>
    </p:spTree>
    <p:extLst>
      <p:ext uri="{BB962C8B-B14F-4D97-AF65-F5344CB8AC3E}">
        <p14:creationId xmlns:p14="http://schemas.microsoft.com/office/powerpoint/2010/main" val="23844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smtClean="0"/>
            </a:lvl1pPr>
          </a:lstStyle>
          <a:p>
            <a:pPr>
              <a:defRPr/>
            </a:pPr>
            <a:fld id="{47DF91E8-776E-45C0-940F-EA95D1917CC1}" type="slidenum">
              <a:rPr lang="nl-NL"/>
              <a:pPr>
                <a:defRPr/>
              </a:pPr>
              <a:t>‹#›</a:t>
            </a:fld>
            <a:endParaRPr lang="nl-NL"/>
          </a:p>
        </p:txBody>
      </p:sp>
    </p:spTree>
    <p:extLst>
      <p:ext uri="{BB962C8B-B14F-4D97-AF65-F5344CB8AC3E}">
        <p14:creationId xmlns:p14="http://schemas.microsoft.com/office/powerpoint/2010/main" val="4108402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53277E23-8907-A145-AE3E-298C952BE334}"/>
              </a:ext>
            </a:extLst>
          </p:cNvPr>
          <p:cNvSpPr txBox="1">
            <a:spLocks/>
          </p:cNvSpPr>
          <p:nvPr userDrawn="1"/>
        </p:nvSpPr>
        <p:spPr>
          <a:xfrm>
            <a:off x="550729" y="1233726"/>
            <a:ext cx="11017881" cy="4844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0000"/>
                    <a:lumOff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0000"/>
                    <a:lumOff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0000"/>
                    <a:lumOff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a:solidFill>
                <a:schemeClr val="tx1">
                  <a:lumMod val="65000"/>
                  <a:lumOff val="35000"/>
                </a:schemeClr>
              </a:solidFill>
            </a:endParaRPr>
          </a:p>
        </p:txBody>
      </p:sp>
      <p:sp>
        <p:nvSpPr>
          <p:cNvPr id="29" name="Slide Number Placeholder 5">
            <a:extLst>
              <a:ext uri="{FF2B5EF4-FFF2-40B4-BE49-F238E27FC236}">
                <a16:creationId xmlns:a16="http://schemas.microsoft.com/office/drawing/2014/main" id="{F5E6C9FF-8A39-7843-9FA2-D4971382E656}"/>
              </a:ext>
            </a:extLst>
          </p:cNvPr>
          <p:cNvSpPr>
            <a:spLocks noGrp="1"/>
          </p:cNvSpPr>
          <p:nvPr>
            <p:ph type="sldNum" sz="quarter" idx="4"/>
          </p:nvPr>
        </p:nvSpPr>
        <p:spPr>
          <a:xfrm>
            <a:off x="11472599" y="6267713"/>
            <a:ext cx="638272" cy="365125"/>
          </a:xfrm>
          <a:prstGeom prst="rect">
            <a:avLst/>
          </a:prstGeom>
        </p:spPr>
        <p:txBody>
          <a:bodyPr vert="horz" lIns="91440" tIns="45720" rIns="91440" bIns="45720" rtlCol="0" anchor="ctr"/>
          <a:lstStyle>
            <a:lvl1pPr algn="l">
              <a:defRPr sz="1000" cap="all" baseline="0">
                <a:solidFill>
                  <a:srgbClr val="898989"/>
                </a:solidFill>
                <a:latin typeface="Arial" panose="020B0604020202020204" pitchFamily="34" charset="0"/>
                <a:cs typeface="Arial" panose="020B0604020202020204" pitchFamily="34" charset="0"/>
              </a:defRPr>
            </a:lvl1pPr>
          </a:lstStyle>
          <a:p>
            <a:fld id="{58768E1A-8455-4611-8763-3FA1B747F6B6}" type="slidenum">
              <a:rPr lang="en-US" smtClean="0"/>
              <a:pPr/>
              <a:t>‹#›</a:t>
            </a:fld>
            <a:endParaRPr lang="en-US"/>
          </a:p>
        </p:txBody>
      </p:sp>
      <p:sp>
        <p:nvSpPr>
          <p:cNvPr id="27" name="Title Placeholder 1">
            <a:extLst>
              <a:ext uri="{FF2B5EF4-FFF2-40B4-BE49-F238E27FC236}">
                <a16:creationId xmlns:a16="http://schemas.microsoft.com/office/drawing/2014/main" id="{2C80A81A-FFAD-E94F-826C-C08A27FBF91A}"/>
              </a:ext>
            </a:extLst>
          </p:cNvPr>
          <p:cNvSpPr>
            <a:spLocks noGrp="1"/>
          </p:cNvSpPr>
          <p:nvPr>
            <p:ph type="title"/>
          </p:nvPr>
        </p:nvSpPr>
        <p:spPr>
          <a:xfrm>
            <a:off x="2741581" y="89669"/>
            <a:ext cx="8366720" cy="807559"/>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34349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12192000" cy="53975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pPr algn="ctr" eaLnBrk="1" hangingPunct="1">
              <a:defRPr/>
            </a:pPr>
            <a:endParaRPr lang="en-US" altLang="en-US" sz="1350">
              <a:solidFill>
                <a:srgbClr val="FFFFFF"/>
              </a:solidFill>
            </a:endParaRPr>
          </a:p>
        </p:txBody>
      </p:sp>
      <p:sp>
        <p:nvSpPr>
          <p:cNvPr id="5" name="shpTekst"/>
          <p:cNvSpPr>
            <a:spLocks noChangeArrowheads="1"/>
          </p:cNvSpPr>
          <p:nvPr/>
        </p:nvSpPr>
        <p:spPr bwMode="auto">
          <a:xfrm>
            <a:off x="0" y="7"/>
            <a:ext cx="12192000" cy="1071563"/>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pPr algn="ctr" eaLnBrk="1" hangingPunct="1">
              <a:defRPr/>
            </a:pPr>
            <a:endParaRPr lang="en-US" altLang="en-US" sz="135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9681" y="0"/>
            <a:ext cx="12192001"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273764" y="262194"/>
            <a:ext cx="10462717" cy="571504"/>
          </a:xfrm>
          <a:prstGeom prst="rect">
            <a:avLst/>
          </a:prstGeom>
        </p:spPr>
        <p:txBody>
          <a:bodyPr>
            <a:normAutofit/>
          </a:bodyPr>
          <a:lstStyle>
            <a:lvl1pPr algn="ctr">
              <a:defRPr sz="1950" spc="-45" baseline="0">
                <a:solidFill>
                  <a:srgbClr val="2494C5"/>
                </a:solidFill>
                <a:latin typeface="Verdana" pitchFamily="34" charset="0"/>
                <a:ea typeface="Verdana" pitchFamily="34" charset="0"/>
                <a:cs typeface="Verdana" pitchFamily="34" charset="0"/>
              </a:defRPr>
            </a:lvl1pPr>
          </a:lstStyle>
          <a:p>
            <a:r>
              <a:rPr lang="nl-NL" dirty="0"/>
              <a:t>Klik om de stijl te bewerken</a:t>
            </a:r>
          </a:p>
        </p:txBody>
      </p:sp>
      <p:sp>
        <p:nvSpPr>
          <p:cNvPr id="13" name="Tijdelijke aanduiding voor inhoud 2"/>
          <p:cNvSpPr>
            <a:spLocks noGrp="1"/>
          </p:cNvSpPr>
          <p:nvPr>
            <p:ph idx="1"/>
          </p:nvPr>
        </p:nvSpPr>
        <p:spPr>
          <a:xfrm>
            <a:off x="493144" y="1264356"/>
            <a:ext cx="10477573" cy="4807850"/>
          </a:xfrm>
          <a:prstGeom prst="rect">
            <a:avLst/>
          </a:prstGeom>
        </p:spPr>
        <p:txBody>
          <a:bodyPr>
            <a:normAutofit/>
          </a:bodyPr>
          <a:lstStyle>
            <a:lvl1pPr marL="0" indent="0">
              <a:buNone/>
              <a:defRPr sz="1350">
                <a:latin typeface="Verdana" pitchFamily="34" charset="0"/>
                <a:ea typeface="Verdana" pitchFamily="34" charset="0"/>
                <a:cs typeface="Verdana" pitchFamily="34" charset="0"/>
              </a:defRPr>
            </a:lvl1pPr>
            <a:lvl2pPr marL="134541" indent="-134541">
              <a:buFont typeface="Arial" pitchFamily="34" charset="0"/>
              <a:buChar char="•"/>
              <a:defRPr sz="1350">
                <a:latin typeface="Verdana" pitchFamily="34" charset="0"/>
                <a:ea typeface="Verdana" pitchFamily="34" charset="0"/>
                <a:cs typeface="Verdana" pitchFamily="34" charset="0"/>
              </a:defRPr>
            </a:lvl2pPr>
            <a:lvl3pPr marL="297000" indent="-189000">
              <a:buFontTx/>
              <a:buBlip>
                <a:blip r:embed="rId3"/>
              </a:buBlip>
              <a:defRPr sz="1350">
                <a:latin typeface="Verdana" pitchFamily="34" charset="0"/>
                <a:ea typeface="Verdana" pitchFamily="34" charset="0"/>
                <a:cs typeface="Verdana" pitchFamily="34" charset="0"/>
              </a:defRPr>
            </a:lvl3pPr>
            <a:lvl4pPr marL="404813" indent="-108000">
              <a:buSzPct val="100000"/>
              <a:buFontTx/>
              <a:buBlip>
                <a:blip r:embed="rId4"/>
              </a:buBlip>
              <a:defRPr sz="1350">
                <a:latin typeface="Verdana" pitchFamily="34" charset="0"/>
                <a:ea typeface="Verdana" pitchFamily="34" charset="0"/>
                <a:cs typeface="Verdana" pitchFamily="34" charset="0"/>
              </a:defRPr>
            </a:lvl4pPr>
            <a:lvl5pPr>
              <a:defRPr sz="135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shpBeeldmerk"/>
          <p:cNvSpPr>
            <a:spLocks noGrp="1" noChangeArrowheads="1"/>
          </p:cNvSpPr>
          <p:nvPr>
            <p:ph type="sldNum" sz="quarter" idx="10"/>
          </p:nvPr>
        </p:nvSpPr>
        <p:spPr/>
        <p:txBody>
          <a:bodyPr/>
          <a:lstStyle>
            <a:lvl1pPr>
              <a:defRPr/>
            </a:lvl1pPr>
          </a:lstStyle>
          <a:p>
            <a:pPr>
              <a:defRPr/>
            </a:pPr>
            <a:fld id="{C3715A2D-134C-46C3-9F05-46CDDD47007D}" type="slidenum">
              <a:rPr lang="nl-NL"/>
              <a:pPr>
                <a:defRPr/>
              </a:pPr>
              <a:t>‹#›</a:t>
            </a:fld>
            <a:endParaRPr lang="nl-NL"/>
          </a:p>
        </p:txBody>
      </p:sp>
      <p:sp>
        <p:nvSpPr>
          <p:cNvPr id="8" name="Footer Placeholder 1"/>
          <p:cNvSpPr>
            <a:spLocks noGrp="1"/>
          </p:cNvSpPr>
          <p:nvPr>
            <p:ph type="ftr" sz="quarter" idx="11"/>
          </p:nvPr>
        </p:nvSpPr>
        <p:spPr/>
        <p:txBody>
          <a:bodyPr/>
          <a:lstStyle>
            <a:lvl1pPr algn="l">
              <a:defRPr sz="900" b="1">
                <a:solidFill>
                  <a:schemeClr val="bg1"/>
                </a:solidFill>
                <a:latin typeface="Calibri" panose="020F0502020204030204" pitchFamily="34" charset="0"/>
              </a:defRPr>
            </a:lvl1pPr>
          </a:lstStyle>
          <a:p>
            <a:pPr>
              <a:defRPr/>
            </a:pPr>
            <a:r>
              <a:rPr lang="en-US"/>
              <a:t>EUMETSAT, May 2018</a:t>
            </a:r>
          </a:p>
          <a:p>
            <a:pPr>
              <a:defRPr/>
            </a:pPr>
            <a:endParaRPr lang="en-US"/>
          </a:p>
        </p:txBody>
      </p:sp>
    </p:spTree>
    <p:extLst>
      <p:ext uri="{BB962C8B-B14F-4D97-AF65-F5344CB8AC3E}">
        <p14:creationId xmlns:p14="http://schemas.microsoft.com/office/powerpoint/2010/main" val="197103627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id="{404D7138-AD9C-C946-BD30-C3547A0025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1" name="Group 170">
            <a:extLst>
              <a:ext uri="{FF2B5EF4-FFF2-40B4-BE49-F238E27FC236}">
                <a16:creationId xmlns:a16="http://schemas.microsoft.com/office/drawing/2014/main" id="{3A91B686-E4E0-564F-B9AE-39DF39056A0B}"/>
              </a:ext>
            </a:extLst>
          </p:cNvPr>
          <p:cNvGrpSpPr/>
          <p:nvPr userDrawn="1"/>
        </p:nvGrpSpPr>
        <p:grpSpPr>
          <a:xfrm>
            <a:off x="226689" y="6572055"/>
            <a:ext cx="9280921" cy="144114"/>
            <a:chOff x="226688" y="6572055"/>
            <a:chExt cx="9280921" cy="144114"/>
          </a:xfrm>
        </p:grpSpPr>
        <p:pic>
          <p:nvPicPr>
            <p:cNvPr id="172" name="Picture 171" descr="at.png">
              <a:extLst>
                <a:ext uri="{FF2B5EF4-FFF2-40B4-BE49-F238E27FC236}">
                  <a16:creationId xmlns:a16="http://schemas.microsoft.com/office/drawing/2014/main" id="{BEDB8B01-740D-BA49-94F0-ED280E0BC0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3" name="Picture 172" descr="be.png">
              <a:extLst>
                <a:ext uri="{FF2B5EF4-FFF2-40B4-BE49-F238E27FC236}">
                  <a16:creationId xmlns:a16="http://schemas.microsoft.com/office/drawing/2014/main" id="{0E437E8F-13B2-6F4F-B850-26478D455D6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4" name="Picture 173" descr="ch.png">
              <a:extLst>
                <a:ext uri="{FF2B5EF4-FFF2-40B4-BE49-F238E27FC236}">
                  <a16:creationId xmlns:a16="http://schemas.microsoft.com/office/drawing/2014/main" id="{C0D345B6-A534-1B49-9784-2B92A16D4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5" name="Picture 174" descr="cz.png">
              <a:extLst>
                <a:ext uri="{FF2B5EF4-FFF2-40B4-BE49-F238E27FC236}">
                  <a16:creationId xmlns:a16="http://schemas.microsoft.com/office/drawing/2014/main" id="{F902E505-15BF-604F-9C12-2B28CE906F3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6" name="Picture 175" descr="de.png">
              <a:extLst>
                <a:ext uri="{FF2B5EF4-FFF2-40B4-BE49-F238E27FC236}">
                  <a16:creationId xmlns:a16="http://schemas.microsoft.com/office/drawing/2014/main" id="{FC2D03AE-8A3D-3B47-8FFD-ACE2C8B1EB3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7" name="Picture 176" descr="dk.png">
              <a:extLst>
                <a:ext uri="{FF2B5EF4-FFF2-40B4-BE49-F238E27FC236}">
                  <a16:creationId xmlns:a16="http://schemas.microsoft.com/office/drawing/2014/main" id="{1F3D4151-0340-BA4E-B105-BCAE86AACB4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8" name="Picture 177" descr="ee.png">
              <a:extLst>
                <a:ext uri="{FF2B5EF4-FFF2-40B4-BE49-F238E27FC236}">
                  <a16:creationId xmlns:a16="http://schemas.microsoft.com/office/drawing/2014/main" id="{640649DA-1388-B348-A489-A2FDA33BB40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79" name="Picture 178" descr="es.png">
              <a:extLst>
                <a:ext uri="{FF2B5EF4-FFF2-40B4-BE49-F238E27FC236}">
                  <a16:creationId xmlns:a16="http://schemas.microsoft.com/office/drawing/2014/main" id="{470A01F2-D7CC-9C41-8BAA-9D79996F6BB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0" name="Picture 179" descr="fi.png">
              <a:extLst>
                <a:ext uri="{FF2B5EF4-FFF2-40B4-BE49-F238E27FC236}">
                  <a16:creationId xmlns:a16="http://schemas.microsoft.com/office/drawing/2014/main" id="{F4D80BB1-B435-264A-830D-B4CCD3E4887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1" name="Picture 180" descr="fr.png">
              <a:extLst>
                <a:ext uri="{FF2B5EF4-FFF2-40B4-BE49-F238E27FC236}">
                  <a16:creationId xmlns:a16="http://schemas.microsoft.com/office/drawing/2014/main" id="{DAD10D0F-53A2-134E-BE6E-11FD07622B0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2" name="Picture 181" descr="gr.png">
              <a:extLst>
                <a:ext uri="{FF2B5EF4-FFF2-40B4-BE49-F238E27FC236}">
                  <a16:creationId xmlns:a16="http://schemas.microsoft.com/office/drawing/2014/main" id="{FD750D0C-0AA7-9940-9315-74A88C2D15A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3" name="Picture 182" descr="hu.png">
              <a:extLst>
                <a:ext uri="{FF2B5EF4-FFF2-40B4-BE49-F238E27FC236}">
                  <a16:creationId xmlns:a16="http://schemas.microsoft.com/office/drawing/2014/main" id="{0952A36A-6797-1244-8646-E2E98A25861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4" name="Picture 183" descr="ie.png">
              <a:extLst>
                <a:ext uri="{FF2B5EF4-FFF2-40B4-BE49-F238E27FC236}">
                  <a16:creationId xmlns:a16="http://schemas.microsoft.com/office/drawing/2014/main" id="{F9D768E0-92C7-344E-A2C8-3E9386D5264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5" name="Picture 184" descr="it.png">
              <a:extLst>
                <a:ext uri="{FF2B5EF4-FFF2-40B4-BE49-F238E27FC236}">
                  <a16:creationId xmlns:a16="http://schemas.microsoft.com/office/drawing/2014/main" id="{0C7F19CB-CE5F-424E-A2A7-C9250F31280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6" name="Picture 185" descr="lu.png">
              <a:extLst>
                <a:ext uri="{FF2B5EF4-FFF2-40B4-BE49-F238E27FC236}">
                  <a16:creationId xmlns:a16="http://schemas.microsoft.com/office/drawing/2014/main" id="{EC73B713-6D08-6143-81B6-61930BD0161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7" name="Picture 186" descr="nl.png">
              <a:extLst>
                <a:ext uri="{FF2B5EF4-FFF2-40B4-BE49-F238E27FC236}">
                  <a16:creationId xmlns:a16="http://schemas.microsoft.com/office/drawing/2014/main" id="{4EE4C425-6D03-A648-945F-C841599A6FE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8" name="Picture 187" descr="no.png">
              <a:extLst>
                <a:ext uri="{FF2B5EF4-FFF2-40B4-BE49-F238E27FC236}">
                  <a16:creationId xmlns:a16="http://schemas.microsoft.com/office/drawing/2014/main" id="{3EC2FB49-273D-1044-A00C-3D1FEDBF87F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89" name="Picture 188" descr="pl.png">
              <a:extLst>
                <a:ext uri="{FF2B5EF4-FFF2-40B4-BE49-F238E27FC236}">
                  <a16:creationId xmlns:a16="http://schemas.microsoft.com/office/drawing/2014/main" id="{4D4E6580-42D2-8243-A427-B252D72B379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0" name="Picture 189" descr="pt.png">
              <a:extLst>
                <a:ext uri="{FF2B5EF4-FFF2-40B4-BE49-F238E27FC236}">
                  <a16:creationId xmlns:a16="http://schemas.microsoft.com/office/drawing/2014/main" id="{87058DB9-6E8A-024A-B6AF-F93EEF3F7CC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1" name="Picture 190" descr="ro.png">
              <a:extLst>
                <a:ext uri="{FF2B5EF4-FFF2-40B4-BE49-F238E27FC236}">
                  <a16:creationId xmlns:a16="http://schemas.microsoft.com/office/drawing/2014/main" id="{708009B0-3B83-0145-82DC-4F2C0D582BD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2" name="Picture 191" descr="se.png">
              <a:extLst>
                <a:ext uri="{FF2B5EF4-FFF2-40B4-BE49-F238E27FC236}">
                  <a16:creationId xmlns:a16="http://schemas.microsoft.com/office/drawing/2014/main" id="{D6D8F778-E06A-844B-A9B8-DB85836B932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3" name="Picture 192" descr="uk.png">
              <a:extLst>
                <a:ext uri="{FF2B5EF4-FFF2-40B4-BE49-F238E27FC236}">
                  <a16:creationId xmlns:a16="http://schemas.microsoft.com/office/drawing/2014/main" id="{0876F505-4080-2848-AD4B-B09EBB701780}"/>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4" name="Picture 193" descr="ca.png">
              <a:extLst>
                <a:ext uri="{FF2B5EF4-FFF2-40B4-BE49-F238E27FC236}">
                  <a16:creationId xmlns:a16="http://schemas.microsoft.com/office/drawing/2014/main" id="{7CEAFEA1-A42D-8B4C-BF61-8FDE7F657DF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5" name="Picture 194">
              <a:extLst>
                <a:ext uri="{FF2B5EF4-FFF2-40B4-BE49-F238E27FC236}">
                  <a16:creationId xmlns:a16="http://schemas.microsoft.com/office/drawing/2014/main" id="{AD9E02DA-753A-6846-95E3-77E7F5C2610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6" name="Picture 195" descr="si.png">
              <a:extLst>
                <a:ext uri="{FF2B5EF4-FFF2-40B4-BE49-F238E27FC236}">
                  <a16:creationId xmlns:a16="http://schemas.microsoft.com/office/drawing/2014/main" id="{CC23C223-60F9-C54E-90CD-4ACBEA6C6E6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
        <p:nvSpPr>
          <p:cNvPr id="37" name="TextBox 36"/>
          <p:cNvSpPr txBox="1"/>
          <p:nvPr userDrawn="1"/>
        </p:nvSpPr>
        <p:spPr>
          <a:xfrm>
            <a:off x="122383" y="6202583"/>
            <a:ext cx="1911101" cy="18466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srgbClr val="CAE2E6"/>
                </a:solidFill>
                <a:effectLst/>
                <a:uLnTx/>
                <a:uFillTx/>
                <a:latin typeface="Arial" panose="020B0604020202020204" pitchFamily="34" charset="0"/>
                <a:ea typeface="+mn-ea"/>
                <a:cs typeface="Arial" panose="020B0604020202020204" pitchFamily="34" charset="0"/>
              </a:rPr>
              <a:t>ESA UNCLASSIFIED – For ESA Official Use Only </a:t>
            </a:r>
          </a:p>
        </p:txBody>
      </p:sp>
      <p:pic>
        <p:nvPicPr>
          <p:cNvPr id="3" name="Picture 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9357"/>
            <a:ext cx="12192000" cy="6839289"/>
          </a:xfrm>
          <a:prstGeom prst="rect">
            <a:avLst/>
          </a:prstGeom>
        </p:spPr>
      </p:pic>
    </p:spTree>
    <p:extLst>
      <p:ext uri="{BB962C8B-B14F-4D97-AF65-F5344CB8AC3E}">
        <p14:creationId xmlns:p14="http://schemas.microsoft.com/office/powerpoint/2010/main" val="37859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upRight)">
                                      <p:cBhvr>
                                        <p:cTn id="7" dur="500"/>
                                        <p:tgtEl>
                                          <p:spTgt spid="6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 calcmode="lin" valueType="num">
                                      <p:cBhvr additive="base">
                                        <p:cTn id="11" dur="1500" fill="hold"/>
                                        <p:tgtEl>
                                          <p:spTgt spid="171"/>
                                        </p:tgtEl>
                                        <p:attrNameLst>
                                          <p:attrName>ppt_x</p:attrName>
                                        </p:attrNameLst>
                                      </p:cBhvr>
                                      <p:tavLst>
                                        <p:tav tm="0">
                                          <p:val>
                                            <p:strVal val="0-#ppt_w/2"/>
                                          </p:val>
                                        </p:tav>
                                        <p:tav tm="100000">
                                          <p:val>
                                            <p:strVal val="#ppt_x"/>
                                          </p:val>
                                        </p:tav>
                                      </p:tavLst>
                                    </p:anim>
                                    <p:anim calcmode="lin" valueType="num">
                                      <p:cBhvr additive="base">
                                        <p:cTn id="12" dur="1500" fill="hold"/>
                                        <p:tgtEl>
                                          <p:spTgt spid="17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wipe(left)">
                                      <p:cBhvr>
                                        <p:cTn id="16" dur="500"/>
                                        <p:tgtEl>
                                          <p:spTgt spid="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shpBeeldmerk"/>
          <p:cNvSpPr>
            <a:spLocks noGrp="1" noChangeArrowheads="1"/>
          </p:cNvSpPr>
          <p:nvPr>
            <p:ph type="sldNum" sz="quarter" idx="10"/>
          </p:nvPr>
        </p:nvSpPr>
        <p:spPr>
          <a:ln/>
        </p:spPr>
        <p:txBody>
          <a:bodyPr/>
          <a:lstStyle>
            <a:lvl1pPr>
              <a:defRPr/>
            </a:lvl1pPr>
          </a:lstStyle>
          <a:p>
            <a:pPr>
              <a:defRPr/>
            </a:pPr>
            <a:fld id="{70081AA4-965A-4A23-AE66-7B91E6CAF1C1}" type="slidenum">
              <a:rPr lang="nl-NL"/>
              <a:pPr>
                <a:defRPr/>
              </a:pPr>
              <a:t>‹#›</a:t>
            </a:fld>
            <a:endParaRPr lang="nl-NL"/>
          </a:p>
        </p:txBody>
      </p:sp>
      <p:sp>
        <p:nvSpPr>
          <p:cNvPr id="5"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1668158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hpBeeldmerk"/>
          <p:cNvSpPr>
            <a:spLocks noGrp="1" noChangeArrowheads="1"/>
          </p:cNvSpPr>
          <p:nvPr>
            <p:ph type="sldNum" sz="quarter" idx="10"/>
          </p:nvPr>
        </p:nvSpPr>
        <p:spPr>
          <a:ln/>
        </p:spPr>
        <p:txBody>
          <a:bodyPr/>
          <a:lstStyle>
            <a:lvl1pPr>
              <a:defRPr/>
            </a:lvl1pPr>
          </a:lstStyle>
          <a:p>
            <a:pPr>
              <a:defRPr/>
            </a:pPr>
            <a:fld id="{8D9DAEA5-245E-4FE4-BF35-AFDC03CCC628}" type="slidenum">
              <a:rPr lang="nl-NL"/>
              <a:pPr>
                <a:defRPr/>
              </a:pPr>
              <a:t>‹#›</a:t>
            </a:fld>
            <a:endParaRPr lang="nl-NL"/>
          </a:p>
        </p:txBody>
      </p:sp>
      <p:sp>
        <p:nvSpPr>
          <p:cNvPr id="5"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2503738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hpBeeldmerk"/>
          <p:cNvSpPr>
            <a:spLocks noGrp="1" noChangeArrowheads="1"/>
          </p:cNvSpPr>
          <p:nvPr>
            <p:ph type="sldNum" sz="quarter" idx="10"/>
          </p:nvPr>
        </p:nvSpPr>
        <p:spPr>
          <a:ln/>
        </p:spPr>
        <p:txBody>
          <a:bodyPr/>
          <a:lstStyle>
            <a:lvl1pPr>
              <a:defRPr/>
            </a:lvl1pPr>
          </a:lstStyle>
          <a:p>
            <a:pPr>
              <a:defRPr/>
            </a:pPr>
            <a:fld id="{4825BC4E-8D34-475A-9F6B-BEAEC2B34A1F}" type="slidenum">
              <a:rPr lang="nl-NL"/>
              <a:pPr>
                <a:defRPr/>
              </a:pPr>
              <a:t>‹#›</a:t>
            </a:fld>
            <a:endParaRPr lang="nl-NL"/>
          </a:p>
        </p:txBody>
      </p:sp>
      <p:sp>
        <p:nvSpPr>
          <p:cNvPr id="5"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2207322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88951" y="1206500"/>
            <a:ext cx="5344583" cy="4948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036733" y="1206500"/>
            <a:ext cx="5344584" cy="4948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shpBeeldmerk"/>
          <p:cNvSpPr>
            <a:spLocks noGrp="1" noChangeArrowheads="1"/>
          </p:cNvSpPr>
          <p:nvPr>
            <p:ph type="sldNum" sz="quarter" idx="10"/>
          </p:nvPr>
        </p:nvSpPr>
        <p:spPr>
          <a:ln/>
        </p:spPr>
        <p:txBody>
          <a:bodyPr/>
          <a:lstStyle>
            <a:lvl1pPr>
              <a:defRPr/>
            </a:lvl1pPr>
          </a:lstStyle>
          <a:p>
            <a:pPr>
              <a:defRPr/>
            </a:pPr>
            <a:fld id="{4CD47C27-9A22-4245-9D90-68BA8ACE3D2E}" type="slidenum">
              <a:rPr lang="nl-NL"/>
              <a:pPr>
                <a:defRPr/>
              </a:pPr>
              <a:t>‹#›</a:t>
            </a:fld>
            <a:endParaRPr lang="nl-NL"/>
          </a:p>
        </p:txBody>
      </p:sp>
      <p:sp>
        <p:nvSpPr>
          <p:cNvPr id="6"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28851946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shpBeeldmerk"/>
          <p:cNvSpPr>
            <a:spLocks noGrp="1" noChangeArrowheads="1"/>
          </p:cNvSpPr>
          <p:nvPr>
            <p:ph type="sldNum" sz="quarter" idx="10"/>
          </p:nvPr>
        </p:nvSpPr>
        <p:spPr>
          <a:ln/>
        </p:spPr>
        <p:txBody>
          <a:bodyPr/>
          <a:lstStyle>
            <a:lvl1pPr>
              <a:defRPr/>
            </a:lvl1pPr>
          </a:lstStyle>
          <a:p>
            <a:pPr>
              <a:defRPr/>
            </a:pPr>
            <a:fld id="{5D969833-C9AA-4146-9E7B-FA748F0E18DA}" type="slidenum">
              <a:rPr lang="nl-NL"/>
              <a:pPr>
                <a:defRPr/>
              </a:pPr>
              <a:t>‹#›</a:t>
            </a:fld>
            <a:endParaRPr lang="nl-NL"/>
          </a:p>
        </p:txBody>
      </p:sp>
      <p:sp>
        <p:nvSpPr>
          <p:cNvPr id="8"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36259097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shpBeeldmerk"/>
          <p:cNvSpPr>
            <a:spLocks noGrp="1" noChangeArrowheads="1"/>
          </p:cNvSpPr>
          <p:nvPr>
            <p:ph type="sldNum" sz="quarter" idx="10"/>
          </p:nvPr>
        </p:nvSpPr>
        <p:spPr>
          <a:ln/>
        </p:spPr>
        <p:txBody>
          <a:bodyPr/>
          <a:lstStyle>
            <a:lvl1pPr>
              <a:defRPr/>
            </a:lvl1pPr>
          </a:lstStyle>
          <a:p>
            <a:pPr>
              <a:defRPr/>
            </a:pPr>
            <a:fld id="{56C7EA6B-0B2D-43E1-8290-1400C8EA9408}" type="slidenum">
              <a:rPr lang="nl-NL"/>
              <a:pPr>
                <a:defRPr/>
              </a:pPr>
              <a:t>‹#›</a:t>
            </a:fld>
            <a:endParaRPr lang="nl-NL"/>
          </a:p>
        </p:txBody>
      </p:sp>
      <p:sp>
        <p:nvSpPr>
          <p:cNvPr id="4"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3986681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Beeldmerk"/>
          <p:cNvSpPr>
            <a:spLocks noGrp="1" noChangeArrowheads="1"/>
          </p:cNvSpPr>
          <p:nvPr>
            <p:ph type="sldNum" sz="quarter" idx="10"/>
          </p:nvPr>
        </p:nvSpPr>
        <p:spPr>
          <a:ln/>
        </p:spPr>
        <p:txBody>
          <a:bodyPr/>
          <a:lstStyle>
            <a:lvl1pPr>
              <a:defRPr/>
            </a:lvl1pPr>
          </a:lstStyle>
          <a:p>
            <a:pPr>
              <a:defRPr/>
            </a:pPr>
            <a:fld id="{A8A4F05B-BC94-4F88-ADFC-3A6718E1EDC5}" type="slidenum">
              <a:rPr lang="nl-NL"/>
              <a:pPr>
                <a:defRPr/>
              </a:pPr>
              <a:t>‹#›</a:t>
            </a:fld>
            <a:endParaRPr lang="nl-NL"/>
          </a:p>
        </p:txBody>
      </p:sp>
      <p:sp>
        <p:nvSpPr>
          <p:cNvPr id="3"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140200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smtClean="0"/>
            </a:lvl1pPr>
          </a:lstStyle>
          <a:p>
            <a:pPr>
              <a:defRPr/>
            </a:pPr>
            <a:fld id="{7B643C38-7AFB-4856-A85F-A37967D25EAD}" type="slidenum">
              <a:rPr lang="nl-NL"/>
              <a:pPr>
                <a:defRPr/>
              </a:pPr>
              <a:t>‹#›</a:t>
            </a:fld>
            <a:endParaRPr lang="nl-NL"/>
          </a:p>
        </p:txBody>
      </p:sp>
    </p:spTree>
    <p:extLst>
      <p:ext uri="{BB962C8B-B14F-4D97-AF65-F5344CB8AC3E}">
        <p14:creationId xmlns:p14="http://schemas.microsoft.com/office/powerpoint/2010/main" val="9317648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hpBeeldmerk"/>
          <p:cNvSpPr>
            <a:spLocks noGrp="1" noChangeArrowheads="1"/>
          </p:cNvSpPr>
          <p:nvPr>
            <p:ph type="sldNum" sz="quarter" idx="10"/>
          </p:nvPr>
        </p:nvSpPr>
        <p:spPr>
          <a:ln/>
        </p:spPr>
        <p:txBody>
          <a:bodyPr/>
          <a:lstStyle>
            <a:lvl1pPr>
              <a:defRPr/>
            </a:lvl1pPr>
          </a:lstStyle>
          <a:p>
            <a:pPr>
              <a:defRPr/>
            </a:pPr>
            <a:fld id="{47DF7DBE-709F-48E1-BB40-3A2CCD2C1E42}" type="slidenum">
              <a:rPr lang="nl-NL"/>
              <a:pPr>
                <a:defRPr/>
              </a:pPr>
              <a:t>‹#›</a:t>
            </a:fld>
            <a:endParaRPr lang="nl-NL"/>
          </a:p>
        </p:txBody>
      </p:sp>
      <p:sp>
        <p:nvSpPr>
          <p:cNvPr id="6"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3461092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shpBeeldmerk"/>
          <p:cNvSpPr>
            <a:spLocks noGrp="1" noChangeArrowheads="1"/>
          </p:cNvSpPr>
          <p:nvPr>
            <p:ph type="sldNum" sz="quarter" idx="10"/>
          </p:nvPr>
        </p:nvSpPr>
        <p:spPr>
          <a:ln/>
        </p:spPr>
        <p:txBody>
          <a:bodyPr/>
          <a:lstStyle>
            <a:lvl1pPr>
              <a:defRPr/>
            </a:lvl1pPr>
          </a:lstStyle>
          <a:p>
            <a:pPr>
              <a:defRPr/>
            </a:pPr>
            <a:fld id="{54EF304E-2284-4B87-87A7-921C9C3CACAD}" type="slidenum">
              <a:rPr lang="nl-NL"/>
              <a:pPr>
                <a:defRPr/>
              </a:pPr>
              <a:t>‹#›</a:t>
            </a:fld>
            <a:endParaRPr lang="nl-NL"/>
          </a:p>
        </p:txBody>
      </p:sp>
      <p:sp>
        <p:nvSpPr>
          <p:cNvPr id="6"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35476057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hpBeeldmerk"/>
          <p:cNvSpPr>
            <a:spLocks noGrp="1" noChangeArrowheads="1"/>
          </p:cNvSpPr>
          <p:nvPr>
            <p:ph type="sldNum" sz="quarter" idx="10"/>
          </p:nvPr>
        </p:nvSpPr>
        <p:spPr>
          <a:ln/>
        </p:spPr>
        <p:txBody>
          <a:bodyPr/>
          <a:lstStyle>
            <a:lvl1pPr>
              <a:defRPr/>
            </a:lvl1pPr>
          </a:lstStyle>
          <a:p>
            <a:pPr>
              <a:defRPr/>
            </a:pPr>
            <a:fld id="{31EC69B9-ED36-495F-8330-AFB3A95A9739}" type="slidenum">
              <a:rPr lang="nl-NL"/>
              <a:pPr>
                <a:defRPr/>
              </a:pPr>
              <a:t>‹#›</a:t>
            </a:fld>
            <a:endParaRPr lang="nl-NL"/>
          </a:p>
        </p:txBody>
      </p:sp>
      <p:sp>
        <p:nvSpPr>
          <p:cNvPr id="5"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3017761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266768" y="0"/>
            <a:ext cx="2925233" cy="61547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88951" y="0"/>
            <a:ext cx="8574616" cy="61547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shpBeeldmerk"/>
          <p:cNvSpPr>
            <a:spLocks noGrp="1" noChangeArrowheads="1"/>
          </p:cNvSpPr>
          <p:nvPr>
            <p:ph type="sldNum" sz="quarter" idx="10"/>
          </p:nvPr>
        </p:nvSpPr>
        <p:spPr>
          <a:ln/>
        </p:spPr>
        <p:txBody>
          <a:bodyPr/>
          <a:lstStyle>
            <a:lvl1pPr>
              <a:defRPr/>
            </a:lvl1pPr>
          </a:lstStyle>
          <a:p>
            <a:pPr>
              <a:defRPr/>
            </a:pPr>
            <a:fld id="{36CEF341-9314-46F3-92EF-7216C1460240}" type="slidenum">
              <a:rPr lang="nl-NL"/>
              <a:pPr>
                <a:defRPr/>
              </a:pPr>
              <a:t>‹#›</a:t>
            </a:fld>
            <a:endParaRPr lang="nl-NL"/>
          </a:p>
        </p:txBody>
      </p:sp>
      <p:sp>
        <p:nvSpPr>
          <p:cNvPr id="5" name="Rectangle 12"/>
          <p:cNvSpPr>
            <a:spLocks noGrp="1" noChangeArrowheads="1"/>
          </p:cNvSpPr>
          <p:nvPr>
            <p:ph type="ftr" sz="quarter" idx="11"/>
          </p:nvPr>
        </p:nvSpPr>
        <p:spPr>
          <a:xfrm>
            <a:off x="2688167" y="6527800"/>
            <a:ext cx="6239933" cy="279400"/>
          </a:xfrm>
          <a:prstGeom prst="rect">
            <a:avLst/>
          </a:prstGeom>
          <a:ln/>
        </p:spPr>
        <p:txBody>
          <a:bodyPr/>
          <a:lstStyle>
            <a:lvl1pPr>
              <a:defRPr/>
            </a:lvl1pPr>
          </a:lstStyle>
          <a:p>
            <a:pPr>
              <a:defRPr/>
            </a:pPr>
            <a:r>
              <a:rPr lang="nl-NL"/>
              <a:t>OSI SAF User Workshop | November 2014</a:t>
            </a:r>
          </a:p>
        </p:txBody>
      </p:sp>
    </p:spTree>
    <p:extLst>
      <p:ext uri="{BB962C8B-B14F-4D97-AF65-F5344CB8AC3E}">
        <p14:creationId xmlns:p14="http://schemas.microsoft.com/office/powerpoint/2010/main" val="2692226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53277E23-8907-A145-AE3E-298C952BE334}"/>
              </a:ext>
            </a:extLst>
          </p:cNvPr>
          <p:cNvSpPr txBox="1">
            <a:spLocks/>
          </p:cNvSpPr>
          <p:nvPr userDrawn="1"/>
        </p:nvSpPr>
        <p:spPr>
          <a:xfrm>
            <a:off x="550729" y="1233726"/>
            <a:ext cx="11017881" cy="4844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0000"/>
                    <a:lumOff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0000"/>
                    <a:lumOff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0000"/>
                    <a:lumOff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a:solidFill>
                <a:schemeClr val="tx1">
                  <a:lumMod val="65000"/>
                  <a:lumOff val="35000"/>
                </a:schemeClr>
              </a:solidFill>
            </a:endParaRPr>
          </a:p>
        </p:txBody>
      </p:sp>
      <p:sp>
        <p:nvSpPr>
          <p:cNvPr id="29" name="Slide Number Placeholder 5">
            <a:extLst>
              <a:ext uri="{FF2B5EF4-FFF2-40B4-BE49-F238E27FC236}">
                <a16:creationId xmlns:a16="http://schemas.microsoft.com/office/drawing/2014/main" id="{F5E6C9FF-8A39-7843-9FA2-D4971382E656}"/>
              </a:ext>
            </a:extLst>
          </p:cNvPr>
          <p:cNvSpPr>
            <a:spLocks noGrp="1"/>
          </p:cNvSpPr>
          <p:nvPr>
            <p:ph type="sldNum" sz="quarter" idx="4"/>
          </p:nvPr>
        </p:nvSpPr>
        <p:spPr>
          <a:xfrm>
            <a:off x="11472599" y="6267713"/>
            <a:ext cx="638272" cy="365125"/>
          </a:xfrm>
          <a:prstGeom prst="rect">
            <a:avLst/>
          </a:prstGeom>
        </p:spPr>
        <p:txBody>
          <a:bodyPr vert="horz" lIns="91440" tIns="45720" rIns="91440" bIns="45720" rtlCol="0" anchor="ctr"/>
          <a:lstStyle>
            <a:lvl1pPr algn="l">
              <a:defRPr sz="1000" cap="all" baseline="0">
                <a:solidFill>
                  <a:srgbClr val="898989"/>
                </a:solidFill>
                <a:latin typeface="Arial" panose="020B0604020202020204" pitchFamily="34" charset="0"/>
                <a:cs typeface="Arial" panose="020B0604020202020204" pitchFamily="34" charset="0"/>
              </a:defRPr>
            </a:lvl1pPr>
          </a:lstStyle>
          <a:p>
            <a:fld id="{58768E1A-8455-4611-8763-3FA1B747F6B6}" type="slidenum">
              <a:rPr lang="en-US" smtClean="0"/>
              <a:pPr/>
              <a:t>‹#›</a:t>
            </a:fld>
            <a:endParaRPr lang="en-US"/>
          </a:p>
        </p:txBody>
      </p:sp>
      <p:sp>
        <p:nvSpPr>
          <p:cNvPr id="27" name="Title Placeholder 1">
            <a:extLst>
              <a:ext uri="{FF2B5EF4-FFF2-40B4-BE49-F238E27FC236}">
                <a16:creationId xmlns:a16="http://schemas.microsoft.com/office/drawing/2014/main" id="{2C80A81A-FFAD-E94F-826C-C08A27FBF91A}"/>
              </a:ext>
            </a:extLst>
          </p:cNvPr>
          <p:cNvSpPr>
            <a:spLocks noGrp="1"/>
          </p:cNvSpPr>
          <p:nvPr>
            <p:ph type="title"/>
          </p:nvPr>
        </p:nvSpPr>
        <p:spPr>
          <a:xfrm>
            <a:off x="2741581" y="89669"/>
            <a:ext cx="8366720" cy="807559"/>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5555757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0"/>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Tree>
    <p:extLst>
      <p:ext uri="{BB962C8B-B14F-4D97-AF65-F5344CB8AC3E}">
        <p14:creationId xmlns:p14="http://schemas.microsoft.com/office/powerpoint/2010/main" val="27612840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965219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25286524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268413"/>
            <a:ext cx="5384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268413"/>
            <a:ext cx="5384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16787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4563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smtClean="0"/>
            </a:lvl1pPr>
          </a:lstStyle>
          <a:p>
            <a:pPr>
              <a:defRPr/>
            </a:pPr>
            <a:fld id="{C955239F-771D-4EB2-9DED-62AD418D6E7E}" type="slidenum">
              <a:rPr lang="nl-NL"/>
              <a:pPr>
                <a:defRPr/>
              </a:pPr>
              <a:t>‹#›</a:t>
            </a:fld>
            <a:endParaRPr lang="nl-NL"/>
          </a:p>
        </p:txBody>
      </p:sp>
    </p:spTree>
    <p:extLst>
      <p:ext uri="{BB962C8B-B14F-4D97-AF65-F5344CB8AC3E}">
        <p14:creationId xmlns:p14="http://schemas.microsoft.com/office/powerpoint/2010/main" val="37936962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023545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502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0826470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1325446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913578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277354" y="138113"/>
            <a:ext cx="2914649" cy="59880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27051" y="138113"/>
            <a:ext cx="8547100" cy="59880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2550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smtClean="0"/>
            </a:lvl1pPr>
          </a:lstStyle>
          <a:p>
            <a:pPr>
              <a:defRPr/>
            </a:pPr>
            <a:fld id="{496EFAC5-9F59-46EF-8696-E914FE4B4C9C}" type="slidenum">
              <a:rPr lang="nl-NL"/>
              <a:pPr>
                <a:defRPr/>
              </a:pPr>
              <a:t>‹#›</a:t>
            </a:fld>
            <a:endParaRPr lang="nl-NL"/>
          </a:p>
        </p:txBody>
      </p:sp>
    </p:spTree>
    <p:extLst>
      <p:ext uri="{BB962C8B-B14F-4D97-AF65-F5344CB8AC3E}">
        <p14:creationId xmlns:p14="http://schemas.microsoft.com/office/powerpoint/2010/main" val="379905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smtClean="0"/>
            </a:lvl1pPr>
          </a:lstStyle>
          <a:p>
            <a:pPr>
              <a:defRPr/>
            </a:pPr>
            <a:fld id="{949C594A-CE31-412C-A738-CA45127F54F1}" type="slidenum">
              <a:rPr lang="nl-NL"/>
              <a:pPr>
                <a:defRPr/>
              </a:pPr>
              <a:t>‹#›</a:t>
            </a:fld>
            <a:endParaRPr lang="nl-NL"/>
          </a:p>
        </p:txBody>
      </p:sp>
      <p:sp>
        <p:nvSpPr>
          <p:cNvPr id="5" name="Tijdelijke aanduiding voor voettekst 4"/>
          <p:cNvSpPr>
            <a:spLocks noGrp="1"/>
          </p:cNvSpPr>
          <p:nvPr>
            <p:ph type="ftr" sz="quarter" idx="11"/>
          </p:nvPr>
        </p:nvSpPr>
        <p:spPr>
          <a:xfrm>
            <a:off x="3024718" y="6578600"/>
            <a:ext cx="5183716" cy="279400"/>
          </a:xfrm>
          <a:prstGeom prst="rect">
            <a:avLst/>
          </a:prstGeom>
        </p:spPr>
        <p:txBody>
          <a:bodyPr/>
          <a:lstStyle>
            <a:lvl1pPr>
              <a:defRPr/>
            </a:lvl1pPr>
          </a:lstStyle>
          <a:p>
            <a:r>
              <a:rPr lang="nl-NL" altLang="nl-NL"/>
              <a:t>IKOM, Oct 2013</a:t>
            </a:r>
          </a:p>
        </p:txBody>
      </p:sp>
    </p:spTree>
    <p:extLst>
      <p:ext uri="{BB962C8B-B14F-4D97-AF65-F5344CB8AC3E}">
        <p14:creationId xmlns:p14="http://schemas.microsoft.com/office/powerpoint/2010/main" val="166228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7.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w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8.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image" Target="../media/image1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0.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1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2.png"/><Relationship Id="rId2" Type="http://schemas.openxmlformats.org/officeDocument/2006/relationships/slideLayout" Target="../slideLayouts/slideLayout39.xml"/><Relationship Id="rId16" Type="http://schemas.openxmlformats.org/officeDocument/2006/relationships/theme" Target="../theme/theme5.xml"/><Relationship Id="rId20" Type="http://schemas.openxmlformats.org/officeDocument/2006/relationships/image" Target="../media/image1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14.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18" Type="http://schemas.openxmlformats.org/officeDocument/2006/relationships/image" Target="../media/image15.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14.png"/><Relationship Id="rId2" Type="http://schemas.openxmlformats.org/officeDocument/2006/relationships/slideLayout" Target="../slideLayouts/slideLayout54.xml"/><Relationship Id="rId16" Type="http://schemas.openxmlformats.org/officeDocument/2006/relationships/image" Target="../media/image13.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2.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4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45.gi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hpKleurvlakOnder"/>
          <p:cNvSpPr>
            <a:spLocks noChangeArrowheads="1"/>
          </p:cNvSpPr>
          <p:nvPr userDrawn="1"/>
        </p:nvSpPr>
        <p:spPr bwMode="auto">
          <a:xfrm>
            <a:off x="0" y="6318250"/>
            <a:ext cx="12192000" cy="539750"/>
          </a:xfrm>
          <a:prstGeom prst="rect">
            <a:avLst/>
          </a:prstGeom>
          <a:solidFill>
            <a:srgbClr val="9ACCD4"/>
          </a:solidFill>
          <a:ln w="25400" algn="ctr">
            <a:noFill/>
            <a:miter lim="800000"/>
            <a:headEnd/>
            <a:tailEnd/>
          </a:ln>
        </p:spPr>
        <p:txBody>
          <a:bodyPr anchor="ctr"/>
          <a:lstStyle/>
          <a:p>
            <a:pPr algn="ctr" fontAlgn="auto">
              <a:spcBef>
                <a:spcPts val="0"/>
              </a:spcBef>
              <a:spcAft>
                <a:spcPts val="0"/>
              </a:spcAft>
              <a:defRPr/>
            </a:pPr>
            <a:endParaRPr lang="nl-NL" sz="1800" dirty="0">
              <a:solidFill>
                <a:schemeClr val="lt1"/>
              </a:solidFill>
              <a:latin typeface="+mn-lt"/>
            </a:endParaRPr>
          </a:p>
        </p:txBody>
      </p:sp>
      <p:sp>
        <p:nvSpPr>
          <p:cNvPr id="9" name="shpTekst"/>
          <p:cNvSpPr>
            <a:spLocks noChangeArrowheads="1"/>
          </p:cNvSpPr>
          <p:nvPr userDrawn="1"/>
        </p:nvSpPr>
        <p:spPr bwMode="auto">
          <a:xfrm>
            <a:off x="0" y="1"/>
            <a:ext cx="12192000" cy="1071563"/>
          </a:xfrm>
          <a:prstGeom prst="rect">
            <a:avLst/>
          </a:prstGeom>
          <a:solidFill>
            <a:srgbClr val="9ACCD4"/>
          </a:solidFill>
          <a:ln w="25400" algn="ctr">
            <a:noFill/>
            <a:miter lim="800000"/>
            <a:headEnd/>
            <a:tailEnd/>
          </a:ln>
        </p:spPr>
        <p:txBody>
          <a:bodyPr anchor="ctr"/>
          <a:lstStyle/>
          <a:p>
            <a:pPr algn="ctr">
              <a:defRPr/>
            </a:pPr>
            <a:endParaRPr lang="en-US" sz="1800">
              <a:solidFill>
                <a:srgbClr val="000066"/>
              </a:solidFill>
              <a:latin typeface="Verdana" pitchFamily="34" charset="0"/>
              <a:cs typeface="Arial" charset="0"/>
            </a:endParaRPr>
          </a:p>
        </p:txBody>
      </p:sp>
      <p:sp>
        <p:nvSpPr>
          <p:cNvPr id="364548" name="Rectangle 2"/>
          <p:cNvSpPr>
            <a:spLocks noGrp="1" noChangeArrowheads="1"/>
          </p:cNvSpPr>
          <p:nvPr>
            <p:ph type="title"/>
          </p:nvPr>
        </p:nvSpPr>
        <p:spPr bwMode="auto">
          <a:xfrm>
            <a:off x="527051" y="138114"/>
            <a:ext cx="11664949"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36454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opmaakprofielen van de </a:t>
            </a:r>
            <a:r>
              <a:rPr lang="nl-NL" altLang="nl-NL" dirty="0" err="1"/>
              <a:t>modeltekst</a:t>
            </a:r>
            <a:r>
              <a:rPr lang="nl-NL" altLang="nl-NL" dirty="0"/>
              <a:t>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187397" name="Rectangle 5"/>
          <p:cNvSpPr>
            <a:spLocks noGrp="1" noChangeArrowheads="1"/>
          </p:cNvSpPr>
          <p:nvPr>
            <p:ph type="sldNum" sz="quarter" idx="4"/>
          </p:nvPr>
        </p:nvSpPr>
        <p:spPr bwMode="auto">
          <a:xfrm>
            <a:off x="0" y="6553200"/>
            <a:ext cx="958851"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cs typeface="+mn-cs"/>
              </a:defRPr>
            </a:lvl1pPr>
          </a:lstStyle>
          <a:p>
            <a:pPr>
              <a:defRPr/>
            </a:pPr>
            <a:fld id="{7A937665-3A3F-4986-898B-C9AF4BC66151}" type="slidenum">
              <a:rPr lang="nl-NL"/>
              <a:pPr>
                <a:defRPr/>
              </a:pPr>
              <a:t>‹#›</a:t>
            </a:fld>
            <a:endParaRPr lang="nl-NL"/>
          </a:p>
        </p:txBody>
      </p:sp>
      <p:sp>
        <p:nvSpPr>
          <p:cNvPr id="187404" name="Rectangle 12"/>
          <p:cNvSpPr>
            <a:spLocks noChangeArrowheads="1"/>
          </p:cNvSpPr>
          <p:nvPr userDrawn="1"/>
        </p:nvSpPr>
        <p:spPr bwMode="auto">
          <a:xfrm>
            <a:off x="10416117" y="6381750"/>
            <a:ext cx="1775883" cy="476250"/>
          </a:xfrm>
          <a:prstGeom prst="rect">
            <a:avLst/>
          </a:prstGeom>
          <a:solidFill>
            <a:schemeClr val="bg1"/>
          </a:solidFill>
          <a:ln w="9525" algn="ctr">
            <a:noFill/>
            <a:miter lim="800000"/>
            <a:headEnd/>
            <a:tailEnd/>
          </a:ln>
          <a:effectLst/>
        </p:spPr>
        <p:txBody>
          <a:bodyPr wrap="none" anchor="ctr"/>
          <a:lstStyle/>
          <a:p>
            <a:pPr algn="ctr">
              <a:defRPr/>
            </a:pPr>
            <a:endParaRPr lang="en-US" sz="3600">
              <a:solidFill>
                <a:schemeClr val="tx2"/>
              </a:solidFill>
            </a:endParaRPr>
          </a:p>
        </p:txBody>
      </p:sp>
      <p:pic>
        <p:nvPicPr>
          <p:cNvPr id="364552" name="Picture 7" descr="knmilogo_new_nederlands"/>
          <p:cNvPicPr>
            <a:picLocks noChangeAspect="1" noChangeArrowheads="1"/>
          </p:cNvPicPr>
          <p:nvPr userDrawn="1"/>
        </p:nvPicPr>
        <p:blipFill>
          <a:blip r:embed="rId12">
            <a:extLst>
              <a:ext uri="{28A0092B-C50C-407E-A947-70E740481C1C}">
                <a14:useLocalDpi xmlns:a14="http://schemas.microsoft.com/office/drawing/2010/main" val="0"/>
              </a:ext>
            </a:extLst>
          </a:blip>
          <a:srcRect r="80974"/>
          <a:stretch>
            <a:fillRect/>
          </a:stretch>
        </p:blipFill>
        <p:spPr bwMode="auto">
          <a:xfrm>
            <a:off x="1" y="1"/>
            <a:ext cx="47836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4554" name="Group 10"/>
          <p:cNvGrpSpPr>
            <a:grpSpLocks/>
          </p:cNvGrpSpPr>
          <p:nvPr userDrawn="1"/>
        </p:nvGrpSpPr>
        <p:grpSpPr bwMode="auto">
          <a:xfrm>
            <a:off x="10033003" y="6308725"/>
            <a:ext cx="2222500" cy="712788"/>
            <a:chOff x="4740" y="3974"/>
            <a:chExt cx="1050" cy="449"/>
          </a:xfrm>
        </p:grpSpPr>
        <p:pic>
          <p:nvPicPr>
            <p:cNvPr id="364555" name="Picture 6" descr="nwpsaflogo_limitedtext"/>
            <p:cNvPicPr>
              <a:picLocks noChangeAspect="1" noChangeArrowheads="1"/>
            </p:cNvPicPr>
            <p:nvPr userDrawn="1"/>
          </p:nvPicPr>
          <p:blipFill>
            <a:blip r:embed="rId13">
              <a:extLst>
                <a:ext uri="{28A0092B-C50C-407E-A947-70E740481C1C}">
                  <a14:useLocalDpi xmlns:a14="http://schemas.microsoft.com/office/drawing/2010/main" val="0"/>
                </a:ext>
              </a:extLst>
            </a:blip>
            <a:srcRect r="75824"/>
            <a:stretch>
              <a:fillRect/>
            </a:stretch>
          </p:blipFill>
          <p:spPr bwMode="auto">
            <a:xfrm>
              <a:off x="5080" y="3974"/>
              <a:ext cx="406"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6" name="Picture 8" descr="osisaflogo"/>
            <p:cNvPicPr>
              <a:picLocks noChangeAspect="1" noChangeArrowheads="1"/>
            </p:cNvPicPr>
            <p:nvPr userDrawn="1"/>
          </p:nvPicPr>
          <p:blipFill>
            <a:blip r:embed="rId14">
              <a:extLst>
                <a:ext uri="{28A0092B-C50C-407E-A947-70E740481C1C}">
                  <a14:useLocalDpi xmlns:a14="http://schemas.microsoft.com/office/drawing/2010/main" val="0"/>
                </a:ext>
              </a:extLst>
            </a:blip>
            <a:srcRect r="75591" b="13744"/>
            <a:stretch>
              <a:fillRect/>
            </a:stretch>
          </p:blipFill>
          <p:spPr bwMode="auto">
            <a:xfrm>
              <a:off x="5420" y="3980"/>
              <a:ext cx="370"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7" name="Picture 9" descr="eumetsatlogo"/>
            <p:cNvPicPr>
              <a:picLocks noChangeAspect="1" noChangeArrowheads="1"/>
            </p:cNvPicPr>
            <p:nvPr userDrawn="1"/>
          </p:nvPicPr>
          <p:blipFill>
            <a:blip r:embed="rId15">
              <a:extLst>
                <a:ext uri="{28A0092B-C50C-407E-A947-70E740481C1C}">
                  <a14:useLocalDpi xmlns:a14="http://schemas.microsoft.com/office/drawing/2010/main" val="0"/>
                </a:ext>
              </a:extLst>
            </a:blip>
            <a:srcRect r="82677"/>
            <a:stretch>
              <a:fillRect/>
            </a:stretch>
          </p:blipFill>
          <p:spPr bwMode="auto">
            <a:xfrm>
              <a:off x="4740" y="3974"/>
              <a:ext cx="351"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3"/>
          <p:cNvPicPr>
            <a:picLocks noChangeAspect="1" noChangeArrowheads="1"/>
          </p:cNvPicPr>
          <p:nvPr userDrawn="1"/>
        </p:nvPicPr>
        <p:blipFill>
          <a:blip r:embed="rId16"/>
          <a:srcRect/>
          <a:stretch>
            <a:fillRect/>
          </a:stretch>
        </p:blipFill>
        <p:spPr bwMode="auto">
          <a:xfrm>
            <a:off x="9266770" y="6318251"/>
            <a:ext cx="766233" cy="574675"/>
          </a:xfrm>
          <a:prstGeom prst="rect">
            <a:avLst/>
          </a:prstGeom>
          <a:solidFill>
            <a:schemeClr val="bg1"/>
          </a:solidFill>
          <a:ln>
            <a:noFill/>
          </a:ln>
          <a:effectLst/>
        </p:spPr>
      </p:pic>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Lst>
  <p:txStyles>
    <p:titleStyle>
      <a:lvl1pPr algn="ctr" rtl="0" fontAlgn="base">
        <a:spcBef>
          <a:spcPct val="0"/>
        </a:spcBef>
        <a:spcAft>
          <a:spcPct val="0"/>
        </a:spcAft>
        <a:defRPr sz="4400" b="1">
          <a:solidFill>
            <a:srgbClr val="002060"/>
          </a:solidFill>
          <a:latin typeface="Calibri" panose="020F0502020204030204" pitchFamily="34" charset="0"/>
          <a:ea typeface="+mj-ea"/>
          <a:cs typeface="+mj-cs"/>
        </a:defRPr>
      </a:lvl1pPr>
      <a:lvl2pPr algn="ctr" rtl="0" fontAlgn="base">
        <a:spcBef>
          <a:spcPct val="0"/>
        </a:spcBef>
        <a:spcAft>
          <a:spcPct val="0"/>
        </a:spcAft>
        <a:defRPr sz="4400">
          <a:solidFill>
            <a:schemeClr val="accent2"/>
          </a:solidFill>
          <a:latin typeface="Verdana" pitchFamily="34" charset="0"/>
        </a:defRPr>
      </a:lvl2pPr>
      <a:lvl3pPr algn="ctr" rtl="0" fontAlgn="base">
        <a:spcBef>
          <a:spcPct val="0"/>
        </a:spcBef>
        <a:spcAft>
          <a:spcPct val="0"/>
        </a:spcAft>
        <a:defRPr sz="4400">
          <a:solidFill>
            <a:schemeClr val="accent2"/>
          </a:solidFill>
          <a:latin typeface="Verdana" pitchFamily="34" charset="0"/>
        </a:defRPr>
      </a:lvl3pPr>
      <a:lvl4pPr algn="ctr" rtl="0" fontAlgn="base">
        <a:spcBef>
          <a:spcPct val="0"/>
        </a:spcBef>
        <a:spcAft>
          <a:spcPct val="0"/>
        </a:spcAft>
        <a:defRPr sz="4400">
          <a:solidFill>
            <a:schemeClr val="accent2"/>
          </a:solidFill>
          <a:latin typeface="Verdana" pitchFamily="34" charset="0"/>
        </a:defRPr>
      </a:lvl4pPr>
      <a:lvl5pPr algn="ctr" rtl="0" fontAlgn="base">
        <a:spcBef>
          <a:spcPct val="0"/>
        </a:spcBef>
        <a:spcAft>
          <a:spcPct val="0"/>
        </a:spcAft>
        <a:defRPr sz="4400">
          <a:solidFill>
            <a:schemeClr val="accent2"/>
          </a:solidFill>
          <a:latin typeface="Verdana" pitchFamily="34" charset="0"/>
        </a:defRPr>
      </a:lvl5pPr>
      <a:lvl6pPr marL="457200" algn="ctr" rtl="0" fontAlgn="base">
        <a:spcBef>
          <a:spcPct val="0"/>
        </a:spcBef>
        <a:spcAft>
          <a:spcPct val="0"/>
        </a:spcAft>
        <a:defRPr sz="4400">
          <a:solidFill>
            <a:schemeClr val="accent2"/>
          </a:solidFill>
          <a:latin typeface="Verdana" pitchFamily="34" charset="0"/>
        </a:defRPr>
      </a:lvl6pPr>
      <a:lvl7pPr marL="914400" algn="ctr" rtl="0" fontAlgn="base">
        <a:spcBef>
          <a:spcPct val="0"/>
        </a:spcBef>
        <a:spcAft>
          <a:spcPct val="0"/>
        </a:spcAft>
        <a:defRPr sz="4400">
          <a:solidFill>
            <a:schemeClr val="accent2"/>
          </a:solidFill>
          <a:latin typeface="Verdana" pitchFamily="34" charset="0"/>
        </a:defRPr>
      </a:lvl7pPr>
      <a:lvl8pPr marL="1371600" algn="ctr" rtl="0" fontAlgn="base">
        <a:spcBef>
          <a:spcPct val="0"/>
        </a:spcBef>
        <a:spcAft>
          <a:spcPct val="0"/>
        </a:spcAft>
        <a:defRPr sz="4400">
          <a:solidFill>
            <a:schemeClr val="accent2"/>
          </a:solidFill>
          <a:latin typeface="Verdana" pitchFamily="34" charset="0"/>
        </a:defRPr>
      </a:lvl8pPr>
      <a:lvl9pPr marL="1828800" algn="ctr" rtl="0" fontAlgn="base">
        <a:spcBef>
          <a:spcPct val="0"/>
        </a:spcBef>
        <a:spcAft>
          <a:spcPct val="0"/>
        </a:spcAft>
        <a:defRPr sz="4400">
          <a:solidFill>
            <a:schemeClr val="accent2"/>
          </a:solidFill>
          <a:latin typeface="Verdana" pitchFamily="34" charset="0"/>
        </a:defRPr>
      </a:lvl9pPr>
    </p:titleStyle>
    <p:bodyStyle>
      <a:lvl1pPr marL="342900" indent="-342900" algn="l" rtl="0" fontAlgn="base">
        <a:spcBef>
          <a:spcPct val="20000"/>
        </a:spcBef>
        <a:spcAft>
          <a:spcPct val="0"/>
        </a:spcAft>
        <a:buFont typeface="Wingdings" pitchFamily="2" charset="2"/>
        <a:buChar char="Ø"/>
        <a:defRPr sz="3200">
          <a:solidFill>
            <a:srgbClr val="002060"/>
          </a:solidFill>
          <a:latin typeface="Calibri" panose="020F0502020204030204" pitchFamily="34" charset="0"/>
          <a:ea typeface="+mn-ea"/>
          <a:cs typeface="+mn-cs"/>
        </a:defRPr>
      </a:lvl1pPr>
      <a:lvl2pPr marL="742950" indent="-285750" algn="l" rtl="0" fontAlgn="base">
        <a:spcBef>
          <a:spcPct val="20000"/>
        </a:spcBef>
        <a:spcAft>
          <a:spcPct val="0"/>
        </a:spcAft>
        <a:buChar char="–"/>
        <a:defRPr sz="2800">
          <a:solidFill>
            <a:srgbClr val="002060"/>
          </a:solidFill>
          <a:latin typeface="Calibri" panose="020F0502020204030204" pitchFamily="34" charset="0"/>
        </a:defRPr>
      </a:lvl2pPr>
      <a:lvl3pPr marL="1143000" indent="-228600" algn="l" rtl="0" fontAlgn="base">
        <a:spcBef>
          <a:spcPct val="20000"/>
        </a:spcBef>
        <a:spcAft>
          <a:spcPct val="0"/>
        </a:spcAft>
        <a:buChar char="•"/>
        <a:defRPr sz="2400">
          <a:solidFill>
            <a:srgbClr val="002060"/>
          </a:solidFill>
          <a:latin typeface="Calibri" panose="020F0502020204030204" pitchFamily="34" charset="0"/>
        </a:defRPr>
      </a:lvl3pPr>
      <a:lvl4pPr marL="1600200" indent="-228600" algn="l" rtl="0" fontAlgn="base">
        <a:spcBef>
          <a:spcPct val="20000"/>
        </a:spcBef>
        <a:spcAft>
          <a:spcPct val="0"/>
        </a:spcAft>
        <a:buChar char="–"/>
        <a:defRPr sz="2000">
          <a:solidFill>
            <a:srgbClr val="002060"/>
          </a:solidFill>
          <a:latin typeface="Calibri" panose="020F0502020204030204" pitchFamily="34" charset="0"/>
        </a:defRPr>
      </a:lvl4pPr>
      <a:lvl5pPr marL="2057400" indent="-228600" algn="l" rtl="0" fontAlgn="base">
        <a:spcBef>
          <a:spcPct val="20000"/>
        </a:spcBef>
        <a:spcAft>
          <a:spcPct val="0"/>
        </a:spcAft>
        <a:buChar char="»"/>
        <a:defRPr sz="2000">
          <a:solidFill>
            <a:srgbClr val="002060"/>
          </a:solidFill>
          <a:latin typeface="Calibri" panose="020F0502020204030204" pitchFamily="34" charset="0"/>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pKleurvlakOnder"/>
          <p:cNvSpPr>
            <a:spLocks noChangeArrowheads="1"/>
          </p:cNvSpPr>
          <p:nvPr/>
        </p:nvSpPr>
        <p:spPr bwMode="auto">
          <a:xfrm>
            <a:off x="0" y="6318250"/>
            <a:ext cx="12192000" cy="539750"/>
          </a:xfrm>
          <a:prstGeom prst="rect">
            <a:avLst/>
          </a:prstGeom>
          <a:solidFill>
            <a:srgbClr val="9ACCD4"/>
          </a:solidFill>
          <a:ln>
            <a:noFill/>
          </a:ln>
        </p:spPr>
        <p:txBody>
          <a:bodyPr anchor="ctr"/>
          <a:lstStyle>
            <a:lvl1pPr eaLnBrk="0" hangingPunct="0">
              <a:defRPr sz="4400">
                <a:solidFill>
                  <a:schemeClr val="tx2"/>
                </a:solidFill>
                <a:latin typeface="Times New Roman" pitchFamily="18" charset="0"/>
              </a:defRPr>
            </a:lvl1pPr>
            <a:lvl2pPr marL="742950" indent="-285750" eaLnBrk="0" hangingPunct="0">
              <a:defRPr sz="4400">
                <a:solidFill>
                  <a:schemeClr val="tx2"/>
                </a:solidFill>
                <a:latin typeface="Times New Roman" pitchFamily="18" charset="0"/>
              </a:defRPr>
            </a:lvl2pPr>
            <a:lvl3pPr marL="1143000" indent="-228600" eaLnBrk="0" hangingPunct="0">
              <a:defRPr sz="4400">
                <a:solidFill>
                  <a:schemeClr val="tx2"/>
                </a:solidFill>
                <a:latin typeface="Times New Roman" pitchFamily="18" charset="0"/>
              </a:defRPr>
            </a:lvl3pPr>
            <a:lvl4pPr marL="1600200" indent="-228600" eaLnBrk="0" hangingPunct="0">
              <a:defRPr sz="4400">
                <a:solidFill>
                  <a:schemeClr val="tx2"/>
                </a:solidFill>
                <a:latin typeface="Times New Roman" pitchFamily="18" charset="0"/>
              </a:defRPr>
            </a:lvl4pPr>
            <a:lvl5pPr marL="2057400" indent="-228600" eaLnBrk="0" hangingPunct="0">
              <a:defRPr sz="4400">
                <a:solidFill>
                  <a:schemeClr val="tx2"/>
                </a:solidFill>
                <a:latin typeface="Times New Roman" pitchFamily="18" charset="0"/>
              </a:defRPr>
            </a:lvl5pPr>
            <a:lvl6pPr marL="2514600" indent="-228600" algn="ctr" eaLnBrk="0" fontAlgn="base" hangingPunct="0">
              <a:spcBef>
                <a:spcPct val="0"/>
              </a:spcBef>
              <a:spcAft>
                <a:spcPct val="0"/>
              </a:spcAft>
              <a:defRPr sz="4400">
                <a:solidFill>
                  <a:schemeClr val="tx2"/>
                </a:solidFill>
                <a:latin typeface="Times New Roman" pitchFamily="18" charset="0"/>
              </a:defRPr>
            </a:lvl6pPr>
            <a:lvl7pPr marL="2971800" indent="-228600" algn="ctr" eaLnBrk="0" fontAlgn="base" hangingPunct="0">
              <a:spcBef>
                <a:spcPct val="0"/>
              </a:spcBef>
              <a:spcAft>
                <a:spcPct val="0"/>
              </a:spcAft>
              <a:defRPr sz="4400">
                <a:solidFill>
                  <a:schemeClr val="tx2"/>
                </a:solidFill>
                <a:latin typeface="Times New Roman" pitchFamily="18" charset="0"/>
              </a:defRPr>
            </a:lvl7pPr>
            <a:lvl8pPr marL="3429000" indent="-228600" algn="ctr" eaLnBrk="0" fontAlgn="base" hangingPunct="0">
              <a:spcBef>
                <a:spcPct val="0"/>
              </a:spcBef>
              <a:spcAft>
                <a:spcPct val="0"/>
              </a:spcAft>
              <a:defRPr sz="4400">
                <a:solidFill>
                  <a:schemeClr val="tx2"/>
                </a:solidFill>
                <a:latin typeface="Times New Roman" pitchFamily="18" charset="0"/>
              </a:defRPr>
            </a:lvl8pPr>
            <a:lvl9pPr marL="3886200" indent="-228600" algn="ctr" eaLnBrk="0" fontAlgn="base" hangingPunct="0">
              <a:spcBef>
                <a:spcPct val="0"/>
              </a:spcBef>
              <a:spcAft>
                <a:spcPct val="0"/>
              </a:spcAft>
              <a:defRPr sz="4400">
                <a:solidFill>
                  <a:schemeClr val="tx2"/>
                </a:solidFill>
                <a:latin typeface="Times New Roman" pitchFamily="18" charset="0"/>
              </a:defRPr>
            </a:lvl9pPr>
          </a:lstStyle>
          <a:p>
            <a:pPr algn="ctr" eaLnBrk="1" hangingPunct="1">
              <a:defRPr/>
            </a:pPr>
            <a:endParaRPr lang="nl-NL" altLang="nl-NL" sz="1800">
              <a:solidFill>
                <a:srgbClr val="FFFFFF"/>
              </a:solidFill>
              <a:latin typeface="Verdana" pitchFamily="34" charset="0"/>
            </a:endParaRPr>
          </a:p>
        </p:txBody>
      </p:sp>
      <p:sp>
        <p:nvSpPr>
          <p:cNvPr id="1029" name="shpTekst"/>
          <p:cNvSpPr>
            <a:spLocks noChangeArrowheads="1"/>
          </p:cNvSpPr>
          <p:nvPr/>
        </p:nvSpPr>
        <p:spPr bwMode="auto">
          <a:xfrm>
            <a:off x="0" y="1"/>
            <a:ext cx="12192000" cy="1071563"/>
          </a:xfrm>
          <a:prstGeom prst="rect">
            <a:avLst/>
          </a:prstGeom>
          <a:solidFill>
            <a:srgbClr val="9ACCD4"/>
          </a:solidFill>
          <a:ln>
            <a:noFill/>
          </a:ln>
        </p:spPr>
        <p:txBody>
          <a:bodyPr anchor="ctr"/>
          <a:lstStyle>
            <a:lvl1pPr eaLnBrk="0" hangingPunct="0">
              <a:defRPr sz="4400">
                <a:solidFill>
                  <a:schemeClr val="tx2"/>
                </a:solidFill>
                <a:latin typeface="Times New Roman" pitchFamily="18" charset="0"/>
              </a:defRPr>
            </a:lvl1pPr>
            <a:lvl2pPr marL="742950" indent="-285750" eaLnBrk="0" hangingPunct="0">
              <a:defRPr sz="4400">
                <a:solidFill>
                  <a:schemeClr val="tx2"/>
                </a:solidFill>
                <a:latin typeface="Times New Roman" pitchFamily="18" charset="0"/>
              </a:defRPr>
            </a:lvl2pPr>
            <a:lvl3pPr marL="1143000" indent="-228600" eaLnBrk="0" hangingPunct="0">
              <a:defRPr sz="4400">
                <a:solidFill>
                  <a:schemeClr val="tx2"/>
                </a:solidFill>
                <a:latin typeface="Times New Roman" pitchFamily="18" charset="0"/>
              </a:defRPr>
            </a:lvl3pPr>
            <a:lvl4pPr marL="1600200" indent="-228600" eaLnBrk="0" hangingPunct="0">
              <a:defRPr sz="4400">
                <a:solidFill>
                  <a:schemeClr val="tx2"/>
                </a:solidFill>
                <a:latin typeface="Times New Roman" pitchFamily="18" charset="0"/>
              </a:defRPr>
            </a:lvl4pPr>
            <a:lvl5pPr marL="2057400" indent="-228600" eaLnBrk="0" hangingPunct="0">
              <a:defRPr sz="4400">
                <a:solidFill>
                  <a:schemeClr val="tx2"/>
                </a:solidFill>
                <a:latin typeface="Times New Roman" pitchFamily="18" charset="0"/>
              </a:defRPr>
            </a:lvl5pPr>
            <a:lvl6pPr marL="2514600" indent="-228600" algn="ctr" eaLnBrk="0" fontAlgn="base" hangingPunct="0">
              <a:spcBef>
                <a:spcPct val="0"/>
              </a:spcBef>
              <a:spcAft>
                <a:spcPct val="0"/>
              </a:spcAft>
              <a:defRPr sz="4400">
                <a:solidFill>
                  <a:schemeClr val="tx2"/>
                </a:solidFill>
                <a:latin typeface="Times New Roman" pitchFamily="18" charset="0"/>
              </a:defRPr>
            </a:lvl6pPr>
            <a:lvl7pPr marL="2971800" indent="-228600" algn="ctr" eaLnBrk="0" fontAlgn="base" hangingPunct="0">
              <a:spcBef>
                <a:spcPct val="0"/>
              </a:spcBef>
              <a:spcAft>
                <a:spcPct val="0"/>
              </a:spcAft>
              <a:defRPr sz="4400">
                <a:solidFill>
                  <a:schemeClr val="tx2"/>
                </a:solidFill>
                <a:latin typeface="Times New Roman" pitchFamily="18" charset="0"/>
              </a:defRPr>
            </a:lvl7pPr>
            <a:lvl8pPr marL="3429000" indent="-228600" algn="ctr" eaLnBrk="0" fontAlgn="base" hangingPunct="0">
              <a:spcBef>
                <a:spcPct val="0"/>
              </a:spcBef>
              <a:spcAft>
                <a:spcPct val="0"/>
              </a:spcAft>
              <a:defRPr sz="4400">
                <a:solidFill>
                  <a:schemeClr val="tx2"/>
                </a:solidFill>
                <a:latin typeface="Times New Roman" pitchFamily="18" charset="0"/>
              </a:defRPr>
            </a:lvl8pPr>
            <a:lvl9pPr marL="3886200" indent="-228600" algn="ctr" eaLnBrk="0" fontAlgn="base" hangingPunct="0">
              <a:spcBef>
                <a:spcPct val="0"/>
              </a:spcBef>
              <a:spcAft>
                <a:spcPct val="0"/>
              </a:spcAft>
              <a:defRPr sz="4400">
                <a:solidFill>
                  <a:schemeClr val="tx2"/>
                </a:solidFill>
                <a:latin typeface="Times New Roman" pitchFamily="18" charset="0"/>
              </a:defRPr>
            </a:lvl9pPr>
          </a:lstStyle>
          <a:p>
            <a:pPr algn="ctr" eaLnBrk="1" hangingPunct="1">
              <a:defRPr/>
            </a:pPr>
            <a:endParaRPr lang="en-US" altLang="nl-NL" sz="1800">
              <a:solidFill>
                <a:srgbClr val="000066"/>
              </a:solidFill>
              <a:latin typeface="Verdana" pitchFamily="34" charset="0"/>
              <a:cs typeface="Arial" charset="0"/>
            </a:endParaRPr>
          </a:p>
        </p:txBody>
      </p:sp>
      <p:pic>
        <p:nvPicPr>
          <p:cNvPr id="387076" name="Picture 7" descr="knmilogo_new_nederlands"/>
          <p:cNvPicPr>
            <a:picLocks noChangeAspect="1" noChangeArrowheads="1"/>
          </p:cNvPicPr>
          <p:nvPr/>
        </p:nvPicPr>
        <p:blipFill>
          <a:blip r:embed="rId13">
            <a:extLst>
              <a:ext uri="{28A0092B-C50C-407E-A947-70E740481C1C}">
                <a14:useLocalDpi xmlns:a14="http://schemas.microsoft.com/office/drawing/2010/main" val="0"/>
              </a:ext>
            </a:extLst>
          </a:blip>
          <a:srcRect r="80974"/>
          <a:stretch>
            <a:fillRect/>
          </a:stretch>
        </p:blipFill>
        <p:spPr bwMode="auto">
          <a:xfrm>
            <a:off x="1" y="1"/>
            <a:ext cx="47836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77" name="Afbeelding 7"/>
          <p:cNvPicPr>
            <a:picLocks noChangeAspect="1"/>
          </p:cNvPicPr>
          <p:nvPr userDrawn="1"/>
        </p:nvPicPr>
        <p:blipFill>
          <a:blip r:embed="rId14" cstate="print">
            <a:extLst>
              <a:ext uri="{28A0092B-C50C-407E-A947-70E740481C1C}">
                <a14:useLocalDpi xmlns:a14="http://schemas.microsoft.com/office/drawing/2010/main" val="0"/>
              </a:ext>
            </a:extLst>
          </a:blip>
          <a:srcRect l="16270" t="1305" r="17137" b="7805"/>
          <a:stretch>
            <a:fillRect/>
          </a:stretch>
        </p:blipFill>
        <p:spPr bwMode="auto">
          <a:xfrm>
            <a:off x="6351" y="-50751"/>
            <a:ext cx="6155267" cy="690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pKleurvlak"/>
          <p:cNvSpPr>
            <a:spLocks noChangeArrowheads="1"/>
          </p:cNvSpPr>
          <p:nvPr/>
        </p:nvSpPr>
        <p:spPr bwMode="auto">
          <a:xfrm>
            <a:off x="6525682" y="486833"/>
            <a:ext cx="5666316" cy="1076325"/>
          </a:xfrm>
          <a:prstGeom prst="rect">
            <a:avLst/>
          </a:prstGeom>
          <a:solidFill>
            <a:srgbClr val="9ACCD4"/>
          </a:solidFill>
          <a:ln>
            <a:noFill/>
          </a:ln>
        </p:spPr>
        <p:txBody>
          <a:bodyPr anchor="ct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l">
              <a:defRPr/>
            </a:pPr>
            <a:r>
              <a:rPr lang="nl-NL" sz="1600" dirty="0">
                <a:solidFill>
                  <a:srgbClr val="000000"/>
                </a:solidFill>
                <a:latin typeface="Arial Narrow" panose="020B0606020202030204" pitchFamily="34" charset="0"/>
              </a:rPr>
              <a:t>Royal</a:t>
            </a:r>
            <a:r>
              <a:rPr lang="nl-NL" sz="1600" baseline="0" dirty="0">
                <a:solidFill>
                  <a:srgbClr val="000000"/>
                </a:solidFill>
                <a:latin typeface="Arial Narrow" panose="020B0606020202030204" pitchFamily="34" charset="0"/>
              </a:rPr>
              <a:t> Netherlands</a:t>
            </a:r>
            <a:br>
              <a:rPr lang="nl-NL" sz="1600" baseline="0" dirty="0">
                <a:solidFill>
                  <a:srgbClr val="000000"/>
                </a:solidFill>
                <a:latin typeface="Arial Narrow" panose="020B0606020202030204" pitchFamily="34" charset="0"/>
              </a:rPr>
            </a:br>
            <a:r>
              <a:rPr lang="nl-NL" sz="1600" baseline="0" dirty="0">
                <a:solidFill>
                  <a:srgbClr val="000000"/>
                </a:solidFill>
                <a:latin typeface="Arial Narrow" panose="020B0606020202030204" pitchFamily="34" charset="0"/>
              </a:rPr>
              <a:t>Meteorological </a:t>
            </a:r>
            <a:r>
              <a:rPr lang="nl-NL" sz="1600" baseline="0" dirty="0" err="1">
                <a:solidFill>
                  <a:srgbClr val="000000"/>
                </a:solidFill>
                <a:latin typeface="Arial Narrow" panose="020B0606020202030204" pitchFamily="34" charset="0"/>
              </a:rPr>
              <a:t>Institute</a:t>
            </a:r>
            <a:br>
              <a:rPr lang="nl-NL" sz="1600" baseline="0" dirty="0">
                <a:solidFill>
                  <a:srgbClr val="000000"/>
                </a:solidFill>
                <a:latin typeface="Arial Narrow" panose="020B0606020202030204" pitchFamily="34" charset="0"/>
              </a:rPr>
            </a:br>
            <a:r>
              <a:rPr lang="nl-NL" sz="1600" i="1" baseline="0" dirty="0" err="1">
                <a:solidFill>
                  <a:srgbClr val="000000"/>
                </a:solidFill>
                <a:latin typeface="Arial Narrow" panose="020B0606020202030204" pitchFamily="34" charset="0"/>
              </a:rPr>
              <a:t>Ministry</a:t>
            </a:r>
            <a:r>
              <a:rPr lang="nl-NL" sz="1600" i="1" baseline="0" dirty="0">
                <a:solidFill>
                  <a:srgbClr val="000000"/>
                </a:solidFill>
                <a:latin typeface="Arial Narrow" panose="020B0606020202030204" pitchFamily="34" charset="0"/>
              </a:rPr>
              <a:t> of </a:t>
            </a:r>
            <a:r>
              <a:rPr lang="nl-NL" sz="1600" i="1" baseline="0" dirty="0" err="1">
                <a:solidFill>
                  <a:srgbClr val="000000"/>
                </a:solidFill>
                <a:latin typeface="Arial Narrow" panose="020B0606020202030204" pitchFamily="34" charset="0"/>
              </a:rPr>
              <a:t>Infrastructure</a:t>
            </a:r>
            <a:r>
              <a:rPr lang="nl-NL" sz="1600" i="1" baseline="0" dirty="0">
                <a:solidFill>
                  <a:srgbClr val="000000"/>
                </a:solidFill>
                <a:latin typeface="Arial Narrow" panose="020B0606020202030204" pitchFamily="34" charset="0"/>
              </a:rPr>
              <a:t> and </a:t>
            </a:r>
            <a:r>
              <a:rPr lang="nl-NL" sz="1600" i="1" baseline="0" dirty="0" err="1">
                <a:solidFill>
                  <a:srgbClr val="000000"/>
                </a:solidFill>
                <a:latin typeface="Arial Narrow" panose="020B0606020202030204" pitchFamily="34" charset="0"/>
              </a:rPr>
              <a:t>Waterworks</a:t>
            </a:r>
            <a:endParaRPr lang="nl-NL" sz="1600" i="1" dirty="0">
              <a:solidFill>
                <a:srgbClr val="000000"/>
              </a:solidFill>
              <a:latin typeface="Arial Narrow" panose="020B0606020202030204" pitchFamily="34" charset="0"/>
            </a:endParaRPr>
          </a:p>
        </p:txBody>
      </p:sp>
      <p:pic>
        <p:nvPicPr>
          <p:cNvPr id="387079" name="Picture 24" descr="ROe_IM_KNMI_Logo_Powerpoint_pos"/>
          <p:cNvPicPr>
            <a:picLocks noChangeAspect="1" noChangeArrowheads="1"/>
          </p:cNvPicPr>
          <p:nvPr/>
        </p:nvPicPr>
        <p:blipFill>
          <a:blip r:embed="rId15" cstate="print">
            <a:extLst>
              <a:ext uri="{28A0092B-C50C-407E-A947-70E740481C1C}">
                <a14:useLocalDpi xmlns:a14="http://schemas.microsoft.com/office/drawing/2010/main" val="0"/>
              </a:ext>
            </a:extLst>
          </a:blip>
          <a:srcRect l="46475" r="46477"/>
          <a:stretch>
            <a:fillRect/>
          </a:stretch>
        </p:blipFill>
        <p:spPr bwMode="auto">
          <a:xfrm>
            <a:off x="5666318" y="-6350"/>
            <a:ext cx="85936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81" name="Rectangle 2"/>
          <p:cNvSpPr>
            <a:spLocks noGrp="1" noChangeArrowheads="1"/>
          </p:cNvSpPr>
          <p:nvPr>
            <p:ph type="title"/>
          </p:nvPr>
        </p:nvSpPr>
        <p:spPr bwMode="auto">
          <a:xfrm>
            <a:off x="693210" y="3573017"/>
            <a:ext cx="11664949"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dirty="0"/>
              <a:t>Klik om het opmaakprofiel te bewerken</a:t>
            </a:r>
          </a:p>
        </p:txBody>
      </p:sp>
      <p:sp>
        <p:nvSpPr>
          <p:cNvPr id="387082" name="Rectangle 3"/>
          <p:cNvSpPr>
            <a:spLocks noGrp="1" noChangeArrowheads="1"/>
          </p:cNvSpPr>
          <p:nvPr>
            <p:ph type="body" idx="1"/>
          </p:nvPr>
        </p:nvSpPr>
        <p:spPr bwMode="auto">
          <a:xfrm>
            <a:off x="609600" y="1883618"/>
            <a:ext cx="109728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opmaakprofielen van de </a:t>
            </a:r>
            <a:r>
              <a:rPr lang="nl-NL" altLang="nl-NL" dirty="0" err="1"/>
              <a:t>modeltekst</a:t>
            </a:r>
            <a:r>
              <a:rPr lang="nl-NL" altLang="nl-NL" dirty="0"/>
              <a:t>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dt="0"/>
  <p:txStyles>
    <p:titleStyle>
      <a:lvl1pPr algn="ctr" rtl="0" fontAlgn="base">
        <a:spcBef>
          <a:spcPct val="0"/>
        </a:spcBef>
        <a:spcAft>
          <a:spcPct val="0"/>
        </a:spcAft>
        <a:defRPr sz="4400" b="1">
          <a:solidFill>
            <a:srgbClr val="000066"/>
          </a:solidFill>
          <a:latin typeface="+mj-lt"/>
          <a:ea typeface="+mj-ea"/>
          <a:cs typeface="+mj-cs"/>
        </a:defRPr>
      </a:lvl1pPr>
      <a:lvl2pPr algn="ctr" rtl="0" fontAlgn="base">
        <a:spcBef>
          <a:spcPct val="0"/>
        </a:spcBef>
        <a:spcAft>
          <a:spcPct val="0"/>
        </a:spcAft>
        <a:defRPr sz="4400" b="1">
          <a:solidFill>
            <a:srgbClr val="000066"/>
          </a:solidFill>
          <a:latin typeface="Verdana" pitchFamily="34" charset="0"/>
        </a:defRPr>
      </a:lvl2pPr>
      <a:lvl3pPr algn="ctr" rtl="0" fontAlgn="base">
        <a:spcBef>
          <a:spcPct val="0"/>
        </a:spcBef>
        <a:spcAft>
          <a:spcPct val="0"/>
        </a:spcAft>
        <a:defRPr sz="4400" b="1">
          <a:solidFill>
            <a:srgbClr val="000066"/>
          </a:solidFill>
          <a:latin typeface="Verdana" pitchFamily="34" charset="0"/>
        </a:defRPr>
      </a:lvl3pPr>
      <a:lvl4pPr algn="ctr" rtl="0" fontAlgn="base">
        <a:spcBef>
          <a:spcPct val="0"/>
        </a:spcBef>
        <a:spcAft>
          <a:spcPct val="0"/>
        </a:spcAft>
        <a:defRPr sz="4400" b="1">
          <a:solidFill>
            <a:srgbClr val="000066"/>
          </a:solidFill>
          <a:latin typeface="Verdana" pitchFamily="34" charset="0"/>
        </a:defRPr>
      </a:lvl4pPr>
      <a:lvl5pPr algn="ctr" rtl="0" fontAlgn="base">
        <a:spcBef>
          <a:spcPct val="0"/>
        </a:spcBef>
        <a:spcAft>
          <a:spcPct val="0"/>
        </a:spcAft>
        <a:defRPr sz="4400" b="1">
          <a:solidFill>
            <a:srgbClr val="000066"/>
          </a:solidFill>
          <a:latin typeface="Verdana" pitchFamily="34" charset="0"/>
        </a:defRPr>
      </a:lvl5pPr>
      <a:lvl6pPr marL="457200" algn="ctr" rtl="0" fontAlgn="base">
        <a:spcBef>
          <a:spcPct val="0"/>
        </a:spcBef>
        <a:spcAft>
          <a:spcPct val="0"/>
        </a:spcAft>
        <a:defRPr sz="4400" b="1">
          <a:solidFill>
            <a:srgbClr val="000066"/>
          </a:solidFill>
          <a:latin typeface="Verdana" pitchFamily="34" charset="0"/>
        </a:defRPr>
      </a:lvl6pPr>
      <a:lvl7pPr marL="914400" algn="ctr" rtl="0" fontAlgn="base">
        <a:spcBef>
          <a:spcPct val="0"/>
        </a:spcBef>
        <a:spcAft>
          <a:spcPct val="0"/>
        </a:spcAft>
        <a:defRPr sz="4400" b="1">
          <a:solidFill>
            <a:srgbClr val="000066"/>
          </a:solidFill>
          <a:latin typeface="Verdana" pitchFamily="34" charset="0"/>
        </a:defRPr>
      </a:lvl7pPr>
      <a:lvl8pPr marL="1371600" algn="ctr" rtl="0" fontAlgn="base">
        <a:spcBef>
          <a:spcPct val="0"/>
        </a:spcBef>
        <a:spcAft>
          <a:spcPct val="0"/>
        </a:spcAft>
        <a:defRPr sz="4400" b="1">
          <a:solidFill>
            <a:srgbClr val="000066"/>
          </a:solidFill>
          <a:latin typeface="Verdana" pitchFamily="34" charset="0"/>
        </a:defRPr>
      </a:lvl8pPr>
      <a:lvl9pPr marL="1828800" algn="ctr" rtl="0" fontAlgn="base">
        <a:spcBef>
          <a:spcPct val="0"/>
        </a:spcBef>
        <a:spcAft>
          <a:spcPct val="0"/>
        </a:spcAft>
        <a:defRPr sz="4400" b="1">
          <a:solidFill>
            <a:srgbClr val="000066"/>
          </a:solidFill>
          <a:latin typeface="Verdana" pitchFamily="34" charset="0"/>
        </a:defRPr>
      </a:lvl9pPr>
    </p:titleStyle>
    <p:bodyStyle>
      <a:lvl1pPr marL="342900" indent="-342900" algn="l" rtl="0" fontAlgn="base">
        <a:spcBef>
          <a:spcPct val="20000"/>
        </a:spcBef>
        <a:spcAft>
          <a:spcPct val="0"/>
        </a:spcAft>
        <a:buFont typeface="Wingdings" pitchFamily="2" charset="2"/>
        <a:buChar char="Ø"/>
        <a:defRPr sz="3200">
          <a:solidFill>
            <a:srgbClr val="000066"/>
          </a:solidFill>
          <a:latin typeface="+mn-lt"/>
          <a:ea typeface="+mn-ea"/>
          <a:cs typeface="+mn-cs"/>
        </a:defRPr>
      </a:lvl1pPr>
      <a:lvl2pPr marL="742950" indent="-285750" algn="l" rtl="0" fontAlgn="base">
        <a:spcBef>
          <a:spcPct val="20000"/>
        </a:spcBef>
        <a:spcAft>
          <a:spcPct val="0"/>
        </a:spcAft>
        <a:buChar char="–"/>
        <a:defRPr sz="2800">
          <a:solidFill>
            <a:srgbClr val="000066"/>
          </a:solidFill>
          <a:latin typeface="+mn-lt"/>
        </a:defRPr>
      </a:lvl2pPr>
      <a:lvl3pPr marL="1143000" indent="-228600" algn="l" rtl="0" fontAlgn="base">
        <a:spcBef>
          <a:spcPct val="20000"/>
        </a:spcBef>
        <a:spcAft>
          <a:spcPct val="0"/>
        </a:spcAft>
        <a:buChar char="•"/>
        <a:defRPr sz="2400">
          <a:solidFill>
            <a:srgbClr val="000066"/>
          </a:solidFill>
          <a:latin typeface="+mn-lt"/>
        </a:defRPr>
      </a:lvl3pPr>
      <a:lvl4pPr marL="1600200" indent="-228600" algn="l" rtl="0" fontAlgn="base">
        <a:spcBef>
          <a:spcPct val="20000"/>
        </a:spcBef>
        <a:spcAft>
          <a:spcPct val="0"/>
        </a:spcAft>
        <a:buChar char="–"/>
        <a:defRPr sz="2000">
          <a:solidFill>
            <a:srgbClr val="000066"/>
          </a:solidFill>
          <a:latin typeface="+mn-lt"/>
        </a:defRPr>
      </a:lvl4pPr>
      <a:lvl5pPr marL="2057400" indent="-228600" algn="l" rtl="0" fontAlgn="base">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33317" y="6616700"/>
            <a:ext cx="4810555" cy="215444"/>
          </a:xfrm>
          <a:prstGeom prst="rect">
            <a:avLst/>
          </a:prstGeom>
          <a:noFill/>
        </p:spPr>
        <p:txBody>
          <a:bodyPr wrap="square">
            <a:spAutoFit/>
          </a:bodyPr>
          <a:lstStyle/>
          <a:p>
            <a:pPr>
              <a:defRPr/>
            </a:pPr>
            <a:r>
              <a:rPr lang="en-GB" sz="800" dirty="0">
                <a:solidFill>
                  <a:srgbClr val="002569"/>
                </a:solidFill>
              </a:rPr>
              <a:t>Agency xxx, version</a:t>
            </a:r>
            <a:r>
              <a:rPr lang="en-GB" sz="800" baseline="0" dirty="0">
                <a:solidFill>
                  <a:srgbClr val="002569"/>
                </a:solidFill>
              </a:rPr>
              <a:t> xx</a:t>
            </a:r>
            <a:r>
              <a:rPr lang="en-GB" sz="800" dirty="0">
                <a:solidFill>
                  <a:srgbClr val="002569"/>
                </a:solidFill>
              </a:rPr>
              <a:t>,  Date</a:t>
            </a:r>
            <a:r>
              <a:rPr lang="en-GB" sz="800" baseline="0" dirty="0">
                <a:solidFill>
                  <a:srgbClr val="002569"/>
                </a:solidFill>
              </a:rPr>
              <a:t> xx 2021 [update in the slide master]</a:t>
            </a:r>
            <a:endParaRPr lang="en-GB" sz="800" dirty="0">
              <a:solidFill>
                <a:srgbClr val="002569"/>
              </a:solidFill>
            </a:endParaRPr>
          </a:p>
        </p:txBody>
      </p:sp>
      <p:pic>
        <p:nvPicPr>
          <p:cNvPr id="8" name="Picture 2" descr="cgmsletter"/>
          <p:cNvPicPr>
            <a:picLocks noChangeAspect="1" noChangeArrowheads="1"/>
          </p:cNvPicPr>
          <p:nvPr userDrawn="1"/>
        </p:nvPicPr>
        <p:blipFill>
          <a:blip r:embed="rId7" cstate="print"/>
          <a:srcRect/>
          <a:stretch>
            <a:fillRect/>
          </a:stretch>
        </p:blipFill>
        <p:spPr bwMode="auto">
          <a:xfrm>
            <a:off x="239349" y="5686426"/>
            <a:ext cx="11785600" cy="976313"/>
          </a:xfrm>
          <a:prstGeom prst="rect">
            <a:avLst/>
          </a:prstGeom>
          <a:noFill/>
          <a:ln w="9525">
            <a:noFill/>
            <a:miter lim="800000"/>
            <a:headEnd/>
            <a:tailEnd/>
          </a:ln>
        </p:spPr>
      </p:pic>
      <p:sp>
        <p:nvSpPr>
          <p:cNvPr id="9" name="Rectangle 65"/>
          <p:cNvSpPr>
            <a:spLocks noGrp="1" noChangeArrowheads="1"/>
          </p:cNvSpPr>
          <p:nvPr>
            <p:ph type="sldNum" sz="quarter" idx="4"/>
          </p:nvPr>
        </p:nvSpPr>
        <p:spPr>
          <a:xfrm>
            <a:off x="11479279" y="6610350"/>
            <a:ext cx="761404" cy="247650"/>
          </a:xfrm>
          <a:prstGeom prst="rect">
            <a:avLst/>
          </a:prstGeom>
        </p:spPr>
        <p:txBody>
          <a:bodyPr/>
          <a:lstStyle>
            <a:lvl1pPr>
              <a:defRPr sz="800">
                <a:solidFill>
                  <a:schemeClr val="tx2"/>
                </a:solidFill>
              </a:defRPr>
            </a:lvl1pPr>
          </a:lstStyle>
          <a:p>
            <a:pPr>
              <a:defRPr/>
            </a:pPr>
            <a:r>
              <a:rPr lang="en-GB" dirty="0"/>
              <a:t>Slide: </a:t>
            </a:r>
            <a:fld id="{8AE4F5B3-C86E-48F7-90B4-22A3CA5B476D}" type="slidenum">
              <a:rPr lang="en-GB"/>
              <a:pPr>
                <a:defRPr/>
              </a:pPr>
              <a:t>‹#›</a:t>
            </a:fld>
            <a:endParaRPr lang="en-GB" dirty="0"/>
          </a:p>
        </p:txBody>
      </p:sp>
      <p:sp>
        <p:nvSpPr>
          <p:cNvPr id="10" name="TextBox 9"/>
          <p:cNvSpPr txBox="1"/>
          <p:nvPr userDrawn="1"/>
        </p:nvSpPr>
        <p:spPr>
          <a:xfrm>
            <a:off x="0" y="1"/>
            <a:ext cx="12192000" cy="461665"/>
          </a:xfrm>
          <a:prstGeom prst="rect">
            <a:avLst/>
          </a:prstGeom>
          <a:solidFill>
            <a:schemeClr val="accent1">
              <a:lumMod val="75000"/>
            </a:schemeClr>
          </a:solidFill>
        </p:spPr>
        <p:txBody>
          <a:bodyPr wrap="square" rtlCol="0">
            <a:spAutoFit/>
          </a:bodyPr>
          <a:lstStyle/>
          <a:p>
            <a:pPr algn="ctr"/>
            <a:r>
              <a:rPr lang="en-GB" sz="2400" b="1" dirty="0">
                <a:solidFill>
                  <a:schemeClr val="bg1"/>
                </a:solidFill>
              </a:rPr>
              <a:t>Coordination Group for Meteorological Satellites - CGMS</a:t>
            </a:r>
          </a:p>
        </p:txBody>
      </p:sp>
      <p:sp>
        <p:nvSpPr>
          <p:cNvPr id="11" name="TextBox 10"/>
          <p:cNvSpPr txBox="1"/>
          <p:nvPr userDrawn="1"/>
        </p:nvSpPr>
        <p:spPr>
          <a:xfrm>
            <a:off x="8976320" y="6165304"/>
            <a:ext cx="1728192" cy="338554"/>
          </a:xfrm>
          <a:prstGeom prst="rect">
            <a:avLst/>
          </a:prstGeom>
          <a:noFill/>
        </p:spPr>
        <p:txBody>
          <a:bodyPr wrap="square">
            <a:spAutoFit/>
          </a:bodyPr>
          <a:lstStyle/>
          <a:p>
            <a:pPr>
              <a:defRPr/>
            </a:pPr>
            <a:r>
              <a:rPr lang="en-GB" sz="800" dirty="0">
                <a:solidFill>
                  <a:srgbClr val="002569"/>
                </a:solidFill>
              </a:rPr>
              <a:t>Add CGMS agency logo here (in the slide master)</a:t>
            </a:r>
          </a:p>
        </p:txBody>
      </p:sp>
    </p:spTree>
    <p:extLst>
      <p:ext uri="{BB962C8B-B14F-4D97-AF65-F5344CB8AC3E}">
        <p14:creationId xmlns:p14="http://schemas.microsoft.com/office/powerpoint/2010/main" val="33743603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109" r:id="rId4"/>
    <p:sldLayoutId id="214748411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pKleurvlakOnder"/>
          <p:cNvSpPr>
            <a:spLocks noChangeArrowheads="1"/>
          </p:cNvSpPr>
          <p:nvPr/>
        </p:nvSpPr>
        <p:spPr bwMode="auto">
          <a:xfrm>
            <a:off x="0" y="6318251"/>
            <a:ext cx="12192000" cy="539751"/>
          </a:xfrm>
          <a:prstGeom prst="rect">
            <a:avLst/>
          </a:prstGeom>
          <a:solidFill>
            <a:srgbClr val="9ACCD4"/>
          </a:solidFill>
          <a:ln>
            <a:noFill/>
          </a:ln>
        </p:spPr>
        <p:txBody>
          <a:bodyPr lIns="68573" tIns="34287" rIns="68573" bIns="34287" anchor="ctr"/>
          <a:lstStyle>
            <a:lvl1pPr eaLnBrk="0" hangingPunct="0">
              <a:defRPr sz="4400">
                <a:solidFill>
                  <a:schemeClr val="tx2"/>
                </a:solidFill>
                <a:latin typeface="Times New Roman" pitchFamily="18" charset="0"/>
              </a:defRPr>
            </a:lvl1pPr>
            <a:lvl2pPr marL="742950" indent="-285750" eaLnBrk="0" hangingPunct="0">
              <a:defRPr sz="4400">
                <a:solidFill>
                  <a:schemeClr val="tx2"/>
                </a:solidFill>
                <a:latin typeface="Times New Roman" pitchFamily="18" charset="0"/>
              </a:defRPr>
            </a:lvl2pPr>
            <a:lvl3pPr marL="1143000" indent="-228600" eaLnBrk="0" hangingPunct="0">
              <a:defRPr sz="4400">
                <a:solidFill>
                  <a:schemeClr val="tx2"/>
                </a:solidFill>
                <a:latin typeface="Times New Roman" pitchFamily="18" charset="0"/>
              </a:defRPr>
            </a:lvl3pPr>
            <a:lvl4pPr marL="1600200" indent="-228600" eaLnBrk="0" hangingPunct="0">
              <a:defRPr sz="4400">
                <a:solidFill>
                  <a:schemeClr val="tx2"/>
                </a:solidFill>
                <a:latin typeface="Times New Roman" pitchFamily="18" charset="0"/>
              </a:defRPr>
            </a:lvl4pPr>
            <a:lvl5pPr marL="2057400" indent="-228600" eaLnBrk="0" hangingPunct="0">
              <a:defRPr sz="4400">
                <a:solidFill>
                  <a:schemeClr val="tx2"/>
                </a:solidFill>
                <a:latin typeface="Times New Roman" pitchFamily="18" charset="0"/>
              </a:defRPr>
            </a:lvl5pPr>
            <a:lvl6pPr marL="2514600" indent="-228600" algn="ctr" eaLnBrk="0" fontAlgn="base" hangingPunct="0">
              <a:spcBef>
                <a:spcPct val="0"/>
              </a:spcBef>
              <a:spcAft>
                <a:spcPct val="0"/>
              </a:spcAft>
              <a:defRPr sz="4400">
                <a:solidFill>
                  <a:schemeClr val="tx2"/>
                </a:solidFill>
                <a:latin typeface="Times New Roman" pitchFamily="18" charset="0"/>
              </a:defRPr>
            </a:lvl6pPr>
            <a:lvl7pPr marL="2971800" indent="-228600" algn="ctr" eaLnBrk="0" fontAlgn="base" hangingPunct="0">
              <a:spcBef>
                <a:spcPct val="0"/>
              </a:spcBef>
              <a:spcAft>
                <a:spcPct val="0"/>
              </a:spcAft>
              <a:defRPr sz="4400">
                <a:solidFill>
                  <a:schemeClr val="tx2"/>
                </a:solidFill>
                <a:latin typeface="Times New Roman" pitchFamily="18" charset="0"/>
              </a:defRPr>
            </a:lvl7pPr>
            <a:lvl8pPr marL="3429000" indent="-228600" algn="ctr" eaLnBrk="0" fontAlgn="base" hangingPunct="0">
              <a:spcBef>
                <a:spcPct val="0"/>
              </a:spcBef>
              <a:spcAft>
                <a:spcPct val="0"/>
              </a:spcAft>
              <a:defRPr sz="4400">
                <a:solidFill>
                  <a:schemeClr val="tx2"/>
                </a:solidFill>
                <a:latin typeface="Times New Roman" pitchFamily="18" charset="0"/>
              </a:defRPr>
            </a:lvl8pPr>
            <a:lvl9pPr marL="3886200" indent="-228600" algn="ctr" eaLnBrk="0" fontAlgn="base" hangingPunct="0">
              <a:spcBef>
                <a:spcPct val="0"/>
              </a:spcBef>
              <a:spcAft>
                <a:spcPct val="0"/>
              </a:spcAft>
              <a:defRPr sz="4400">
                <a:solidFill>
                  <a:schemeClr val="tx2"/>
                </a:solidFill>
                <a:latin typeface="Times New Roman" pitchFamily="18" charset="0"/>
              </a:defRPr>
            </a:lvl9pPr>
          </a:lstStyle>
          <a:p>
            <a:pPr algn="ctr" eaLnBrk="1" hangingPunct="1">
              <a:defRPr/>
            </a:pPr>
            <a:endParaRPr lang="nl-NL" altLang="nl-NL" sz="1350">
              <a:solidFill>
                <a:srgbClr val="FFFFFF"/>
              </a:solidFill>
              <a:latin typeface="Verdana" pitchFamily="34" charset="0"/>
            </a:endParaRPr>
          </a:p>
        </p:txBody>
      </p:sp>
      <p:sp>
        <p:nvSpPr>
          <p:cNvPr id="1029" name="shpTekst"/>
          <p:cNvSpPr>
            <a:spLocks noChangeArrowheads="1"/>
          </p:cNvSpPr>
          <p:nvPr/>
        </p:nvSpPr>
        <p:spPr bwMode="auto">
          <a:xfrm>
            <a:off x="0" y="8"/>
            <a:ext cx="12192000" cy="1071563"/>
          </a:xfrm>
          <a:prstGeom prst="rect">
            <a:avLst/>
          </a:prstGeom>
          <a:solidFill>
            <a:srgbClr val="9ACCD4"/>
          </a:solidFill>
          <a:ln>
            <a:noFill/>
          </a:ln>
        </p:spPr>
        <p:txBody>
          <a:bodyPr lIns="68573" tIns="34287" rIns="68573" bIns="34287" anchor="ctr"/>
          <a:lstStyle>
            <a:lvl1pPr eaLnBrk="0" hangingPunct="0">
              <a:defRPr sz="4400">
                <a:solidFill>
                  <a:schemeClr val="tx2"/>
                </a:solidFill>
                <a:latin typeface="Times New Roman" pitchFamily="18" charset="0"/>
              </a:defRPr>
            </a:lvl1pPr>
            <a:lvl2pPr marL="742950" indent="-285750" eaLnBrk="0" hangingPunct="0">
              <a:defRPr sz="4400">
                <a:solidFill>
                  <a:schemeClr val="tx2"/>
                </a:solidFill>
                <a:latin typeface="Times New Roman" pitchFamily="18" charset="0"/>
              </a:defRPr>
            </a:lvl2pPr>
            <a:lvl3pPr marL="1143000" indent="-228600" eaLnBrk="0" hangingPunct="0">
              <a:defRPr sz="4400">
                <a:solidFill>
                  <a:schemeClr val="tx2"/>
                </a:solidFill>
                <a:latin typeface="Times New Roman" pitchFamily="18" charset="0"/>
              </a:defRPr>
            </a:lvl3pPr>
            <a:lvl4pPr marL="1600200" indent="-228600" eaLnBrk="0" hangingPunct="0">
              <a:defRPr sz="4400">
                <a:solidFill>
                  <a:schemeClr val="tx2"/>
                </a:solidFill>
                <a:latin typeface="Times New Roman" pitchFamily="18" charset="0"/>
              </a:defRPr>
            </a:lvl4pPr>
            <a:lvl5pPr marL="2057400" indent="-228600" eaLnBrk="0" hangingPunct="0">
              <a:defRPr sz="4400">
                <a:solidFill>
                  <a:schemeClr val="tx2"/>
                </a:solidFill>
                <a:latin typeface="Times New Roman" pitchFamily="18" charset="0"/>
              </a:defRPr>
            </a:lvl5pPr>
            <a:lvl6pPr marL="2514600" indent="-228600" algn="ctr" eaLnBrk="0" fontAlgn="base" hangingPunct="0">
              <a:spcBef>
                <a:spcPct val="0"/>
              </a:spcBef>
              <a:spcAft>
                <a:spcPct val="0"/>
              </a:spcAft>
              <a:defRPr sz="4400">
                <a:solidFill>
                  <a:schemeClr val="tx2"/>
                </a:solidFill>
                <a:latin typeface="Times New Roman" pitchFamily="18" charset="0"/>
              </a:defRPr>
            </a:lvl6pPr>
            <a:lvl7pPr marL="2971800" indent="-228600" algn="ctr" eaLnBrk="0" fontAlgn="base" hangingPunct="0">
              <a:spcBef>
                <a:spcPct val="0"/>
              </a:spcBef>
              <a:spcAft>
                <a:spcPct val="0"/>
              </a:spcAft>
              <a:defRPr sz="4400">
                <a:solidFill>
                  <a:schemeClr val="tx2"/>
                </a:solidFill>
                <a:latin typeface="Times New Roman" pitchFamily="18" charset="0"/>
              </a:defRPr>
            </a:lvl7pPr>
            <a:lvl8pPr marL="3429000" indent="-228600" algn="ctr" eaLnBrk="0" fontAlgn="base" hangingPunct="0">
              <a:spcBef>
                <a:spcPct val="0"/>
              </a:spcBef>
              <a:spcAft>
                <a:spcPct val="0"/>
              </a:spcAft>
              <a:defRPr sz="4400">
                <a:solidFill>
                  <a:schemeClr val="tx2"/>
                </a:solidFill>
                <a:latin typeface="Times New Roman" pitchFamily="18" charset="0"/>
              </a:defRPr>
            </a:lvl8pPr>
            <a:lvl9pPr marL="3886200" indent="-228600" algn="ctr" eaLnBrk="0" fontAlgn="base" hangingPunct="0">
              <a:spcBef>
                <a:spcPct val="0"/>
              </a:spcBef>
              <a:spcAft>
                <a:spcPct val="0"/>
              </a:spcAft>
              <a:defRPr sz="4400">
                <a:solidFill>
                  <a:schemeClr val="tx2"/>
                </a:solidFill>
                <a:latin typeface="Times New Roman" pitchFamily="18" charset="0"/>
              </a:defRPr>
            </a:lvl9pPr>
          </a:lstStyle>
          <a:p>
            <a:pPr algn="ctr" eaLnBrk="1" hangingPunct="1">
              <a:defRPr/>
            </a:pPr>
            <a:endParaRPr lang="en-US" altLang="nl-NL" sz="1350">
              <a:solidFill>
                <a:srgbClr val="000066"/>
              </a:solidFill>
              <a:latin typeface="Verdana" pitchFamily="34" charset="0"/>
              <a:cs typeface="Arial" charset="0"/>
            </a:endParaRPr>
          </a:p>
        </p:txBody>
      </p:sp>
      <p:pic>
        <p:nvPicPr>
          <p:cNvPr id="387076" name="Picture 7" descr="knmilogo_new_nederlands"/>
          <p:cNvPicPr>
            <a:picLocks noChangeAspect="1" noChangeArrowheads="1"/>
          </p:cNvPicPr>
          <p:nvPr/>
        </p:nvPicPr>
        <p:blipFill>
          <a:blip r:embed="rId13">
            <a:extLst>
              <a:ext uri="{28A0092B-C50C-407E-A947-70E740481C1C}">
                <a14:useLocalDpi xmlns:a14="http://schemas.microsoft.com/office/drawing/2010/main" val="0"/>
              </a:ext>
            </a:extLst>
          </a:blip>
          <a:srcRect r="80974"/>
          <a:stretch>
            <a:fillRect/>
          </a:stretch>
        </p:blipFill>
        <p:spPr bwMode="auto">
          <a:xfrm>
            <a:off x="6" y="8"/>
            <a:ext cx="47836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pKleurvlak"/>
          <p:cNvSpPr>
            <a:spLocks noChangeArrowheads="1"/>
          </p:cNvSpPr>
          <p:nvPr/>
        </p:nvSpPr>
        <p:spPr bwMode="auto">
          <a:xfrm>
            <a:off x="6096000" y="0"/>
            <a:ext cx="6096000" cy="6858000"/>
          </a:xfrm>
          <a:prstGeom prst="rect">
            <a:avLst/>
          </a:prstGeom>
          <a:solidFill>
            <a:srgbClr val="9ACCD4"/>
          </a:solidFill>
          <a:ln>
            <a:noFill/>
          </a:ln>
        </p:spPr>
        <p:txBody>
          <a:bodyPr lIns="68573" tIns="34287" rIns="68573" bIns="34287" anchor="ct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a:defRPr/>
            </a:pPr>
            <a:endParaRPr lang="nl-NL" sz="1350">
              <a:solidFill>
                <a:srgbClr val="000000"/>
              </a:solidFill>
            </a:endParaRPr>
          </a:p>
        </p:txBody>
      </p:sp>
      <p:sp>
        <p:nvSpPr>
          <p:cNvPr id="387081" name="Rectangle 2"/>
          <p:cNvSpPr>
            <a:spLocks noGrp="1" noChangeArrowheads="1"/>
          </p:cNvSpPr>
          <p:nvPr>
            <p:ph type="title"/>
          </p:nvPr>
        </p:nvSpPr>
        <p:spPr bwMode="auto">
          <a:xfrm>
            <a:off x="527051" y="138121"/>
            <a:ext cx="11664949"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nl-NL" altLang="nl-NL" dirty="0"/>
              <a:t>Klik om het opmaakprofiel te bewerken</a:t>
            </a:r>
          </a:p>
        </p:txBody>
      </p:sp>
      <p:sp>
        <p:nvSpPr>
          <p:cNvPr id="387082" name="Rectangle 3"/>
          <p:cNvSpPr>
            <a:spLocks noGrp="1" noChangeArrowheads="1"/>
          </p:cNvSpPr>
          <p:nvPr>
            <p:ph type="body" idx="1"/>
          </p:nvPr>
        </p:nvSpPr>
        <p:spPr bwMode="auto">
          <a:xfrm>
            <a:off x="609600" y="1268415"/>
            <a:ext cx="10972800" cy="485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nl-NL" altLang="nl-NL" dirty="0"/>
              <a:t>Klik om de opmaakprofielen van de </a:t>
            </a:r>
            <a:r>
              <a:rPr lang="nl-NL" altLang="nl-NL" dirty="0" err="1"/>
              <a:t>modeltekst</a:t>
            </a:r>
            <a:r>
              <a:rPr lang="nl-NL" altLang="nl-NL" dirty="0"/>
              <a:t>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pic>
        <p:nvPicPr>
          <p:cNvPr id="3" name="Picture 2" descr="Diagram&#10;&#10;Description automatically generated">
            <a:extLst>
              <a:ext uri="{FF2B5EF4-FFF2-40B4-BE49-F238E27FC236}">
                <a16:creationId xmlns:a16="http://schemas.microsoft.com/office/drawing/2014/main" id="{F2A892B7-987D-4A18-997D-FBC91490950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 y="-1792"/>
            <a:ext cx="8560511" cy="6858000"/>
          </a:xfrm>
          <a:prstGeom prst="rect">
            <a:avLst/>
          </a:prstGeom>
        </p:spPr>
      </p:pic>
      <p:pic>
        <p:nvPicPr>
          <p:cNvPr id="387080" name="Picture 24" descr="ROe_IM_KNMI_Logo_Powerpoint_po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53801" r="15211"/>
          <a:stretch>
            <a:fillRect/>
          </a:stretch>
        </p:blipFill>
        <p:spPr bwMode="auto">
          <a:xfrm>
            <a:off x="8927792" y="-234950"/>
            <a:ext cx="3778249" cy="200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79" name="Picture 24" descr="ROe_IM_KNMI_Logo_Powerpoint_pos"/>
          <p:cNvPicPr>
            <a:picLocks noChangeAspect="1" noChangeArrowheads="1"/>
          </p:cNvPicPr>
          <p:nvPr/>
        </p:nvPicPr>
        <p:blipFill>
          <a:blip r:embed="rId16" cstate="print">
            <a:extLst>
              <a:ext uri="{28A0092B-C50C-407E-A947-70E740481C1C}">
                <a14:useLocalDpi xmlns:a14="http://schemas.microsoft.com/office/drawing/2010/main" val="0"/>
              </a:ext>
            </a:extLst>
          </a:blip>
          <a:srcRect l="46475" r="46477"/>
          <a:stretch>
            <a:fillRect/>
          </a:stretch>
        </p:blipFill>
        <p:spPr bwMode="auto">
          <a:xfrm>
            <a:off x="8136155" y="-6350"/>
            <a:ext cx="859367" cy="200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29779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ftr="0" dt="0"/>
  <p:txStyles>
    <p:titleStyle>
      <a:lvl1pPr algn="ctr" rtl="0" fontAlgn="base">
        <a:spcBef>
          <a:spcPct val="0"/>
        </a:spcBef>
        <a:spcAft>
          <a:spcPct val="0"/>
        </a:spcAft>
        <a:defRPr sz="3300" b="1">
          <a:solidFill>
            <a:srgbClr val="000066"/>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3300" b="1">
          <a:solidFill>
            <a:srgbClr val="000066"/>
          </a:solidFill>
          <a:latin typeface="Verdana" pitchFamily="34" charset="0"/>
        </a:defRPr>
      </a:lvl2pPr>
      <a:lvl3pPr algn="ctr" rtl="0" fontAlgn="base">
        <a:spcBef>
          <a:spcPct val="0"/>
        </a:spcBef>
        <a:spcAft>
          <a:spcPct val="0"/>
        </a:spcAft>
        <a:defRPr sz="3300" b="1">
          <a:solidFill>
            <a:srgbClr val="000066"/>
          </a:solidFill>
          <a:latin typeface="Verdana" pitchFamily="34" charset="0"/>
        </a:defRPr>
      </a:lvl3pPr>
      <a:lvl4pPr algn="ctr" rtl="0" fontAlgn="base">
        <a:spcBef>
          <a:spcPct val="0"/>
        </a:spcBef>
        <a:spcAft>
          <a:spcPct val="0"/>
        </a:spcAft>
        <a:defRPr sz="3300" b="1">
          <a:solidFill>
            <a:srgbClr val="000066"/>
          </a:solidFill>
          <a:latin typeface="Verdana" pitchFamily="34" charset="0"/>
        </a:defRPr>
      </a:lvl4pPr>
      <a:lvl5pPr algn="ctr" rtl="0" fontAlgn="base">
        <a:spcBef>
          <a:spcPct val="0"/>
        </a:spcBef>
        <a:spcAft>
          <a:spcPct val="0"/>
        </a:spcAft>
        <a:defRPr sz="3300" b="1">
          <a:solidFill>
            <a:srgbClr val="000066"/>
          </a:solidFill>
          <a:latin typeface="Verdana" pitchFamily="34" charset="0"/>
        </a:defRPr>
      </a:lvl5pPr>
      <a:lvl6pPr marL="342866" algn="ctr" rtl="0" fontAlgn="base">
        <a:spcBef>
          <a:spcPct val="0"/>
        </a:spcBef>
        <a:spcAft>
          <a:spcPct val="0"/>
        </a:spcAft>
        <a:defRPr sz="3300" b="1">
          <a:solidFill>
            <a:srgbClr val="000066"/>
          </a:solidFill>
          <a:latin typeface="Verdana" pitchFamily="34" charset="0"/>
        </a:defRPr>
      </a:lvl6pPr>
      <a:lvl7pPr marL="685730" algn="ctr" rtl="0" fontAlgn="base">
        <a:spcBef>
          <a:spcPct val="0"/>
        </a:spcBef>
        <a:spcAft>
          <a:spcPct val="0"/>
        </a:spcAft>
        <a:defRPr sz="3300" b="1">
          <a:solidFill>
            <a:srgbClr val="000066"/>
          </a:solidFill>
          <a:latin typeface="Verdana" pitchFamily="34" charset="0"/>
        </a:defRPr>
      </a:lvl7pPr>
      <a:lvl8pPr marL="1028595" algn="ctr" rtl="0" fontAlgn="base">
        <a:spcBef>
          <a:spcPct val="0"/>
        </a:spcBef>
        <a:spcAft>
          <a:spcPct val="0"/>
        </a:spcAft>
        <a:defRPr sz="3300" b="1">
          <a:solidFill>
            <a:srgbClr val="000066"/>
          </a:solidFill>
          <a:latin typeface="Verdana" pitchFamily="34" charset="0"/>
        </a:defRPr>
      </a:lvl8pPr>
      <a:lvl9pPr marL="1371460" algn="ctr" rtl="0" fontAlgn="base">
        <a:spcBef>
          <a:spcPct val="0"/>
        </a:spcBef>
        <a:spcAft>
          <a:spcPct val="0"/>
        </a:spcAft>
        <a:defRPr sz="3300" b="1">
          <a:solidFill>
            <a:srgbClr val="000066"/>
          </a:solidFill>
          <a:latin typeface="Verdana" pitchFamily="34" charset="0"/>
        </a:defRPr>
      </a:lvl9pPr>
    </p:titleStyle>
    <p:bodyStyle>
      <a:lvl1pPr marL="257149" indent="-257149" algn="l" rtl="0" fontAlgn="base">
        <a:spcBef>
          <a:spcPct val="20000"/>
        </a:spcBef>
        <a:spcAft>
          <a:spcPct val="0"/>
        </a:spcAft>
        <a:buFont typeface="Wingdings" pitchFamily="2" charset="2"/>
        <a:buChar char="Ø"/>
        <a:defRPr sz="2400">
          <a:solidFill>
            <a:srgbClr val="000066"/>
          </a:solidFill>
          <a:latin typeface="Calibri" panose="020F0502020204030204" pitchFamily="34" charset="0"/>
          <a:ea typeface="+mn-ea"/>
          <a:cs typeface="Calibri" panose="020F0502020204030204" pitchFamily="34" charset="0"/>
        </a:defRPr>
      </a:lvl1pPr>
      <a:lvl2pPr marL="557156" indent="-214292" algn="l" rtl="0" fontAlgn="base">
        <a:spcBef>
          <a:spcPct val="20000"/>
        </a:spcBef>
        <a:spcAft>
          <a:spcPct val="0"/>
        </a:spcAft>
        <a:buChar char="–"/>
        <a:defRPr sz="2100">
          <a:solidFill>
            <a:srgbClr val="000066"/>
          </a:solidFill>
          <a:latin typeface="Calibri" panose="020F0502020204030204" pitchFamily="34" charset="0"/>
          <a:cs typeface="Calibri" panose="020F0502020204030204" pitchFamily="34" charset="0"/>
        </a:defRPr>
      </a:lvl2pPr>
      <a:lvl3pPr marL="857162" indent="-171432" algn="l" rtl="0" fontAlgn="base">
        <a:spcBef>
          <a:spcPct val="20000"/>
        </a:spcBef>
        <a:spcAft>
          <a:spcPct val="0"/>
        </a:spcAft>
        <a:buChar char="•"/>
        <a:defRPr sz="1800">
          <a:solidFill>
            <a:srgbClr val="000066"/>
          </a:solidFill>
          <a:latin typeface="Calibri" panose="020F0502020204030204" pitchFamily="34" charset="0"/>
          <a:cs typeface="Calibri" panose="020F0502020204030204" pitchFamily="34" charset="0"/>
        </a:defRPr>
      </a:lvl3pPr>
      <a:lvl4pPr marL="1200027" indent="-171432" algn="l" rtl="0" fontAlgn="base">
        <a:spcBef>
          <a:spcPct val="20000"/>
        </a:spcBef>
        <a:spcAft>
          <a:spcPct val="0"/>
        </a:spcAft>
        <a:buChar char="–"/>
        <a:defRPr sz="1500">
          <a:solidFill>
            <a:srgbClr val="000066"/>
          </a:solidFill>
          <a:latin typeface="Calibri" panose="020F0502020204030204" pitchFamily="34" charset="0"/>
          <a:cs typeface="Calibri" panose="020F0502020204030204" pitchFamily="34" charset="0"/>
        </a:defRPr>
      </a:lvl4pPr>
      <a:lvl5pPr marL="1542893" indent="-171432" algn="l" rtl="0" fontAlgn="base">
        <a:spcBef>
          <a:spcPct val="20000"/>
        </a:spcBef>
        <a:spcAft>
          <a:spcPct val="0"/>
        </a:spcAft>
        <a:buChar char="»"/>
        <a:defRPr sz="1500">
          <a:solidFill>
            <a:srgbClr val="000066"/>
          </a:solidFill>
          <a:latin typeface="Calibri" panose="020F0502020204030204" pitchFamily="34" charset="0"/>
          <a:cs typeface="Calibri" panose="020F0502020204030204" pitchFamily="34" charset="0"/>
        </a:defRPr>
      </a:lvl5pPr>
      <a:lvl6pPr marL="1885757" indent="-171432" algn="l" rtl="0" fontAlgn="base">
        <a:spcBef>
          <a:spcPct val="20000"/>
        </a:spcBef>
        <a:spcAft>
          <a:spcPct val="0"/>
        </a:spcAft>
        <a:buChar char="»"/>
        <a:defRPr sz="1500">
          <a:solidFill>
            <a:srgbClr val="000066"/>
          </a:solidFill>
          <a:latin typeface="+mn-lt"/>
        </a:defRPr>
      </a:lvl6pPr>
      <a:lvl7pPr marL="2228622" indent="-171432" algn="l" rtl="0" fontAlgn="base">
        <a:spcBef>
          <a:spcPct val="20000"/>
        </a:spcBef>
        <a:spcAft>
          <a:spcPct val="0"/>
        </a:spcAft>
        <a:buChar char="»"/>
        <a:defRPr sz="1500">
          <a:solidFill>
            <a:srgbClr val="000066"/>
          </a:solidFill>
          <a:latin typeface="+mn-lt"/>
        </a:defRPr>
      </a:lvl7pPr>
      <a:lvl8pPr marL="2571488" indent="-171432" algn="l" rtl="0" fontAlgn="base">
        <a:spcBef>
          <a:spcPct val="20000"/>
        </a:spcBef>
        <a:spcAft>
          <a:spcPct val="0"/>
        </a:spcAft>
        <a:buChar char="»"/>
        <a:defRPr sz="1500">
          <a:solidFill>
            <a:srgbClr val="000066"/>
          </a:solidFill>
          <a:latin typeface="+mn-lt"/>
        </a:defRPr>
      </a:lvl8pPr>
      <a:lvl9pPr marL="2914352" indent="-171432" algn="l" rtl="0" fontAlgn="base">
        <a:spcBef>
          <a:spcPct val="20000"/>
        </a:spcBef>
        <a:spcAft>
          <a:spcPct val="0"/>
        </a:spcAft>
        <a:buChar char="»"/>
        <a:defRPr sz="1500">
          <a:solidFill>
            <a:srgbClr val="000066"/>
          </a:solidFill>
          <a:latin typeface="+mn-lt"/>
        </a:defRPr>
      </a:lvl9pPr>
    </p:bodyStyle>
    <p:otherStyle>
      <a:defPPr>
        <a:defRPr lang="nl-NL"/>
      </a:defPPr>
      <a:lvl1pPr marL="0" algn="l" defTabSz="685730" rtl="0" eaLnBrk="1" latinLnBrk="0" hangingPunct="1">
        <a:defRPr sz="1350" kern="1200">
          <a:solidFill>
            <a:schemeClr val="tx1"/>
          </a:solidFill>
          <a:latin typeface="+mn-lt"/>
          <a:ea typeface="+mn-ea"/>
          <a:cs typeface="+mn-cs"/>
        </a:defRPr>
      </a:lvl1pPr>
      <a:lvl2pPr marL="342866" algn="l" defTabSz="685730" rtl="0" eaLnBrk="1" latinLnBrk="0" hangingPunct="1">
        <a:defRPr sz="1350" kern="1200">
          <a:solidFill>
            <a:schemeClr val="tx1"/>
          </a:solidFill>
          <a:latin typeface="+mn-lt"/>
          <a:ea typeface="+mn-ea"/>
          <a:cs typeface="+mn-cs"/>
        </a:defRPr>
      </a:lvl2pPr>
      <a:lvl3pPr marL="685730" algn="l" defTabSz="685730" rtl="0" eaLnBrk="1" latinLnBrk="0" hangingPunct="1">
        <a:defRPr sz="1350" kern="1200">
          <a:solidFill>
            <a:schemeClr val="tx1"/>
          </a:solidFill>
          <a:latin typeface="+mn-lt"/>
          <a:ea typeface="+mn-ea"/>
          <a:cs typeface="+mn-cs"/>
        </a:defRPr>
      </a:lvl3pPr>
      <a:lvl4pPr marL="1028595" algn="l" defTabSz="685730" rtl="0" eaLnBrk="1" latinLnBrk="0" hangingPunct="1">
        <a:defRPr sz="1350" kern="1200">
          <a:solidFill>
            <a:schemeClr val="tx1"/>
          </a:solidFill>
          <a:latin typeface="+mn-lt"/>
          <a:ea typeface="+mn-ea"/>
          <a:cs typeface="+mn-cs"/>
        </a:defRPr>
      </a:lvl4pPr>
      <a:lvl5pPr marL="1371460" algn="l" defTabSz="685730" rtl="0" eaLnBrk="1" latinLnBrk="0" hangingPunct="1">
        <a:defRPr sz="1350" kern="1200">
          <a:solidFill>
            <a:schemeClr val="tx1"/>
          </a:solidFill>
          <a:latin typeface="+mn-lt"/>
          <a:ea typeface="+mn-ea"/>
          <a:cs typeface="+mn-cs"/>
        </a:defRPr>
      </a:lvl5pPr>
      <a:lvl6pPr marL="1714325" algn="l" defTabSz="685730" rtl="0" eaLnBrk="1" latinLnBrk="0" hangingPunct="1">
        <a:defRPr sz="1350" kern="1200">
          <a:solidFill>
            <a:schemeClr val="tx1"/>
          </a:solidFill>
          <a:latin typeface="+mn-lt"/>
          <a:ea typeface="+mn-ea"/>
          <a:cs typeface="+mn-cs"/>
        </a:defRPr>
      </a:lvl6pPr>
      <a:lvl7pPr marL="2057190" algn="l" defTabSz="685730" rtl="0" eaLnBrk="1" latinLnBrk="0" hangingPunct="1">
        <a:defRPr sz="1350" kern="1200">
          <a:solidFill>
            <a:schemeClr val="tx1"/>
          </a:solidFill>
          <a:latin typeface="+mn-lt"/>
          <a:ea typeface="+mn-ea"/>
          <a:cs typeface="+mn-cs"/>
        </a:defRPr>
      </a:lvl7pPr>
      <a:lvl8pPr marL="2400054" algn="l" defTabSz="685730" rtl="0" eaLnBrk="1" latinLnBrk="0" hangingPunct="1">
        <a:defRPr sz="1350" kern="1200">
          <a:solidFill>
            <a:schemeClr val="tx1"/>
          </a:solidFill>
          <a:latin typeface="+mn-lt"/>
          <a:ea typeface="+mn-ea"/>
          <a:cs typeface="+mn-cs"/>
        </a:defRPr>
      </a:lvl8pPr>
      <a:lvl9pPr marL="2742920" algn="l" defTabSz="68573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shpKleurvlakOnder"/>
          <p:cNvSpPr>
            <a:spLocks noChangeArrowheads="1"/>
          </p:cNvSpPr>
          <p:nvPr/>
        </p:nvSpPr>
        <p:spPr bwMode="auto">
          <a:xfrm>
            <a:off x="0" y="6318250"/>
            <a:ext cx="12192000" cy="539750"/>
          </a:xfrm>
          <a:prstGeom prst="rect">
            <a:avLst/>
          </a:prstGeom>
          <a:solidFill>
            <a:srgbClr val="9AC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GB" altLang="nl-NL" sz="1800">
              <a:solidFill>
                <a:srgbClr val="FFFFFF"/>
              </a:solidFill>
              <a:latin typeface="Verdana" pitchFamily="34" charset="0"/>
              <a:cs typeface="Arial" pitchFamily="34" charset="0"/>
            </a:endParaRPr>
          </a:p>
        </p:txBody>
      </p:sp>
      <p:sp>
        <p:nvSpPr>
          <p:cNvPr id="26627" name="shpTekst"/>
          <p:cNvSpPr>
            <a:spLocks noChangeArrowheads="1"/>
          </p:cNvSpPr>
          <p:nvPr/>
        </p:nvSpPr>
        <p:spPr bwMode="auto">
          <a:xfrm>
            <a:off x="0" y="1"/>
            <a:ext cx="12192000" cy="1071563"/>
          </a:xfrm>
          <a:prstGeom prst="rect">
            <a:avLst/>
          </a:prstGeom>
          <a:solidFill>
            <a:srgbClr val="9AC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nl-NL" altLang="nl-NL" sz="1800">
              <a:solidFill>
                <a:srgbClr val="FFFFFF"/>
              </a:solidFill>
              <a:latin typeface="Verdana" pitchFamily="34" charset="0"/>
            </a:endParaRPr>
          </a:p>
        </p:txBody>
      </p:sp>
      <p:pic>
        <p:nvPicPr>
          <p:cNvPr id="26629" name="Picture 24" descr="ROe_IM_KNMI_Logo_Powerpoint_pos"/>
          <p:cNvPicPr>
            <a:picLocks noChangeAspect="1" noChangeArrowheads="1"/>
          </p:cNvPicPr>
          <p:nvPr userDrawn="1"/>
        </p:nvPicPr>
        <p:blipFill>
          <a:blip r:embed="rId17">
            <a:extLst>
              <a:ext uri="{28A0092B-C50C-407E-A947-70E740481C1C}">
                <a14:useLocalDpi xmlns:a14="http://schemas.microsoft.com/office/drawing/2010/main" val="0"/>
              </a:ext>
            </a:extLst>
          </a:blip>
          <a:srcRect l="46475" r="46477"/>
          <a:stretch>
            <a:fillRect/>
          </a:stretch>
        </p:blipFill>
        <p:spPr bwMode="auto">
          <a:xfrm>
            <a:off x="-16933" y="1"/>
            <a:ext cx="5842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shpVoettekst"/>
          <p:cNvSpPr>
            <a:spLocks noGrp="1" noChangeArrowheads="1"/>
          </p:cNvSpPr>
          <p:nvPr>
            <p:ph type="title"/>
          </p:nvPr>
        </p:nvSpPr>
        <p:spPr bwMode="auto">
          <a:xfrm>
            <a:off x="558800" y="1"/>
            <a:ext cx="116332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dirty="0"/>
              <a:t>Klik om het opmaakprofiel te bewerken</a:t>
            </a:r>
          </a:p>
        </p:txBody>
      </p:sp>
      <p:sp>
        <p:nvSpPr>
          <p:cNvPr id="26631" name="shpPagina"/>
          <p:cNvSpPr>
            <a:spLocks noGrp="1" noChangeArrowheads="1"/>
          </p:cNvSpPr>
          <p:nvPr>
            <p:ph type="body" idx="1"/>
          </p:nvPr>
        </p:nvSpPr>
        <p:spPr bwMode="auto">
          <a:xfrm>
            <a:off x="488951" y="1206500"/>
            <a:ext cx="10892367"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 name="shpBeeldmerk"/>
          <p:cNvSpPr>
            <a:spLocks noGrp="1" noChangeArrowheads="1"/>
          </p:cNvSpPr>
          <p:nvPr>
            <p:ph type="sldNum" sz="quarter" idx="4"/>
          </p:nvPr>
        </p:nvSpPr>
        <p:spPr bwMode="auto">
          <a:xfrm>
            <a:off x="0" y="6494464"/>
            <a:ext cx="950384" cy="3635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000" b="1">
                <a:solidFill>
                  <a:srgbClr val="FFFFFF"/>
                </a:solidFill>
              </a:defRPr>
            </a:lvl1pPr>
          </a:lstStyle>
          <a:p>
            <a:pPr>
              <a:defRPr/>
            </a:pPr>
            <a:fld id="{C5781A49-E1AD-4CD5-8FCA-4523C814A656}" type="slidenum">
              <a:rPr lang="nl-NL"/>
              <a:pPr>
                <a:defRPr/>
              </a:pPr>
              <a:t>‹#›</a:t>
            </a:fld>
            <a:endParaRPr lang="nl-NL"/>
          </a:p>
        </p:txBody>
      </p:sp>
    </p:spTree>
    <p:extLst>
      <p:ext uri="{BB962C8B-B14F-4D97-AF65-F5344CB8AC3E}">
        <p14:creationId xmlns:p14="http://schemas.microsoft.com/office/powerpoint/2010/main" val="159292460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Lst>
  <p:hf sldNum="0" hdr="0"/>
  <p:txStyles>
    <p:titleStyle>
      <a:lvl1pPr algn="ctr" rtl="0" eaLnBrk="0" fontAlgn="base" hangingPunct="0">
        <a:spcBef>
          <a:spcPct val="0"/>
        </a:spcBef>
        <a:spcAft>
          <a:spcPct val="0"/>
        </a:spcAft>
        <a:defRPr sz="4000" b="1">
          <a:solidFill>
            <a:srgbClr val="000066"/>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b="1">
          <a:solidFill>
            <a:srgbClr val="000066"/>
          </a:solidFill>
          <a:latin typeface="Verdana" pitchFamily="34" charset="0"/>
        </a:defRPr>
      </a:lvl2pPr>
      <a:lvl3pPr algn="ctr" rtl="0" eaLnBrk="0" fontAlgn="base" hangingPunct="0">
        <a:spcBef>
          <a:spcPct val="0"/>
        </a:spcBef>
        <a:spcAft>
          <a:spcPct val="0"/>
        </a:spcAft>
        <a:defRPr sz="4000" b="1">
          <a:solidFill>
            <a:srgbClr val="000066"/>
          </a:solidFill>
          <a:latin typeface="Verdana" pitchFamily="34" charset="0"/>
        </a:defRPr>
      </a:lvl3pPr>
      <a:lvl4pPr algn="ctr" rtl="0" eaLnBrk="0" fontAlgn="base" hangingPunct="0">
        <a:spcBef>
          <a:spcPct val="0"/>
        </a:spcBef>
        <a:spcAft>
          <a:spcPct val="0"/>
        </a:spcAft>
        <a:defRPr sz="4000" b="1">
          <a:solidFill>
            <a:srgbClr val="000066"/>
          </a:solidFill>
          <a:latin typeface="Verdana" pitchFamily="34" charset="0"/>
        </a:defRPr>
      </a:lvl4pPr>
      <a:lvl5pPr algn="ctr" rtl="0" eaLnBrk="0" fontAlgn="base" hangingPunct="0">
        <a:spcBef>
          <a:spcPct val="0"/>
        </a:spcBef>
        <a:spcAft>
          <a:spcPct val="0"/>
        </a:spcAft>
        <a:defRPr sz="4000" b="1">
          <a:solidFill>
            <a:srgbClr val="000066"/>
          </a:solidFill>
          <a:latin typeface="Verdana" pitchFamily="34" charset="0"/>
        </a:defRPr>
      </a:lvl5pPr>
      <a:lvl6pPr marL="457200" algn="ctr" rtl="0" eaLnBrk="0" fontAlgn="base" hangingPunct="0">
        <a:spcBef>
          <a:spcPct val="0"/>
        </a:spcBef>
        <a:spcAft>
          <a:spcPct val="0"/>
        </a:spcAft>
        <a:defRPr sz="4000" b="1">
          <a:solidFill>
            <a:srgbClr val="000066"/>
          </a:solidFill>
          <a:latin typeface="Verdana" pitchFamily="34" charset="0"/>
        </a:defRPr>
      </a:lvl6pPr>
      <a:lvl7pPr marL="914400" algn="ctr" rtl="0" eaLnBrk="0" fontAlgn="base" hangingPunct="0">
        <a:spcBef>
          <a:spcPct val="0"/>
        </a:spcBef>
        <a:spcAft>
          <a:spcPct val="0"/>
        </a:spcAft>
        <a:defRPr sz="4000" b="1">
          <a:solidFill>
            <a:srgbClr val="000066"/>
          </a:solidFill>
          <a:latin typeface="Verdana" pitchFamily="34" charset="0"/>
        </a:defRPr>
      </a:lvl7pPr>
      <a:lvl8pPr marL="1371600" algn="ctr" rtl="0" eaLnBrk="0" fontAlgn="base" hangingPunct="0">
        <a:spcBef>
          <a:spcPct val="0"/>
        </a:spcBef>
        <a:spcAft>
          <a:spcPct val="0"/>
        </a:spcAft>
        <a:defRPr sz="4000" b="1">
          <a:solidFill>
            <a:srgbClr val="000066"/>
          </a:solidFill>
          <a:latin typeface="Verdana" pitchFamily="34" charset="0"/>
        </a:defRPr>
      </a:lvl8pPr>
      <a:lvl9pPr marL="1828800" algn="ctr" rtl="0" eaLnBrk="0" fontAlgn="base" hangingPunct="0">
        <a:spcBef>
          <a:spcPct val="0"/>
        </a:spcBef>
        <a:spcAft>
          <a:spcPct val="0"/>
        </a:spcAft>
        <a:defRPr sz="4000" b="1">
          <a:solidFill>
            <a:srgbClr val="000066"/>
          </a:solidFill>
          <a:latin typeface="Verdana" pitchFamily="34" charset="0"/>
        </a:defRPr>
      </a:lvl9pPr>
    </p:titleStyle>
    <p:bodyStyle>
      <a:lvl1pPr marL="342900" indent="-342900" algn="l" rtl="0" eaLnBrk="0" fontAlgn="base" hangingPunct="0">
        <a:spcBef>
          <a:spcPct val="20000"/>
        </a:spcBef>
        <a:spcAft>
          <a:spcPct val="0"/>
        </a:spcAft>
        <a:buFont typeface="Arial" pitchFamily="34" charset="0"/>
        <a:buChar char="•"/>
        <a:defRPr sz="2000">
          <a:solidFill>
            <a:srgbClr val="000066"/>
          </a:solidFill>
          <a:latin typeface="Calibri" panose="020F0502020204030204" pitchFamily="34" charset="0"/>
          <a:ea typeface="+mn-ea"/>
          <a:cs typeface="Calibri" panose="020F0502020204030204" pitchFamily="34" charset="0"/>
        </a:defRPr>
      </a:lvl1pPr>
      <a:lvl2pPr marL="152400" indent="-150813" algn="l" rtl="0" eaLnBrk="0" fontAlgn="base" hangingPunct="0">
        <a:spcBef>
          <a:spcPct val="20000"/>
        </a:spcBef>
        <a:spcAft>
          <a:spcPct val="0"/>
        </a:spcAft>
        <a:buFont typeface="Arial" pitchFamily="34" charset="0"/>
        <a:buBlip>
          <a:blip r:embed="rId18"/>
        </a:buBlip>
        <a:defRPr sz="2800">
          <a:solidFill>
            <a:srgbClr val="000066"/>
          </a:solidFill>
          <a:latin typeface="Calibri" panose="020F0502020204030204" pitchFamily="34" charset="0"/>
          <a:cs typeface="Calibri" panose="020F0502020204030204" pitchFamily="34" charset="0"/>
        </a:defRPr>
      </a:lvl2pPr>
      <a:lvl3pPr marL="406400" indent="-252413" algn="l" rtl="0" eaLnBrk="0" fontAlgn="base" hangingPunct="0">
        <a:spcBef>
          <a:spcPct val="20000"/>
        </a:spcBef>
        <a:spcAft>
          <a:spcPct val="0"/>
        </a:spcAft>
        <a:buFont typeface="Arial" pitchFamily="34" charset="0"/>
        <a:buBlip>
          <a:blip r:embed="rId19"/>
        </a:buBlip>
        <a:defRPr sz="2400">
          <a:solidFill>
            <a:srgbClr val="000000"/>
          </a:solidFill>
          <a:latin typeface="Calibri" panose="020F0502020204030204" pitchFamily="34" charset="0"/>
          <a:cs typeface="Calibri" panose="020F0502020204030204" pitchFamily="34" charset="0"/>
        </a:defRPr>
      </a:lvl3pPr>
      <a:lvl4pPr marL="633413" indent="-225425" algn="l" rtl="0" eaLnBrk="0" fontAlgn="base" hangingPunct="0">
        <a:spcBef>
          <a:spcPct val="20000"/>
        </a:spcBef>
        <a:spcAft>
          <a:spcPct val="0"/>
        </a:spcAft>
        <a:buFont typeface="Arial" pitchFamily="34" charset="0"/>
        <a:buBlip>
          <a:blip r:embed="rId20"/>
        </a:buBlip>
        <a:defRPr sz="2000">
          <a:solidFill>
            <a:srgbClr val="000000"/>
          </a:solidFill>
          <a:latin typeface="Calibri" panose="020F0502020204030204" pitchFamily="34" charset="0"/>
          <a:cs typeface="Calibri" panose="020F0502020204030204" pitchFamily="34" charset="0"/>
        </a:defRPr>
      </a:lvl4pPr>
      <a:lvl5pPr marL="811213" indent="-176213" algn="l" rtl="0" eaLnBrk="0" fontAlgn="base" hangingPunct="0">
        <a:spcBef>
          <a:spcPct val="20000"/>
        </a:spcBef>
        <a:spcAft>
          <a:spcPct val="0"/>
        </a:spcAft>
        <a:buFont typeface="Arial" pitchFamily="34" charset="0"/>
        <a:buChar char="»"/>
        <a:defRPr sz="2000">
          <a:solidFill>
            <a:schemeClr val="tx1"/>
          </a:solidFill>
          <a:latin typeface="+mn-lt"/>
        </a:defRPr>
      </a:lvl5pPr>
      <a:lvl6pPr marL="1268413" indent="-176213" algn="l" rtl="0" eaLnBrk="0" fontAlgn="base" hangingPunct="0">
        <a:spcBef>
          <a:spcPct val="20000"/>
        </a:spcBef>
        <a:spcAft>
          <a:spcPct val="0"/>
        </a:spcAft>
        <a:buFont typeface="Arial" pitchFamily="34" charset="0"/>
        <a:buChar char="»"/>
        <a:defRPr sz="2000">
          <a:solidFill>
            <a:schemeClr val="tx1"/>
          </a:solidFill>
          <a:latin typeface="+mn-lt"/>
        </a:defRPr>
      </a:lvl6pPr>
      <a:lvl7pPr marL="1725613" indent="-176213" algn="l" rtl="0" eaLnBrk="0" fontAlgn="base" hangingPunct="0">
        <a:spcBef>
          <a:spcPct val="20000"/>
        </a:spcBef>
        <a:spcAft>
          <a:spcPct val="0"/>
        </a:spcAft>
        <a:buFont typeface="Arial" pitchFamily="34" charset="0"/>
        <a:buChar char="»"/>
        <a:defRPr sz="2000">
          <a:solidFill>
            <a:schemeClr val="tx1"/>
          </a:solidFill>
          <a:latin typeface="+mn-lt"/>
        </a:defRPr>
      </a:lvl7pPr>
      <a:lvl8pPr marL="2182813" indent="-176213" algn="l" rtl="0" eaLnBrk="0" fontAlgn="base" hangingPunct="0">
        <a:spcBef>
          <a:spcPct val="20000"/>
        </a:spcBef>
        <a:spcAft>
          <a:spcPct val="0"/>
        </a:spcAft>
        <a:buFont typeface="Arial" pitchFamily="34" charset="0"/>
        <a:buChar char="»"/>
        <a:defRPr sz="2000">
          <a:solidFill>
            <a:schemeClr val="tx1"/>
          </a:solidFill>
          <a:latin typeface="+mn-lt"/>
        </a:defRPr>
      </a:lvl8pPr>
      <a:lvl9pPr marL="2640013" indent="-176213"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shpKleurvlakOnder"/>
          <p:cNvSpPr>
            <a:spLocks noChangeArrowheads="1"/>
          </p:cNvSpPr>
          <p:nvPr/>
        </p:nvSpPr>
        <p:spPr bwMode="auto">
          <a:xfrm>
            <a:off x="0" y="6318250"/>
            <a:ext cx="12192000" cy="539750"/>
          </a:xfrm>
          <a:prstGeom prst="rect">
            <a:avLst/>
          </a:prstGeom>
          <a:solidFill>
            <a:srgbClr val="9AC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GB" altLang="nl-NL" sz="1800">
              <a:solidFill>
                <a:srgbClr val="FFFFFF"/>
              </a:solidFill>
              <a:latin typeface="Verdana" pitchFamily="34" charset="0"/>
              <a:cs typeface="Arial" pitchFamily="34" charset="0"/>
            </a:endParaRPr>
          </a:p>
        </p:txBody>
      </p:sp>
      <p:sp>
        <p:nvSpPr>
          <p:cNvPr id="26627" name="shpTekst"/>
          <p:cNvSpPr>
            <a:spLocks noChangeArrowheads="1"/>
          </p:cNvSpPr>
          <p:nvPr/>
        </p:nvSpPr>
        <p:spPr bwMode="auto">
          <a:xfrm>
            <a:off x="0" y="1"/>
            <a:ext cx="12192000" cy="1071563"/>
          </a:xfrm>
          <a:prstGeom prst="rect">
            <a:avLst/>
          </a:prstGeom>
          <a:solidFill>
            <a:srgbClr val="9AC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nl-NL" altLang="nl-NL" sz="1800">
              <a:solidFill>
                <a:srgbClr val="FFFFFF"/>
              </a:solidFill>
              <a:latin typeface="Verdana" pitchFamily="34" charset="0"/>
            </a:endParaRPr>
          </a:p>
        </p:txBody>
      </p:sp>
      <p:pic>
        <p:nvPicPr>
          <p:cNvPr id="26628" name="Picture 9"/>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25618" y="6291264"/>
            <a:ext cx="196638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4" descr="ROe_IM_KNMI_Logo_Powerpoint_pos"/>
          <p:cNvPicPr>
            <a:picLocks noChangeAspect="1" noChangeArrowheads="1"/>
          </p:cNvPicPr>
          <p:nvPr userDrawn="1"/>
        </p:nvPicPr>
        <p:blipFill>
          <a:blip r:embed="rId15">
            <a:extLst>
              <a:ext uri="{28A0092B-C50C-407E-A947-70E740481C1C}">
                <a14:useLocalDpi xmlns:a14="http://schemas.microsoft.com/office/drawing/2010/main" val="0"/>
              </a:ext>
            </a:extLst>
          </a:blip>
          <a:srcRect l="46475" r="46477"/>
          <a:stretch>
            <a:fillRect/>
          </a:stretch>
        </p:blipFill>
        <p:spPr bwMode="auto">
          <a:xfrm>
            <a:off x="-16933" y="1"/>
            <a:ext cx="5842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shpVoettekst"/>
          <p:cNvSpPr>
            <a:spLocks noGrp="1" noChangeArrowheads="1"/>
          </p:cNvSpPr>
          <p:nvPr>
            <p:ph type="title"/>
          </p:nvPr>
        </p:nvSpPr>
        <p:spPr bwMode="auto">
          <a:xfrm>
            <a:off x="558800" y="1"/>
            <a:ext cx="116332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dirty="0"/>
              <a:t>Klik om het opmaakprofiel te bewerken</a:t>
            </a:r>
          </a:p>
        </p:txBody>
      </p:sp>
      <p:sp>
        <p:nvSpPr>
          <p:cNvPr id="26631" name="shpPagina"/>
          <p:cNvSpPr>
            <a:spLocks noGrp="1" noChangeArrowheads="1"/>
          </p:cNvSpPr>
          <p:nvPr>
            <p:ph type="body" idx="1"/>
          </p:nvPr>
        </p:nvSpPr>
        <p:spPr bwMode="auto">
          <a:xfrm>
            <a:off x="488951" y="1206500"/>
            <a:ext cx="10892367"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 name="shpBeeldmerk"/>
          <p:cNvSpPr>
            <a:spLocks noGrp="1" noChangeArrowheads="1"/>
          </p:cNvSpPr>
          <p:nvPr>
            <p:ph type="sldNum" sz="quarter" idx="4"/>
          </p:nvPr>
        </p:nvSpPr>
        <p:spPr bwMode="auto">
          <a:xfrm>
            <a:off x="0" y="6494464"/>
            <a:ext cx="950384" cy="3635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000" b="1">
                <a:solidFill>
                  <a:srgbClr val="FFFFFF"/>
                </a:solidFill>
              </a:defRPr>
            </a:lvl1pPr>
          </a:lstStyle>
          <a:p>
            <a:pPr>
              <a:defRPr/>
            </a:pPr>
            <a:fld id="{C5781A49-E1AD-4CD5-8FCA-4523C814A656}" type="slidenum">
              <a:rPr lang="nl-NL"/>
              <a:pPr>
                <a:defRPr/>
              </a:pPr>
              <a:t>‹#›</a:t>
            </a:fld>
            <a:endParaRPr lang="nl-NL"/>
          </a:p>
        </p:txBody>
      </p:sp>
    </p:spTree>
    <p:extLst>
      <p:ext uri="{BB962C8B-B14F-4D97-AF65-F5344CB8AC3E}">
        <p14:creationId xmlns:p14="http://schemas.microsoft.com/office/powerpoint/2010/main" val="3433365954"/>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hf sldNum="0" hdr="0"/>
  <p:txStyles>
    <p:titleStyle>
      <a:lvl1pPr algn="ctr" rtl="0" eaLnBrk="0" fontAlgn="base" hangingPunct="0">
        <a:spcBef>
          <a:spcPct val="0"/>
        </a:spcBef>
        <a:spcAft>
          <a:spcPct val="0"/>
        </a:spcAft>
        <a:defRPr sz="4000" b="1">
          <a:solidFill>
            <a:srgbClr val="000066"/>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b="1">
          <a:solidFill>
            <a:srgbClr val="000066"/>
          </a:solidFill>
          <a:latin typeface="Verdana" pitchFamily="34" charset="0"/>
        </a:defRPr>
      </a:lvl2pPr>
      <a:lvl3pPr algn="ctr" rtl="0" eaLnBrk="0" fontAlgn="base" hangingPunct="0">
        <a:spcBef>
          <a:spcPct val="0"/>
        </a:spcBef>
        <a:spcAft>
          <a:spcPct val="0"/>
        </a:spcAft>
        <a:defRPr sz="4000" b="1">
          <a:solidFill>
            <a:srgbClr val="000066"/>
          </a:solidFill>
          <a:latin typeface="Verdana" pitchFamily="34" charset="0"/>
        </a:defRPr>
      </a:lvl3pPr>
      <a:lvl4pPr algn="ctr" rtl="0" eaLnBrk="0" fontAlgn="base" hangingPunct="0">
        <a:spcBef>
          <a:spcPct val="0"/>
        </a:spcBef>
        <a:spcAft>
          <a:spcPct val="0"/>
        </a:spcAft>
        <a:defRPr sz="4000" b="1">
          <a:solidFill>
            <a:srgbClr val="000066"/>
          </a:solidFill>
          <a:latin typeface="Verdana" pitchFamily="34" charset="0"/>
        </a:defRPr>
      </a:lvl4pPr>
      <a:lvl5pPr algn="ctr" rtl="0" eaLnBrk="0" fontAlgn="base" hangingPunct="0">
        <a:spcBef>
          <a:spcPct val="0"/>
        </a:spcBef>
        <a:spcAft>
          <a:spcPct val="0"/>
        </a:spcAft>
        <a:defRPr sz="4000" b="1">
          <a:solidFill>
            <a:srgbClr val="000066"/>
          </a:solidFill>
          <a:latin typeface="Verdana" pitchFamily="34" charset="0"/>
        </a:defRPr>
      </a:lvl5pPr>
      <a:lvl6pPr marL="457200" algn="ctr" rtl="0" eaLnBrk="0" fontAlgn="base" hangingPunct="0">
        <a:spcBef>
          <a:spcPct val="0"/>
        </a:spcBef>
        <a:spcAft>
          <a:spcPct val="0"/>
        </a:spcAft>
        <a:defRPr sz="4000" b="1">
          <a:solidFill>
            <a:srgbClr val="000066"/>
          </a:solidFill>
          <a:latin typeface="Verdana" pitchFamily="34" charset="0"/>
        </a:defRPr>
      </a:lvl6pPr>
      <a:lvl7pPr marL="914400" algn="ctr" rtl="0" eaLnBrk="0" fontAlgn="base" hangingPunct="0">
        <a:spcBef>
          <a:spcPct val="0"/>
        </a:spcBef>
        <a:spcAft>
          <a:spcPct val="0"/>
        </a:spcAft>
        <a:defRPr sz="4000" b="1">
          <a:solidFill>
            <a:srgbClr val="000066"/>
          </a:solidFill>
          <a:latin typeface="Verdana" pitchFamily="34" charset="0"/>
        </a:defRPr>
      </a:lvl7pPr>
      <a:lvl8pPr marL="1371600" algn="ctr" rtl="0" eaLnBrk="0" fontAlgn="base" hangingPunct="0">
        <a:spcBef>
          <a:spcPct val="0"/>
        </a:spcBef>
        <a:spcAft>
          <a:spcPct val="0"/>
        </a:spcAft>
        <a:defRPr sz="4000" b="1">
          <a:solidFill>
            <a:srgbClr val="000066"/>
          </a:solidFill>
          <a:latin typeface="Verdana" pitchFamily="34" charset="0"/>
        </a:defRPr>
      </a:lvl8pPr>
      <a:lvl9pPr marL="1828800" algn="ctr" rtl="0" eaLnBrk="0" fontAlgn="base" hangingPunct="0">
        <a:spcBef>
          <a:spcPct val="0"/>
        </a:spcBef>
        <a:spcAft>
          <a:spcPct val="0"/>
        </a:spcAft>
        <a:defRPr sz="4000" b="1">
          <a:solidFill>
            <a:srgbClr val="000066"/>
          </a:solidFill>
          <a:latin typeface="Verdana" pitchFamily="34" charset="0"/>
        </a:defRPr>
      </a:lvl9pPr>
    </p:titleStyle>
    <p:bodyStyle>
      <a:lvl1pPr marL="342900" indent="-342900" algn="l" rtl="0" eaLnBrk="0" fontAlgn="base" hangingPunct="0">
        <a:spcBef>
          <a:spcPct val="20000"/>
        </a:spcBef>
        <a:spcAft>
          <a:spcPct val="0"/>
        </a:spcAft>
        <a:buFont typeface="Arial" pitchFamily="34" charset="0"/>
        <a:buChar char="•"/>
        <a:defRPr sz="2000">
          <a:solidFill>
            <a:srgbClr val="000066"/>
          </a:solidFill>
          <a:latin typeface="Calibri" panose="020F0502020204030204" pitchFamily="34" charset="0"/>
          <a:ea typeface="+mn-ea"/>
          <a:cs typeface="Calibri" panose="020F0502020204030204" pitchFamily="34" charset="0"/>
        </a:defRPr>
      </a:lvl1pPr>
      <a:lvl2pPr marL="152400" indent="-150813" algn="l" rtl="0" eaLnBrk="0" fontAlgn="base" hangingPunct="0">
        <a:spcBef>
          <a:spcPct val="20000"/>
        </a:spcBef>
        <a:spcAft>
          <a:spcPct val="0"/>
        </a:spcAft>
        <a:buFont typeface="Arial" pitchFamily="34" charset="0"/>
        <a:buBlip>
          <a:blip r:embed="rId16"/>
        </a:buBlip>
        <a:defRPr sz="2800">
          <a:solidFill>
            <a:srgbClr val="000066"/>
          </a:solidFill>
          <a:latin typeface="Calibri" panose="020F0502020204030204" pitchFamily="34" charset="0"/>
          <a:cs typeface="Calibri" panose="020F0502020204030204" pitchFamily="34" charset="0"/>
        </a:defRPr>
      </a:lvl2pPr>
      <a:lvl3pPr marL="406400" indent="-252413" algn="l" rtl="0" eaLnBrk="0" fontAlgn="base" hangingPunct="0">
        <a:spcBef>
          <a:spcPct val="20000"/>
        </a:spcBef>
        <a:spcAft>
          <a:spcPct val="0"/>
        </a:spcAft>
        <a:buFont typeface="Arial" pitchFamily="34" charset="0"/>
        <a:buBlip>
          <a:blip r:embed="rId17"/>
        </a:buBlip>
        <a:defRPr sz="2400">
          <a:solidFill>
            <a:srgbClr val="000000"/>
          </a:solidFill>
          <a:latin typeface="Calibri" panose="020F0502020204030204" pitchFamily="34" charset="0"/>
          <a:cs typeface="Calibri" panose="020F0502020204030204" pitchFamily="34" charset="0"/>
        </a:defRPr>
      </a:lvl3pPr>
      <a:lvl4pPr marL="633413" indent="-225425" algn="l" rtl="0" eaLnBrk="0" fontAlgn="base" hangingPunct="0">
        <a:spcBef>
          <a:spcPct val="20000"/>
        </a:spcBef>
        <a:spcAft>
          <a:spcPct val="0"/>
        </a:spcAft>
        <a:buFont typeface="Arial" pitchFamily="34" charset="0"/>
        <a:buBlip>
          <a:blip r:embed="rId18"/>
        </a:buBlip>
        <a:defRPr sz="2000">
          <a:solidFill>
            <a:srgbClr val="000000"/>
          </a:solidFill>
          <a:latin typeface="Calibri" panose="020F0502020204030204" pitchFamily="34" charset="0"/>
          <a:cs typeface="Calibri" panose="020F0502020204030204" pitchFamily="34" charset="0"/>
        </a:defRPr>
      </a:lvl4pPr>
      <a:lvl5pPr marL="811213" indent="-176213" algn="l" rtl="0" eaLnBrk="0" fontAlgn="base" hangingPunct="0">
        <a:spcBef>
          <a:spcPct val="20000"/>
        </a:spcBef>
        <a:spcAft>
          <a:spcPct val="0"/>
        </a:spcAft>
        <a:buFont typeface="Arial" pitchFamily="34" charset="0"/>
        <a:buChar char="»"/>
        <a:defRPr sz="2000">
          <a:solidFill>
            <a:schemeClr val="tx1"/>
          </a:solidFill>
          <a:latin typeface="+mn-lt"/>
        </a:defRPr>
      </a:lvl5pPr>
      <a:lvl6pPr marL="1268413" indent="-176213" algn="l" rtl="0" eaLnBrk="0" fontAlgn="base" hangingPunct="0">
        <a:spcBef>
          <a:spcPct val="20000"/>
        </a:spcBef>
        <a:spcAft>
          <a:spcPct val="0"/>
        </a:spcAft>
        <a:buFont typeface="Arial" pitchFamily="34" charset="0"/>
        <a:buChar char="»"/>
        <a:defRPr sz="2000">
          <a:solidFill>
            <a:schemeClr val="tx1"/>
          </a:solidFill>
          <a:latin typeface="+mn-lt"/>
        </a:defRPr>
      </a:lvl6pPr>
      <a:lvl7pPr marL="1725613" indent="-176213" algn="l" rtl="0" eaLnBrk="0" fontAlgn="base" hangingPunct="0">
        <a:spcBef>
          <a:spcPct val="20000"/>
        </a:spcBef>
        <a:spcAft>
          <a:spcPct val="0"/>
        </a:spcAft>
        <a:buFont typeface="Arial" pitchFamily="34" charset="0"/>
        <a:buChar char="»"/>
        <a:defRPr sz="2000">
          <a:solidFill>
            <a:schemeClr val="tx1"/>
          </a:solidFill>
          <a:latin typeface="+mn-lt"/>
        </a:defRPr>
      </a:lvl7pPr>
      <a:lvl8pPr marL="2182813" indent="-176213" algn="l" rtl="0" eaLnBrk="0" fontAlgn="base" hangingPunct="0">
        <a:spcBef>
          <a:spcPct val="20000"/>
        </a:spcBef>
        <a:spcAft>
          <a:spcPct val="0"/>
        </a:spcAft>
        <a:buFont typeface="Arial" pitchFamily="34" charset="0"/>
        <a:buChar char="»"/>
        <a:defRPr sz="2000">
          <a:solidFill>
            <a:schemeClr val="tx1"/>
          </a:solidFill>
          <a:latin typeface="+mn-lt"/>
        </a:defRPr>
      </a:lvl8pPr>
      <a:lvl9pPr marL="2640013" indent="-176213"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pKleurvlakOnder"/>
          <p:cNvSpPr>
            <a:spLocks noChangeArrowheads="1"/>
          </p:cNvSpPr>
          <p:nvPr/>
        </p:nvSpPr>
        <p:spPr bwMode="auto">
          <a:xfrm>
            <a:off x="0" y="6318250"/>
            <a:ext cx="12192000" cy="539750"/>
          </a:xfrm>
          <a:prstGeom prst="rect">
            <a:avLst/>
          </a:prstGeom>
          <a:solidFill>
            <a:srgbClr val="9ACCD4"/>
          </a:solidFill>
          <a:ln>
            <a:noFill/>
          </a:ln>
        </p:spPr>
        <p:txBody>
          <a:bodyPr anchor="ctr"/>
          <a:lstStyle>
            <a:lvl1pPr eaLnBrk="0" hangingPunct="0">
              <a:defRPr sz="4400">
                <a:solidFill>
                  <a:schemeClr val="tx2"/>
                </a:solidFill>
                <a:latin typeface="Times New Roman" pitchFamily="18" charset="0"/>
              </a:defRPr>
            </a:lvl1pPr>
            <a:lvl2pPr marL="742950" indent="-285750" eaLnBrk="0" hangingPunct="0">
              <a:defRPr sz="4400">
                <a:solidFill>
                  <a:schemeClr val="tx2"/>
                </a:solidFill>
                <a:latin typeface="Times New Roman" pitchFamily="18" charset="0"/>
              </a:defRPr>
            </a:lvl2pPr>
            <a:lvl3pPr marL="1143000" indent="-228600" eaLnBrk="0" hangingPunct="0">
              <a:defRPr sz="4400">
                <a:solidFill>
                  <a:schemeClr val="tx2"/>
                </a:solidFill>
                <a:latin typeface="Times New Roman" pitchFamily="18" charset="0"/>
              </a:defRPr>
            </a:lvl3pPr>
            <a:lvl4pPr marL="1600200" indent="-228600" eaLnBrk="0" hangingPunct="0">
              <a:defRPr sz="4400">
                <a:solidFill>
                  <a:schemeClr val="tx2"/>
                </a:solidFill>
                <a:latin typeface="Times New Roman" pitchFamily="18" charset="0"/>
              </a:defRPr>
            </a:lvl4pPr>
            <a:lvl5pPr marL="2057400" indent="-228600" eaLnBrk="0" hangingPunct="0">
              <a:defRPr sz="4400">
                <a:solidFill>
                  <a:schemeClr val="tx2"/>
                </a:solidFill>
                <a:latin typeface="Times New Roman" pitchFamily="18" charset="0"/>
              </a:defRPr>
            </a:lvl5pPr>
            <a:lvl6pPr marL="2514600" indent="-228600" algn="ctr" eaLnBrk="0" fontAlgn="base" hangingPunct="0">
              <a:spcBef>
                <a:spcPct val="0"/>
              </a:spcBef>
              <a:spcAft>
                <a:spcPct val="0"/>
              </a:spcAft>
              <a:defRPr sz="4400">
                <a:solidFill>
                  <a:schemeClr val="tx2"/>
                </a:solidFill>
                <a:latin typeface="Times New Roman" pitchFamily="18" charset="0"/>
              </a:defRPr>
            </a:lvl6pPr>
            <a:lvl7pPr marL="2971800" indent="-228600" algn="ctr" eaLnBrk="0" fontAlgn="base" hangingPunct="0">
              <a:spcBef>
                <a:spcPct val="0"/>
              </a:spcBef>
              <a:spcAft>
                <a:spcPct val="0"/>
              </a:spcAft>
              <a:defRPr sz="4400">
                <a:solidFill>
                  <a:schemeClr val="tx2"/>
                </a:solidFill>
                <a:latin typeface="Times New Roman" pitchFamily="18" charset="0"/>
              </a:defRPr>
            </a:lvl7pPr>
            <a:lvl8pPr marL="3429000" indent="-228600" algn="ctr" eaLnBrk="0" fontAlgn="base" hangingPunct="0">
              <a:spcBef>
                <a:spcPct val="0"/>
              </a:spcBef>
              <a:spcAft>
                <a:spcPct val="0"/>
              </a:spcAft>
              <a:defRPr sz="4400">
                <a:solidFill>
                  <a:schemeClr val="tx2"/>
                </a:solidFill>
                <a:latin typeface="Times New Roman" pitchFamily="18" charset="0"/>
              </a:defRPr>
            </a:lvl8pPr>
            <a:lvl9pPr marL="3886200" indent="-228600" algn="ctr" eaLnBrk="0" fontAlgn="base" hangingPunct="0">
              <a:spcBef>
                <a:spcPct val="0"/>
              </a:spcBef>
              <a:spcAft>
                <a:spcPct val="0"/>
              </a:spcAft>
              <a:defRPr sz="4400">
                <a:solidFill>
                  <a:schemeClr val="tx2"/>
                </a:solidFill>
                <a:latin typeface="Times New Roman" pitchFamily="18" charset="0"/>
              </a:defRPr>
            </a:lvl9pPr>
          </a:lstStyle>
          <a:p>
            <a:pPr algn="ctr" eaLnBrk="1" hangingPunct="1">
              <a:defRPr/>
            </a:pPr>
            <a:endParaRPr lang="nl-NL" altLang="nl-NL" sz="1800">
              <a:solidFill>
                <a:srgbClr val="FFFFFF"/>
              </a:solidFill>
              <a:latin typeface="Verdana" pitchFamily="34" charset="0"/>
            </a:endParaRPr>
          </a:p>
        </p:txBody>
      </p:sp>
      <p:sp>
        <p:nvSpPr>
          <p:cNvPr id="1029" name="shpTekst"/>
          <p:cNvSpPr>
            <a:spLocks noChangeArrowheads="1"/>
          </p:cNvSpPr>
          <p:nvPr/>
        </p:nvSpPr>
        <p:spPr bwMode="auto">
          <a:xfrm>
            <a:off x="0" y="5"/>
            <a:ext cx="12192000" cy="1071563"/>
          </a:xfrm>
          <a:prstGeom prst="rect">
            <a:avLst/>
          </a:prstGeom>
          <a:solidFill>
            <a:srgbClr val="9ACCD4"/>
          </a:solidFill>
          <a:ln>
            <a:noFill/>
          </a:ln>
        </p:spPr>
        <p:txBody>
          <a:bodyPr anchor="ctr"/>
          <a:lstStyle>
            <a:lvl1pPr eaLnBrk="0" hangingPunct="0">
              <a:defRPr sz="4400">
                <a:solidFill>
                  <a:schemeClr val="tx2"/>
                </a:solidFill>
                <a:latin typeface="Times New Roman" pitchFamily="18" charset="0"/>
              </a:defRPr>
            </a:lvl1pPr>
            <a:lvl2pPr marL="742950" indent="-285750" eaLnBrk="0" hangingPunct="0">
              <a:defRPr sz="4400">
                <a:solidFill>
                  <a:schemeClr val="tx2"/>
                </a:solidFill>
                <a:latin typeface="Times New Roman" pitchFamily="18" charset="0"/>
              </a:defRPr>
            </a:lvl2pPr>
            <a:lvl3pPr marL="1143000" indent="-228600" eaLnBrk="0" hangingPunct="0">
              <a:defRPr sz="4400">
                <a:solidFill>
                  <a:schemeClr val="tx2"/>
                </a:solidFill>
                <a:latin typeface="Times New Roman" pitchFamily="18" charset="0"/>
              </a:defRPr>
            </a:lvl3pPr>
            <a:lvl4pPr marL="1600200" indent="-228600" eaLnBrk="0" hangingPunct="0">
              <a:defRPr sz="4400">
                <a:solidFill>
                  <a:schemeClr val="tx2"/>
                </a:solidFill>
                <a:latin typeface="Times New Roman" pitchFamily="18" charset="0"/>
              </a:defRPr>
            </a:lvl4pPr>
            <a:lvl5pPr marL="2057400" indent="-228600" eaLnBrk="0" hangingPunct="0">
              <a:defRPr sz="4400">
                <a:solidFill>
                  <a:schemeClr val="tx2"/>
                </a:solidFill>
                <a:latin typeface="Times New Roman" pitchFamily="18" charset="0"/>
              </a:defRPr>
            </a:lvl5pPr>
            <a:lvl6pPr marL="2514600" indent="-228600" algn="ctr" eaLnBrk="0" fontAlgn="base" hangingPunct="0">
              <a:spcBef>
                <a:spcPct val="0"/>
              </a:spcBef>
              <a:spcAft>
                <a:spcPct val="0"/>
              </a:spcAft>
              <a:defRPr sz="4400">
                <a:solidFill>
                  <a:schemeClr val="tx2"/>
                </a:solidFill>
                <a:latin typeface="Times New Roman" pitchFamily="18" charset="0"/>
              </a:defRPr>
            </a:lvl6pPr>
            <a:lvl7pPr marL="2971800" indent="-228600" algn="ctr" eaLnBrk="0" fontAlgn="base" hangingPunct="0">
              <a:spcBef>
                <a:spcPct val="0"/>
              </a:spcBef>
              <a:spcAft>
                <a:spcPct val="0"/>
              </a:spcAft>
              <a:defRPr sz="4400">
                <a:solidFill>
                  <a:schemeClr val="tx2"/>
                </a:solidFill>
                <a:latin typeface="Times New Roman" pitchFamily="18" charset="0"/>
              </a:defRPr>
            </a:lvl7pPr>
            <a:lvl8pPr marL="3429000" indent="-228600" algn="ctr" eaLnBrk="0" fontAlgn="base" hangingPunct="0">
              <a:spcBef>
                <a:spcPct val="0"/>
              </a:spcBef>
              <a:spcAft>
                <a:spcPct val="0"/>
              </a:spcAft>
              <a:defRPr sz="4400">
                <a:solidFill>
                  <a:schemeClr val="tx2"/>
                </a:solidFill>
                <a:latin typeface="Times New Roman" pitchFamily="18" charset="0"/>
              </a:defRPr>
            </a:lvl8pPr>
            <a:lvl9pPr marL="3886200" indent="-228600" algn="ctr" eaLnBrk="0" fontAlgn="base" hangingPunct="0">
              <a:spcBef>
                <a:spcPct val="0"/>
              </a:spcBef>
              <a:spcAft>
                <a:spcPct val="0"/>
              </a:spcAft>
              <a:defRPr sz="4400">
                <a:solidFill>
                  <a:schemeClr val="tx2"/>
                </a:solidFill>
                <a:latin typeface="Times New Roman" pitchFamily="18" charset="0"/>
              </a:defRPr>
            </a:lvl9pPr>
          </a:lstStyle>
          <a:p>
            <a:pPr algn="ctr" eaLnBrk="1" hangingPunct="1">
              <a:defRPr/>
            </a:pPr>
            <a:endParaRPr lang="en-US" altLang="nl-NL" sz="1800">
              <a:solidFill>
                <a:srgbClr val="000066"/>
              </a:solidFill>
              <a:latin typeface="Verdana" pitchFamily="34" charset="0"/>
              <a:cs typeface="Arial" charset="0"/>
            </a:endParaRPr>
          </a:p>
        </p:txBody>
      </p:sp>
      <p:pic>
        <p:nvPicPr>
          <p:cNvPr id="430082" name="Picture 2" descr="http://projects.knmi.nl/scatterometer/tile_prod/products/asc_a_20181104_09_41.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95422" y="-459432"/>
            <a:ext cx="9842500" cy="8382000"/>
          </a:xfrm>
          <a:prstGeom prst="rect">
            <a:avLst/>
          </a:prstGeom>
          <a:noFill/>
          <a:extLst>
            <a:ext uri="{909E8E84-426E-40DD-AFC4-6F175D3DCCD1}">
              <a14:hiddenFill xmlns:a14="http://schemas.microsoft.com/office/drawing/2010/main">
                <a:solidFill>
                  <a:srgbClr val="FFFFFF"/>
                </a:solidFill>
              </a14:hiddenFill>
            </a:ext>
          </a:extLst>
        </p:spPr>
      </p:pic>
      <p:sp>
        <p:nvSpPr>
          <p:cNvPr id="9" name="shpKleurvlak"/>
          <p:cNvSpPr>
            <a:spLocks noChangeArrowheads="1"/>
          </p:cNvSpPr>
          <p:nvPr/>
        </p:nvSpPr>
        <p:spPr bwMode="auto">
          <a:xfrm>
            <a:off x="6096000" y="0"/>
            <a:ext cx="6096000" cy="6858000"/>
          </a:xfrm>
          <a:prstGeom prst="rect">
            <a:avLst/>
          </a:prstGeom>
          <a:solidFill>
            <a:srgbClr val="9ACCD4"/>
          </a:solidFill>
          <a:ln>
            <a:noFill/>
          </a:ln>
        </p:spPr>
        <p:txBody>
          <a:bodyPr anchor="ct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a:defRPr/>
            </a:pPr>
            <a:endParaRPr lang="nl-NL" sz="1800">
              <a:solidFill>
                <a:srgbClr val="000000"/>
              </a:solidFill>
            </a:endParaRPr>
          </a:p>
        </p:txBody>
      </p:sp>
      <p:pic>
        <p:nvPicPr>
          <p:cNvPr id="387079" name="Picture 24" descr="ROe_IM_KNMI_Logo_Powerpoint_pos"/>
          <p:cNvPicPr>
            <a:picLocks noChangeAspect="1" noChangeArrowheads="1"/>
          </p:cNvPicPr>
          <p:nvPr/>
        </p:nvPicPr>
        <p:blipFill>
          <a:blip r:embed="rId14" cstate="print">
            <a:extLst>
              <a:ext uri="{28A0092B-C50C-407E-A947-70E740481C1C}">
                <a14:useLocalDpi xmlns:a14="http://schemas.microsoft.com/office/drawing/2010/main" val="0"/>
              </a:ext>
            </a:extLst>
          </a:blip>
          <a:srcRect l="46475" r="46477"/>
          <a:stretch>
            <a:fillRect/>
          </a:stretch>
        </p:blipFill>
        <p:spPr bwMode="auto">
          <a:xfrm>
            <a:off x="5666321" y="-6350"/>
            <a:ext cx="85936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0" name="Picture 24" descr="ROe_IM_KNMI_Logo_Powerpoint_pos"/>
          <p:cNvPicPr>
            <a:picLocks noChangeAspect="1" noChangeArrowheads="1"/>
          </p:cNvPicPr>
          <p:nvPr/>
        </p:nvPicPr>
        <p:blipFill>
          <a:blip r:embed="rId14">
            <a:extLst>
              <a:ext uri="{28A0092B-C50C-407E-A947-70E740481C1C}">
                <a14:useLocalDpi xmlns:a14="http://schemas.microsoft.com/office/drawing/2010/main" val="0"/>
              </a:ext>
            </a:extLst>
          </a:blip>
          <a:srcRect l="53801" r="15211"/>
          <a:stretch>
            <a:fillRect/>
          </a:stretch>
        </p:blipFill>
        <p:spPr bwMode="auto">
          <a:xfrm>
            <a:off x="6457954" y="-234950"/>
            <a:ext cx="3778249"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81" name="Rectangle 2"/>
          <p:cNvSpPr>
            <a:spLocks noGrp="1" noChangeArrowheads="1"/>
          </p:cNvSpPr>
          <p:nvPr>
            <p:ph type="title"/>
          </p:nvPr>
        </p:nvSpPr>
        <p:spPr bwMode="auto">
          <a:xfrm>
            <a:off x="527051" y="138118"/>
            <a:ext cx="11664949"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dirty="0"/>
              <a:t>Klik om het opmaakprofiel te bewerken</a:t>
            </a:r>
          </a:p>
        </p:txBody>
      </p:sp>
      <p:sp>
        <p:nvSpPr>
          <p:cNvPr id="387082" name="Rectangle 3"/>
          <p:cNvSpPr>
            <a:spLocks noGrp="1" noChangeArrowheads="1"/>
          </p:cNvSpPr>
          <p:nvPr>
            <p:ph type="body" idx="1"/>
          </p:nvPr>
        </p:nvSpPr>
        <p:spPr bwMode="auto">
          <a:xfrm>
            <a:off x="609600" y="1268413"/>
            <a:ext cx="109728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opmaakprofielen van de </a:t>
            </a:r>
            <a:r>
              <a:rPr lang="nl-NL" altLang="nl-NL" dirty="0" err="1"/>
              <a:t>modeltekst</a:t>
            </a:r>
            <a:r>
              <a:rPr lang="nl-NL" altLang="nl-NL" dirty="0"/>
              <a:t>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Tree>
    <p:extLst>
      <p:ext uri="{BB962C8B-B14F-4D97-AF65-F5344CB8AC3E}">
        <p14:creationId xmlns:p14="http://schemas.microsoft.com/office/powerpoint/2010/main" val="3071026771"/>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hf hdr="0" dt="0"/>
  <p:txStyles>
    <p:titleStyle>
      <a:lvl1pPr algn="ctr" rtl="0" fontAlgn="base">
        <a:spcBef>
          <a:spcPct val="0"/>
        </a:spcBef>
        <a:spcAft>
          <a:spcPct val="0"/>
        </a:spcAft>
        <a:defRPr sz="4400" b="1">
          <a:solidFill>
            <a:srgbClr val="000066"/>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b="1">
          <a:solidFill>
            <a:srgbClr val="000066"/>
          </a:solidFill>
          <a:latin typeface="Verdana" pitchFamily="34" charset="0"/>
        </a:defRPr>
      </a:lvl2pPr>
      <a:lvl3pPr algn="ctr" rtl="0" fontAlgn="base">
        <a:spcBef>
          <a:spcPct val="0"/>
        </a:spcBef>
        <a:spcAft>
          <a:spcPct val="0"/>
        </a:spcAft>
        <a:defRPr sz="4400" b="1">
          <a:solidFill>
            <a:srgbClr val="000066"/>
          </a:solidFill>
          <a:latin typeface="Verdana" pitchFamily="34" charset="0"/>
        </a:defRPr>
      </a:lvl3pPr>
      <a:lvl4pPr algn="ctr" rtl="0" fontAlgn="base">
        <a:spcBef>
          <a:spcPct val="0"/>
        </a:spcBef>
        <a:spcAft>
          <a:spcPct val="0"/>
        </a:spcAft>
        <a:defRPr sz="4400" b="1">
          <a:solidFill>
            <a:srgbClr val="000066"/>
          </a:solidFill>
          <a:latin typeface="Verdana" pitchFamily="34" charset="0"/>
        </a:defRPr>
      </a:lvl4pPr>
      <a:lvl5pPr algn="ctr" rtl="0" fontAlgn="base">
        <a:spcBef>
          <a:spcPct val="0"/>
        </a:spcBef>
        <a:spcAft>
          <a:spcPct val="0"/>
        </a:spcAft>
        <a:defRPr sz="4400" b="1">
          <a:solidFill>
            <a:srgbClr val="000066"/>
          </a:solidFill>
          <a:latin typeface="Verdana" pitchFamily="34" charset="0"/>
        </a:defRPr>
      </a:lvl5pPr>
      <a:lvl6pPr marL="457200" algn="ctr" rtl="0" fontAlgn="base">
        <a:spcBef>
          <a:spcPct val="0"/>
        </a:spcBef>
        <a:spcAft>
          <a:spcPct val="0"/>
        </a:spcAft>
        <a:defRPr sz="4400" b="1">
          <a:solidFill>
            <a:srgbClr val="000066"/>
          </a:solidFill>
          <a:latin typeface="Verdana" pitchFamily="34" charset="0"/>
        </a:defRPr>
      </a:lvl6pPr>
      <a:lvl7pPr marL="914400" algn="ctr" rtl="0" fontAlgn="base">
        <a:spcBef>
          <a:spcPct val="0"/>
        </a:spcBef>
        <a:spcAft>
          <a:spcPct val="0"/>
        </a:spcAft>
        <a:defRPr sz="4400" b="1">
          <a:solidFill>
            <a:srgbClr val="000066"/>
          </a:solidFill>
          <a:latin typeface="Verdana" pitchFamily="34" charset="0"/>
        </a:defRPr>
      </a:lvl7pPr>
      <a:lvl8pPr marL="1371600" algn="ctr" rtl="0" fontAlgn="base">
        <a:spcBef>
          <a:spcPct val="0"/>
        </a:spcBef>
        <a:spcAft>
          <a:spcPct val="0"/>
        </a:spcAft>
        <a:defRPr sz="4400" b="1">
          <a:solidFill>
            <a:srgbClr val="000066"/>
          </a:solidFill>
          <a:latin typeface="Verdana" pitchFamily="34" charset="0"/>
        </a:defRPr>
      </a:lvl8pPr>
      <a:lvl9pPr marL="1828800" algn="ctr" rtl="0" fontAlgn="base">
        <a:spcBef>
          <a:spcPct val="0"/>
        </a:spcBef>
        <a:spcAft>
          <a:spcPct val="0"/>
        </a:spcAft>
        <a:defRPr sz="4400" b="1">
          <a:solidFill>
            <a:srgbClr val="000066"/>
          </a:solidFill>
          <a:latin typeface="Verdana" pitchFamily="34" charset="0"/>
        </a:defRPr>
      </a:lvl9pPr>
    </p:titleStyle>
    <p:bodyStyle>
      <a:lvl1pPr marL="342900" indent="-342900" algn="l" rtl="0" fontAlgn="base">
        <a:spcBef>
          <a:spcPct val="20000"/>
        </a:spcBef>
        <a:spcAft>
          <a:spcPct val="0"/>
        </a:spcAft>
        <a:buFont typeface="Wingdings" pitchFamily="2" charset="2"/>
        <a:buChar char="Ø"/>
        <a:defRPr sz="3200">
          <a:solidFill>
            <a:srgbClr val="000066"/>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a:solidFill>
            <a:srgbClr val="000066"/>
          </a:solidFill>
          <a:latin typeface="Calibri" panose="020F0502020204030204" pitchFamily="34" charset="0"/>
          <a:cs typeface="Calibri" panose="020F0502020204030204" pitchFamily="34" charset="0"/>
        </a:defRPr>
      </a:lvl2pPr>
      <a:lvl3pPr marL="1143000" indent="-228600" algn="l" rtl="0" fontAlgn="base">
        <a:spcBef>
          <a:spcPct val="20000"/>
        </a:spcBef>
        <a:spcAft>
          <a:spcPct val="0"/>
        </a:spcAft>
        <a:buChar char="•"/>
        <a:defRPr sz="2400">
          <a:solidFill>
            <a:srgbClr val="000066"/>
          </a:solidFill>
          <a:latin typeface="Calibri" panose="020F0502020204030204" pitchFamily="34" charset="0"/>
          <a:cs typeface="Calibri" panose="020F0502020204030204" pitchFamily="34" charset="0"/>
        </a:defRPr>
      </a:lvl3pPr>
      <a:lvl4pPr marL="1600200" indent="-228600" algn="l" rtl="0" fontAlgn="base">
        <a:spcBef>
          <a:spcPct val="20000"/>
        </a:spcBef>
        <a:spcAft>
          <a:spcPct val="0"/>
        </a:spcAft>
        <a:buChar char="–"/>
        <a:defRPr sz="2000">
          <a:solidFill>
            <a:srgbClr val="000066"/>
          </a:solidFill>
          <a:latin typeface="Calibri" panose="020F0502020204030204" pitchFamily="34" charset="0"/>
          <a:cs typeface="Calibri" panose="020F0502020204030204" pitchFamily="34" charset="0"/>
        </a:defRPr>
      </a:lvl4pPr>
      <a:lvl5pPr marL="2057400" indent="-228600" algn="l" rtl="0" fontAlgn="base">
        <a:spcBef>
          <a:spcPct val="20000"/>
        </a:spcBef>
        <a:spcAft>
          <a:spcPct val="0"/>
        </a:spcAft>
        <a:buChar char="»"/>
        <a:defRPr sz="2000">
          <a:solidFill>
            <a:srgbClr val="000066"/>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ieee.org/" TargetMode="External"/><Relationship Id="rId3" Type="http://schemas.openxmlformats.org/officeDocument/2006/relationships/image" Target="../media/image3.png"/><Relationship Id="rId7" Type="http://schemas.openxmlformats.org/officeDocument/2006/relationships/hyperlink" Target="mailto:Ad.Stoffelen@knmi.nl" TargetMode="External"/><Relationship Id="rId2" Type="http://schemas.openxmlformats.org/officeDocument/2006/relationships/image" Target="../media/image2.png"/><Relationship Id="rId1" Type="http://schemas.openxmlformats.org/officeDocument/2006/relationships/slideLayout" Target="../slideLayouts/slideLayout71.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hyperlink" Target="http://www.ioc-unesco.org/" TargetMode="External"/><Relationship Id="rId13" Type="http://schemas.openxmlformats.org/officeDocument/2006/relationships/hyperlink" Target="http://www.nasa.gov/" TargetMode="External"/><Relationship Id="rId18" Type="http://schemas.openxmlformats.org/officeDocument/2006/relationships/hyperlink" Target="http://www.asc-csa.gc.ca/eng/default.asp" TargetMode="External"/><Relationship Id="rId3" Type="http://schemas.openxmlformats.org/officeDocument/2006/relationships/hyperlink" Target="http://www.cnes.fr/" TargetMode="External"/><Relationship Id="rId21" Type="http://schemas.openxmlformats.org/officeDocument/2006/relationships/hyperlink" Target="http://web.kma.go.kr/" TargetMode="External"/><Relationship Id="rId7" Type="http://schemas.openxmlformats.org/officeDocument/2006/relationships/hyperlink" Target="http://www.imd.gov.in/" TargetMode="External"/><Relationship Id="rId12" Type="http://schemas.openxmlformats.org/officeDocument/2006/relationships/hyperlink" Target="http://www.kma.go.kr/" TargetMode="External"/><Relationship Id="rId17" Type="http://schemas.openxmlformats.org/officeDocument/2006/relationships/hyperlink" Target="http://www.wmo.int/" TargetMode="External"/><Relationship Id="rId2" Type="http://schemas.openxmlformats.org/officeDocument/2006/relationships/hyperlink" Target="http://www.cma.gov.cn/" TargetMode="External"/><Relationship Id="rId16" Type="http://schemas.openxmlformats.org/officeDocument/2006/relationships/hyperlink" Target="http://www.meteorf.ru/" TargetMode="External"/><Relationship Id="rId20" Type="http://schemas.openxmlformats.org/officeDocument/2006/relationships/hyperlink" Target="http://www.wmo.int/pages/prog/gcos/index.php?name=about" TargetMode="External"/><Relationship Id="rId1" Type="http://schemas.openxmlformats.org/officeDocument/2006/relationships/slideLayout" Target="../slideLayouts/slideLayout26.xml"/><Relationship Id="rId6" Type="http://schemas.openxmlformats.org/officeDocument/2006/relationships/hyperlink" Target="http://www.eumetsat.int/" TargetMode="External"/><Relationship Id="rId11" Type="http://schemas.openxmlformats.org/officeDocument/2006/relationships/hyperlink" Target="http://www.jma.go.jp/" TargetMode="External"/><Relationship Id="rId5" Type="http://schemas.openxmlformats.org/officeDocument/2006/relationships/hyperlink" Target="http://www.esa.int/" TargetMode="External"/><Relationship Id="rId15" Type="http://schemas.openxmlformats.org/officeDocument/2006/relationships/hyperlink" Target="http://www.federalspace.ru/" TargetMode="External"/><Relationship Id="rId23" Type="http://schemas.openxmlformats.org/officeDocument/2006/relationships/hyperlink" Target="http://www.mnr.gov.cn/" TargetMode="External"/><Relationship Id="rId10" Type="http://schemas.openxmlformats.org/officeDocument/2006/relationships/hyperlink" Target="http://www.jaxa.jp/" TargetMode="External"/><Relationship Id="rId19" Type="http://schemas.openxmlformats.org/officeDocument/2006/relationships/hyperlink" Target="http://www.ec.gc.ca/default.asp?lang=en" TargetMode="External"/><Relationship Id="rId4" Type="http://schemas.openxmlformats.org/officeDocument/2006/relationships/hyperlink" Target="http://www.cnsa.gov.cn/n615709/cindex.html" TargetMode="External"/><Relationship Id="rId9" Type="http://schemas.openxmlformats.org/officeDocument/2006/relationships/hyperlink" Target="http://isro.gov.in/" TargetMode="External"/><Relationship Id="rId14" Type="http://schemas.openxmlformats.org/officeDocument/2006/relationships/hyperlink" Target="http://www.noaa.gov/" TargetMode="External"/><Relationship Id="rId22" Type="http://schemas.openxmlformats.org/officeDocument/2006/relationships/hyperlink" Target="http://eng.kiost.ac/kordi_eng/mai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pace.oscar.wmo.int/gapanalyses?mission=12" TargetMode="External"/><Relationship Id="rId2" Type="http://schemas.openxmlformats.org/officeDocument/2006/relationships/image" Target="../media/image48.png"/><Relationship Id="rId1" Type="http://schemas.openxmlformats.org/officeDocument/2006/relationships/slideLayout" Target="../slideLayouts/slideLayout64.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hyperlink" Target="https://osi-saf.eumetsat.int/community/stories/international-ocean-vector-winds-science-team-meeting-2023"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3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3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8100" name="Group 21"/>
          <p:cNvGrpSpPr>
            <a:grpSpLocks/>
          </p:cNvGrpSpPr>
          <p:nvPr/>
        </p:nvGrpSpPr>
        <p:grpSpPr bwMode="auto">
          <a:xfrm>
            <a:off x="4970466" y="6308725"/>
            <a:ext cx="2205037" cy="712788"/>
            <a:chOff x="4401" y="3974"/>
            <a:chExt cx="1389" cy="449"/>
          </a:xfrm>
        </p:grpSpPr>
        <p:pic>
          <p:nvPicPr>
            <p:cNvPr id="388101" name="Picture 6" descr="nwpsaflogo_limitedtext"/>
            <p:cNvPicPr>
              <a:picLocks noChangeAspect="1" noChangeArrowheads="1"/>
            </p:cNvPicPr>
            <p:nvPr/>
          </p:nvPicPr>
          <p:blipFill>
            <a:blip r:embed="rId2">
              <a:extLst>
                <a:ext uri="{28A0092B-C50C-407E-A947-70E740481C1C}">
                  <a14:useLocalDpi xmlns:a14="http://schemas.microsoft.com/office/drawing/2010/main" val="0"/>
                </a:ext>
              </a:extLst>
            </a:blip>
            <a:srcRect r="75824"/>
            <a:stretch>
              <a:fillRect/>
            </a:stretch>
          </p:blipFill>
          <p:spPr bwMode="auto">
            <a:xfrm>
              <a:off x="5080" y="3974"/>
              <a:ext cx="406"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02" name="Picture 8" descr="osisaflogo"/>
            <p:cNvPicPr>
              <a:picLocks noChangeAspect="1" noChangeArrowheads="1"/>
            </p:cNvPicPr>
            <p:nvPr/>
          </p:nvPicPr>
          <p:blipFill>
            <a:blip r:embed="rId3">
              <a:extLst>
                <a:ext uri="{28A0092B-C50C-407E-A947-70E740481C1C}">
                  <a14:useLocalDpi xmlns:a14="http://schemas.microsoft.com/office/drawing/2010/main" val="0"/>
                </a:ext>
              </a:extLst>
            </a:blip>
            <a:srcRect r="75591" b="13744"/>
            <a:stretch>
              <a:fillRect/>
            </a:stretch>
          </p:blipFill>
          <p:spPr bwMode="auto">
            <a:xfrm>
              <a:off x="5420" y="3980"/>
              <a:ext cx="370"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03" name="Picture 9" descr="eumetsatlogo"/>
            <p:cNvPicPr>
              <a:picLocks noChangeAspect="1" noChangeArrowheads="1"/>
            </p:cNvPicPr>
            <p:nvPr/>
          </p:nvPicPr>
          <p:blipFill>
            <a:blip r:embed="rId4">
              <a:extLst>
                <a:ext uri="{28A0092B-C50C-407E-A947-70E740481C1C}">
                  <a14:useLocalDpi xmlns:a14="http://schemas.microsoft.com/office/drawing/2010/main" val="0"/>
                </a:ext>
              </a:extLst>
            </a:blip>
            <a:srcRect r="82677"/>
            <a:stretch>
              <a:fillRect/>
            </a:stretch>
          </p:blipFill>
          <p:spPr bwMode="auto">
            <a:xfrm>
              <a:off x="4740" y="3974"/>
              <a:ext cx="351"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04" name="Picture 25" descr="MyOcean_logo"/>
            <p:cNvPicPr>
              <a:picLocks noChangeAspect="1" noChangeArrowheads="1"/>
            </p:cNvPicPr>
            <p:nvPr/>
          </p:nvPicPr>
          <p:blipFill>
            <a:blip r:embed="rId5" cstate="print">
              <a:extLst>
                <a:ext uri="{28A0092B-C50C-407E-A947-70E740481C1C}">
                  <a14:useLocalDpi xmlns:a14="http://schemas.microsoft.com/office/drawing/2010/main" val="0"/>
                </a:ext>
              </a:extLst>
            </a:blip>
            <a:srcRect l="20067" t="2924" r="8600" b="26312"/>
            <a:stretch>
              <a:fillRect/>
            </a:stretch>
          </p:blipFill>
          <p:spPr bwMode="auto">
            <a:xfrm>
              <a:off x="4401" y="3974"/>
              <a:ext cx="35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3" descr="Logo CMEMS Service Evolu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1607" y="6315221"/>
            <a:ext cx="1004455" cy="542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906BDBD-2D9F-7E09-24DF-1094B89381F2}"/>
              </a:ext>
            </a:extLst>
          </p:cNvPr>
          <p:cNvSpPr txBox="1">
            <a:spLocks noChangeArrowheads="1"/>
          </p:cNvSpPr>
          <p:nvPr/>
        </p:nvSpPr>
        <p:spPr bwMode="auto">
          <a:xfrm>
            <a:off x="6109476" y="1772816"/>
            <a:ext cx="6095999" cy="2808311"/>
          </a:xfrm>
          <a:prstGeom prst="rect">
            <a:avLst/>
          </a:prstGeom>
          <a:solidFill>
            <a:srgbClr val="9ACCD4"/>
          </a:solidFill>
          <a:ln>
            <a:noFill/>
          </a:ln>
        </p:spPr>
        <p:txBody>
          <a:bodyPr lIns="68573" tIns="34287" rIns="68573" bIns="34287" anchor="ctr"/>
          <a:lstStyle>
            <a:lvl1pPr>
              <a:spcBef>
                <a:spcPct val="20000"/>
              </a:spcBef>
              <a:buFont typeface="Wingdings" pitchFamily="2" charset="2"/>
              <a:buChar char="Ø"/>
              <a:defRPr sz="3200">
                <a:solidFill>
                  <a:srgbClr val="000066"/>
                </a:solidFill>
                <a:latin typeface="Verdana" pitchFamily="34" charset="0"/>
              </a:defRPr>
            </a:lvl1pPr>
            <a:lvl2pPr marL="742950" indent="-285750">
              <a:spcBef>
                <a:spcPct val="20000"/>
              </a:spcBef>
              <a:buChar char="–"/>
              <a:defRPr sz="2800">
                <a:solidFill>
                  <a:srgbClr val="000066"/>
                </a:solidFill>
                <a:latin typeface="Verdana" pitchFamily="34" charset="0"/>
              </a:defRPr>
            </a:lvl2pPr>
            <a:lvl3pPr marL="1143000" indent="-228600">
              <a:spcBef>
                <a:spcPct val="20000"/>
              </a:spcBef>
              <a:buChar char="•"/>
              <a:defRPr sz="2400">
                <a:solidFill>
                  <a:srgbClr val="000066"/>
                </a:solidFill>
                <a:latin typeface="Verdana" pitchFamily="34" charset="0"/>
              </a:defRPr>
            </a:lvl3pPr>
            <a:lvl4pPr marL="1600200" indent="-228600">
              <a:spcBef>
                <a:spcPct val="20000"/>
              </a:spcBef>
              <a:buChar char="–"/>
              <a:defRPr sz="2000">
                <a:solidFill>
                  <a:srgbClr val="000066"/>
                </a:solidFill>
                <a:latin typeface="Verdana" pitchFamily="34" charset="0"/>
              </a:defRPr>
            </a:lvl4pPr>
            <a:lvl5pPr marL="2057400" indent="-228600">
              <a:spcBef>
                <a:spcPct val="20000"/>
              </a:spcBef>
              <a:buChar char="»"/>
              <a:defRPr sz="2000">
                <a:solidFill>
                  <a:srgbClr val="000066"/>
                </a:solidFill>
                <a:latin typeface="Verdana" pitchFamily="34" charset="0"/>
              </a:defRPr>
            </a:lvl5pPr>
            <a:lvl6pPr marL="2514600" indent="-228600" fontAlgn="base">
              <a:spcBef>
                <a:spcPct val="20000"/>
              </a:spcBef>
              <a:spcAft>
                <a:spcPct val="0"/>
              </a:spcAft>
              <a:buChar char="»"/>
              <a:defRPr sz="2000">
                <a:solidFill>
                  <a:srgbClr val="000066"/>
                </a:solidFill>
                <a:latin typeface="Verdana" pitchFamily="34" charset="0"/>
              </a:defRPr>
            </a:lvl6pPr>
            <a:lvl7pPr marL="2971800" indent="-228600" fontAlgn="base">
              <a:spcBef>
                <a:spcPct val="20000"/>
              </a:spcBef>
              <a:spcAft>
                <a:spcPct val="0"/>
              </a:spcAft>
              <a:buChar char="»"/>
              <a:defRPr sz="2000">
                <a:solidFill>
                  <a:srgbClr val="000066"/>
                </a:solidFill>
                <a:latin typeface="Verdana" pitchFamily="34" charset="0"/>
              </a:defRPr>
            </a:lvl7pPr>
            <a:lvl8pPr marL="3429000" indent="-228600" fontAlgn="base">
              <a:spcBef>
                <a:spcPct val="20000"/>
              </a:spcBef>
              <a:spcAft>
                <a:spcPct val="0"/>
              </a:spcAft>
              <a:buChar char="»"/>
              <a:defRPr sz="2000">
                <a:solidFill>
                  <a:srgbClr val="000066"/>
                </a:solidFill>
                <a:latin typeface="Verdana" pitchFamily="34" charset="0"/>
              </a:defRPr>
            </a:lvl8pPr>
            <a:lvl9pPr marL="3886200" indent="-228600" fontAlgn="base">
              <a:spcBef>
                <a:spcPct val="20000"/>
              </a:spcBef>
              <a:spcAft>
                <a:spcPct val="0"/>
              </a:spcAft>
              <a:buChar char="»"/>
              <a:defRPr sz="2000">
                <a:solidFill>
                  <a:srgbClr val="000066"/>
                </a:solidFill>
                <a:latin typeface="Verdana"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Wingdings" pitchFamily="2" charset="2"/>
              <a:buNone/>
              <a:tabLst/>
              <a:defRPr/>
            </a:pPr>
            <a:r>
              <a:rPr kumimoji="0" lang="en-US" sz="4000" b="1" i="0" u="none" strike="noStrike" kern="1200" cap="none" spc="0" normalizeH="0" baseline="0" noProof="0" dirty="0">
                <a:ln>
                  <a:noFill/>
                </a:ln>
                <a:solidFill>
                  <a:srgbClr val="000066"/>
                </a:solidFill>
                <a:effectLst/>
                <a:uLnTx/>
                <a:uFillTx/>
                <a:latin typeface="Calibri" panose="020F0502020204030204" pitchFamily="34" charset="0"/>
                <a:ea typeface="+mn-ea"/>
                <a:cs typeface="Calibri" panose="020F0502020204030204" pitchFamily="34" charset="0"/>
              </a:rPr>
              <a:t>The Virtual Scatterometer Constellation and its Exploitation in User Applications</a:t>
            </a:r>
          </a:p>
          <a:p>
            <a:pPr marL="0" marR="0" lvl="0" indent="0" algn="ctr" defTabSz="6858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dirty="0">
              <a:ln>
                <a:noFill/>
              </a:ln>
              <a:solidFill>
                <a:srgbClr val="000066"/>
              </a:solidFill>
              <a:effectLst/>
              <a:uLnTx/>
              <a:uFillTx/>
              <a:latin typeface="Verdana" pitchFamily="34" charset="0"/>
              <a:ea typeface="+mn-ea"/>
              <a:cs typeface="+mn-cs"/>
            </a:endParaRPr>
          </a:p>
        </p:txBody>
      </p:sp>
      <p:sp>
        <p:nvSpPr>
          <p:cNvPr id="8" name="Rectangle 3"/>
          <p:cNvSpPr txBox="1">
            <a:spLocks noChangeArrowheads="1"/>
          </p:cNvSpPr>
          <p:nvPr/>
        </p:nvSpPr>
        <p:spPr bwMode="auto">
          <a:xfrm>
            <a:off x="6096001" y="4077072"/>
            <a:ext cx="6109474" cy="1558896"/>
          </a:xfrm>
          <a:prstGeom prst="rect">
            <a:avLst/>
          </a:prstGeom>
          <a:noFill/>
          <a:ln>
            <a:noFill/>
          </a:ln>
        </p:spPr>
        <p:txBody>
          <a:bodyPr/>
          <a:lstStyle>
            <a:lvl1pPr marL="0" indent="0" algn="ctr" rtl="0" eaLnBrk="0" fontAlgn="base" hangingPunct="0">
              <a:spcBef>
                <a:spcPct val="20000"/>
              </a:spcBef>
              <a:spcAft>
                <a:spcPct val="0"/>
              </a:spcAft>
              <a:buFont typeface="Wingdings" pitchFamily="2" charset="2"/>
              <a:buNone/>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marL="0" marR="0" lvl="0" indent="0" algn="ctr"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nl-NL" altLang="nl-NL" sz="2000" b="0" i="0" u="none" strike="noStrike" kern="0" cap="none" spc="0" normalizeH="0" baseline="0" noProof="0" dirty="0">
              <a:ln>
                <a:noFill/>
              </a:ln>
              <a:solidFill>
                <a:srgbClr val="000066"/>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hlinkClick r:id="rId7">
                  <a:extLst>
                    <a:ext uri="{A12FA001-AC4F-418D-AE19-62706E023703}">
                      <ahyp:hlinkClr xmlns:ahyp="http://schemas.microsoft.com/office/drawing/2018/hyperlinkcolor" val="tx"/>
                    </a:ext>
                  </a:extLst>
                </a:hlinkClick>
              </a:rPr>
              <a:t>Ad.Stoffelen@knmi.nl</a:t>
            </a:r>
            <a:r>
              <a:rPr kumimoji="0" lang="en-US" altLang="nl-NL" sz="2000" b="0" i="0" u="none" strike="noStrike" kern="0" cap="none" spc="0" normalizeH="0" baseline="0" noProof="0" dirty="0">
                <a:ln>
                  <a:noFill/>
                </a:ln>
                <a:solidFill>
                  <a:srgbClr val="000066"/>
                </a:solidFill>
                <a:effectLst/>
                <a:uLnTx/>
                <a:uFillTx/>
                <a:latin typeface="Calibri" panose="020F0502020204030204" pitchFamily="34" charset="0"/>
                <a:ea typeface="+mn-ea"/>
                <a:cs typeface="+mn-cs"/>
              </a:rPr>
              <a:t>, </a:t>
            </a:r>
            <a:r>
              <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fellow </a:t>
            </a:r>
            <a:r>
              <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hlinkClick r:id="rId8">
                  <a:extLst>
                    <a:ext uri="{A12FA001-AC4F-418D-AE19-62706E023703}">
                      <ahyp:hlinkClr xmlns:ahyp="http://schemas.microsoft.com/office/drawing/2018/hyperlinkcolor" val="tx"/>
                    </a:ext>
                  </a:extLst>
                </a:hlinkClick>
              </a:rPr>
              <a:t>IEEE</a:t>
            </a:r>
            <a:endPar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Leader active sensing, R&amp;D satellites (RDSW), </a:t>
            </a:r>
            <a:br>
              <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br>
            <a:r>
              <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KNMI, the Netherlands</a:t>
            </a:r>
          </a:p>
          <a:p>
            <a:pPr marL="0" marR="0" lvl="0" indent="0" algn="ctr"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EUMETSAT Ocean and Sea Ice SAF</a:t>
            </a:r>
          </a:p>
          <a:p>
            <a:pPr marL="0" marR="0" lvl="0" indent="0" algn="ctr"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EU Copernicus Marine Service Wind TAC</a:t>
            </a:r>
          </a:p>
          <a:p>
            <a:pPr marL="0" marR="0" lvl="0" indent="0" algn="ctr"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with</a:t>
            </a:r>
          </a:p>
          <a:p>
            <a:pPr marL="0" marR="0" lvl="0" indent="0" algn="ctr"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c</a:t>
            </a:r>
            <a:r>
              <a:rPr kumimoji="0" lang="en-US" altLang="nl-NL" sz="2000" b="0" i="0" u="none" strike="noStrike" kern="0" cap="none" spc="0" normalizeH="0" baseline="0" noProof="0" dirty="0" err="1">
                <a:ln>
                  <a:noFill/>
                </a:ln>
                <a:solidFill>
                  <a:srgbClr val="002060"/>
                </a:solidFill>
                <a:effectLst/>
                <a:uLnTx/>
                <a:uFillTx/>
                <a:latin typeface="Calibri" panose="020F0502020204030204" pitchFamily="34" charset="0"/>
                <a:ea typeface="+mn-ea"/>
                <a:cs typeface="+mn-cs"/>
              </a:rPr>
              <a:t>ontributions</a:t>
            </a:r>
            <a:r>
              <a:rPr kumimoji="0" lang="en-US" altLang="nl-NL" sz="20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 from many . . .</a:t>
            </a:r>
          </a:p>
        </p:txBody>
      </p:sp>
    </p:spTree>
    <p:extLst>
      <p:ext uri="{BB962C8B-B14F-4D97-AF65-F5344CB8AC3E}">
        <p14:creationId xmlns:p14="http://schemas.microsoft.com/office/powerpoint/2010/main" val="288579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idx="4294967295"/>
          </p:nvPr>
        </p:nvSpPr>
        <p:spPr>
          <a:xfrm>
            <a:off x="1981200" y="227014"/>
            <a:ext cx="8519020" cy="701675"/>
          </a:xfrm>
        </p:spPr>
        <p:txBody>
          <a:bodyPr/>
          <a:lstStyle/>
          <a:p>
            <a:pPr eaLnBrk="1" hangingPunct="1"/>
            <a:r>
              <a:rPr lang="nl-NL" b="1" dirty="0">
                <a:solidFill>
                  <a:srgbClr val="002060"/>
                </a:solidFill>
                <a:latin typeface="Calibri" panose="020F0502020204030204" pitchFamily="34" charset="0"/>
              </a:rPr>
              <a:t>Stress-equivalent wind</a:t>
            </a:r>
          </a:p>
        </p:txBody>
      </p:sp>
      <p:sp>
        <p:nvSpPr>
          <p:cNvPr id="79874" name="Rectangle 3"/>
          <p:cNvSpPr>
            <a:spLocks noGrp="1" noChangeArrowheads="1"/>
          </p:cNvSpPr>
          <p:nvPr>
            <p:ph type="body" idx="4294967295"/>
          </p:nvPr>
        </p:nvSpPr>
        <p:spPr>
          <a:xfrm>
            <a:off x="1847851" y="1222375"/>
            <a:ext cx="8467725" cy="5461000"/>
          </a:xfrm>
        </p:spPr>
        <p:txBody>
          <a:bodyPr/>
          <a:lstStyle/>
          <a:p>
            <a:pPr eaLnBrk="1" hangingPunct="1"/>
            <a:r>
              <a:rPr lang="nl-NL" sz="1800" dirty="0"/>
              <a:t>Radiometers/</a:t>
            </a:r>
            <a:r>
              <a:rPr lang="nl-NL" sz="1800" dirty="0" err="1"/>
              <a:t>scatterometers</a:t>
            </a:r>
            <a:r>
              <a:rPr lang="nl-NL" sz="1800" dirty="0"/>
              <a:t> </a:t>
            </a:r>
            <a:r>
              <a:rPr lang="nl-NL" sz="1800" dirty="0" err="1"/>
              <a:t>measure</a:t>
            </a:r>
            <a:r>
              <a:rPr lang="nl-NL" sz="1800" dirty="0"/>
              <a:t> </a:t>
            </a:r>
            <a:r>
              <a:rPr lang="nl-NL" sz="1800" dirty="0" err="1"/>
              <a:t>ocean</a:t>
            </a:r>
            <a:r>
              <a:rPr lang="nl-NL" sz="1800" dirty="0"/>
              <a:t> </a:t>
            </a:r>
            <a:r>
              <a:rPr lang="nl-NL" sz="1800" dirty="0" err="1"/>
              <a:t>roughness</a:t>
            </a:r>
            <a:endParaRPr lang="nl-NL" sz="1800" dirty="0"/>
          </a:p>
          <a:p>
            <a:pPr eaLnBrk="1" hangingPunct="1"/>
            <a:r>
              <a:rPr lang="nl-NL" sz="1800" dirty="0"/>
              <a:t>Ocean </a:t>
            </a:r>
            <a:r>
              <a:rPr lang="nl-NL" sz="1800" dirty="0" err="1"/>
              <a:t>roughness</a:t>
            </a:r>
            <a:r>
              <a:rPr lang="nl-NL" sz="1800" dirty="0"/>
              <a:t> </a:t>
            </a:r>
            <a:r>
              <a:rPr lang="nl-NL" sz="1800" dirty="0" err="1"/>
              <a:t>consists</a:t>
            </a:r>
            <a:r>
              <a:rPr lang="nl-NL" sz="1800" dirty="0"/>
              <a:t> in small (cm) waves </a:t>
            </a:r>
            <a:r>
              <a:rPr lang="nl-NL" sz="1800" dirty="0" err="1"/>
              <a:t>generated</a:t>
            </a:r>
            <a:r>
              <a:rPr lang="nl-NL" sz="1800" dirty="0"/>
              <a:t> </a:t>
            </a:r>
            <a:r>
              <a:rPr lang="nl-NL" sz="1800" dirty="0" err="1"/>
              <a:t>by</a:t>
            </a:r>
            <a:r>
              <a:rPr lang="nl-NL" sz="1800" dirty="0"/>
              <a:t> air impact </a:t>
            </a:r>
            <a:r>
              <a:rPr lang="nl-NL" sz="1800" dirty="0" err="1"/>
              <a:t>and</a:t>
            </a:r>
            <a:r>
              <a:rPr lang="nl-NL" sz="1800" dirty="0"/>
              <a:t> </a:t>
            </a:r>
            <a:r>
              <a:rPr lang="nl-NL" sz="1800" dirty="0" err="1"/>
              <a:t>subsequent</a:t>
            </a:r>
            <a:r>
              <a:rPr lang="nl-NL" sz="1800" dirty="0"/>
              <a:t> wave </a:t>
            </a:r>
            <a:r>
              <a:rPr lang="nl-NL" sz="1800" dirty="0" err="1"/>
              <a:t>breaking</a:t>
            </a:r>
            <a:r>
              <a:rPr lang="nl-NL" sz="1800" dirty="0"/>
              <a:t> </a:t>
            </a:r>
            <a:r>
              <a:rPr lang="nl-NL" sz="1800" dirty="0" err="1"/>
              <a:t>processes</a:t>
            </a:r>
            <a:r>
              <a:rPr lang="nl-NL" sz="1800" dirty="0"/>
              <a:t>; </a:t>
            </a:r>
            <a:r>
              <a:rPr lang="nl-NL" sz="1800" dirty="0" err="1"/>
              <a:t>depends</a:t>
            </a:r>
            <a:r>
              <a:rPr lang="nl-NL" sz="1800" dirty="0"/>
              <a:t> on </a:t>
            </a:r>
            <a:r>
              <a:rPr lang="nl-NL" sz="1800" dirty="0" err="1">
                <a:solidFill>
                  <a:srgbClr val="FF0000"/>
                </a:solidFill>
              </a:rPr>
              <a:t>gravity</a:t>
            </a:r>
            <a:r>
              <a:rPr lang="nl-NL" sz="1800" dirty="0">
                <a:solidFill>
                  <a:srgbClr val="FF0000"/>
                </a:solidFill>
              </a:rPr>
              <a:t>, water </a:t>
            </a:r>
            <a:r>
              <a:rPr lang="nl-NL" sz="1800" dirty="0" err="1">
                <a:solidFill>
                  <a:srgbClr val="FF0000"/>
                </a:solidFill>
              </a:rPr>
              <a:t>mass</a:t>
            </a:r>
            <a:r>
              <a:rPr lang="nl-NL" sz="1800" dirty="0">
                <a:solidFill>
                  <a:srgbClr val="FF0000"/>
                </a:solidFill>
              </a:rPr>
              <a:t> </a:t>
            </a:r>
            <a:r>
              <a:rPr lang="nl-NL" sz="1800" dirty="0" err="1">
                <a:solidFill>
                  <a:srgbClr val="FF0000"/>
                </a:solidFill>
              </a:rPr>
              <a:t>density</a:t>
            </a:r>
            <a:r>
              <a:rPr lang="nl-NL" sz="1800" dirty="0">
                <a:solidFill>
                  <a:srgbClr val="FF0000"/>
                </a:solidFill>
              </a:rPr>
              <a:t>,</a:t>
            </a:r>
            <a:r>
              <a:rPr lang="nl-NL" sz="1800" dirty="0"/>
              <a:t> </a:t>
            </a:r>
            <a:r>
              <a:rPr lang="nl-NL" sz="1800" dirty="0" err="1">
                <a:solidFill>
                  <a:srgbClr val="FF0000"/>
                </a:solidFill>
              </a:rPr>
              <a:t>surface</a:t>
            </a:r>
            <a:r>
              <a:rPr lang="nl-NL" sz="1800" dirty="0">
                <a:solidFill>
                  <a:srgbClr val="FF0000"/>
                </a:solidFill>
              </a:rPr>
              <a:t> </a:t>
            </a:r>
            <a:r>
              <a:rPr lang="nl-NL" sz="1800" dirty="0" err="1">
                <a:solidFill>
                  <a:srgbClr val="FF0000"/>
                </a:solidFill>
              </a:rPr>
              <a:t>tension</a:t>
            </a:r>
            <a:r>
              <a:rPr lang="nl-NL" sz="1800" dirty="0">
                <a:solidFill>
                  <a:srgbClr val="FF0000"/>
                </a:solidFill>
              </a:rPr>
              <a:t> s, </a:t>
            </a:r>
            <a:r>
              <a:rPr lang="nl-NL" sz="1800" dirty="0" err="1"/>
              <a:t>and</a:t>
            </a:r>
            <a:r>
              <a:rPr lang="nl-NL" sz="1800" dirty="0"/>
              <a:t> e.m. </a:t>
            </a:r>
            <a:r>
              <a:rPr lang="nl-NL" sz="1800" dirty="0" err="1"/>
              <a:t>sea</a:t>
            </a:r>
            <a:r>
              <a:rPr lang="nl-NL" sz="1800" dirty="0"/>
              <a:t> </a:t>
            </a:r>
            <a:r>
              <a:rPr lang="nl-NL" sz="1800" dirty="0" err="1"/>
              <a:t>properties</a:t>
            </a:r>
            <a:r>
              <a:rPr lang="nl-NL" sz="1800" dirty="0"/>
              <a:t> (</a:t>
            </a:r>
            <a:r>
              <a:rPr lang="nl-NL" sz="1800" dirty="0" err="1"/>
              <a:t>assumed</a:t>
            </a:r>
            <a:r>
              <a:rPr lang="nl-NL" sz="1800" dirty="0"/>
              <a:t> constant)</a:t>
            </a:r>
          </a:p>
          <a:p>
            <a:pPr eaLnBrk="1" hangingPunct="1"/>
            <a:r>
              <a:rPr lang="nl-NL" sz="1800" dirty="0"/>
              <a:t>Air-</a:t>
            </a:r>
            <a:r>
              <a:rPr lang="nl-NL" sz="1800" dirty="0" err="1"/>
              <a:t>sea</a:t>
            </a:r>
            <a:r>
              <a:rPr lang="nl-NL" sz="1800" dirty="0"/>
              <a:t> momentum exchange is </a:t>
            </a:r>
            <a:r>
              <a:rPr lang="nl-NL" sz="1800" dirty="0" err="1"/>
              <a:t>described</a:t>
            </a:r>
            <a:r>
              <a:rPr lang="nl-NL" sz="1800" dirty="0"/>
              <a:t> </a:t>
            </a:r>
            <a:r>
              <a:rPr lang="nl-NL" sz="1800" dirty="0" err="1"/>
              <a:t>by</a:t>
            </a:r>
            <a:r>
              <a:rPr lang="nl-NL" sz="1800" dirty="0"/>
              <a:t> </a:t>
            </a:r>
            <a:r>
              <a:rPr lang="nl-NL" sz="1800" b="1" i="1" dirty="0">
                <a:latin typeface="Symbol" pitchFamily="18" charset="2"/>
              </a:rPr>
              <a:t>t</a:t>
            </a:r>
            <a:r>
              <a:rPr lang="nl-NL" sz="1800" dirty="0"/>
              <a:t> = </a:t>
            </a:r>
            <a:r>
              <a:rPr lang="nl-NL" sz="1800" i="1" dirty="0" err="1">
                <a:latin typeface="Symbol" pitchFamily="18" charset="2"/>
              </a:rPr>
              <a:t>r</a:t>
            </a:r>
            <a:r>
              <a:rPr lang="nl-NL" sz="1800" i="1" baseline="-25000" dirty="0" err="1">
                <a:latin typeface="Times New Roman" pitchFamily="18" charset="0"/>
              </a:rPr>
              <a:t>air</a:t>
            </a:r>
            <a:r>
              <a:rPr lang="nl-NL" sz="1800" dirty="0"/>
              <a:t> </a:t>
            </a:r>
            <a:r>
              <a:rPr lang="nl-NL" sz="1800" i="1" dirty="0">
                <a:latin typeface="Times New Roman" pitchFamily="18" charset="0"/>
              </a:rPr>
              <a:t>u</a:t>
            </a:r>
            <a:r>
              <a:rPr lang="nl-NL" sz="1800" i="1" baseline="-25000" dirty="0">
                <a:latin typeface="Times New Roman" pitchFamily="18" charset="0"/>
              </a:rPr>
              <a:t>* </a:t>
            </a:r>
            <a:r>
              <a:rPr lang="nl-NL" sz="1800" b="1" i="1" dirty="0">
                <a:latin typeface="Times New Roman" pitchFamily="18" charset="0"/>
              </a:rPr>
              <a:t>u</a:t>
            </a:r>
            <a:r>
              <a:rPr lang="nl-NL" sz="1800" b="1" i="1" baseline="-25000" dirty="0">
                <a:latin typeface="Times New Roman" pitchFamily="18" charset="0"/>
              </a:rPr>
              <a:t>* </a:t>
            </a:r>
            <a:r>
              <a:rPr lang="nl-NL" sz="1800" b="1" i="1" dirty="0"/>
              <a:t>, </a:t>
            </a:r>
            <a:r>
              <a:rPr lang="nl-NL" sz="1800" dirty="0"/>
              <a:t>the stress vector; </a:t>
            </a:r>
            <a:r>
              <a:rPr lang="nl-NL" sz="1800" dirty="0" err="1"/>
              <a:t>depends</a:t>
            </a:r>
            <a:r>
              <a:rPr lang="nl-NL" sz="1800" dirty="0"/>
              <a:t> on air </a:t>
            </a:r>
            <a:r>
              <a:rPr lang="nl-NL" sz="1800" dirty="0" err="1"/>
              <a:t>mass</a:t>
            </a:r>
            <a:r>
              <a:rPr lang="nl-NL" sz="1800" dirty="0"/>
              <a:t> </a:t>
            </a:r>
            <a:r>
              <a:rPr lang="nl-NL" sz="1800" dirty="0" err="1"/>
              <a:t>density</a:t>
            </a:r>
            <a:r>
              <a:rPr lang="nl-NL" sz="1800" dirty="0"/>
              <a:t> </a:t>
            </a:r>
            <a:r>
              <a:rPr lang="nl-NL" sz="1800" i="1" dirty="0" err="1">
                <a:latin typeface="Symbol" pitchFamily="18" charset="2"/>
              </a:rPr>
              <a:t>r</a:t>
            </a:r>
            <a:r>
              <a:rPr lang="nl-NL" sz="1800" i="1" baseline="-25000" dirty="0" err="1">
                <a:latin typeface="Times New Roman" pitchFamily="18" charset="0"/>
              </a:rPr>
              <a:t>air</a:t>
            </a:r>
            <a:r>
              <a:rPr lang="nl-NL" sz="1800" dirty="0"/>
              <a:t> , friction </a:t>
            </a:r>
            <a:r>
              <a:rPr lang="nl-NL" sz="1800" dirty="0" err="1"/>
              <a:t>velocity</a:t>
            </a:r>
            <a:r>
              <a:rPr lang="nl-NL" sz="1800" dirty="0"/>
              <a:t> vector </a:t>
            </a:r>
            <a:r>
              <a:rPr lang="nl-NL" sz="1800" b="1" i="1" dirty="0">
                <a:latin typeface="Times New Roman" pitchFamily="18" charset="0"/>
              </a:rPr>
              <a:t>u</a:t>
            </a:r>
            <a:r>
              <a:rPr lang="nl-NL" sz="1800" b="1" i="1" baseline="-25000" dirty="0">
                <a:latin typeface="Times New Roman" pitchFamily="18" charset="0"/>
              </a:rPr>
              <a:t>*</a:t>
            </a:r>
            <a:endParaRPr lang="nl-NL" sz="1800" dirty="0"/>
          </a:p>
          <a:p>
            <a:pPr eaLnBrk="1" hangingPunct="1"/>
            <a:r>
              <a:rPr lang="nl-NL" sz="1800" dirty="0" err="1"/>
              <a:t>Surface</a:t>
            </a:r>
            <a:r>
              <a:rPr lang="nl-NL" sz="1800" dirty="0"/>
              <a:t> </a:t>
            </a:r>
            <a:r>
              <a:rPr lang="nl-NL" sz="1800" dirty="0" err="1"/>
              <a:t>layer</a:t>
            </a:r>
            <a:r>
              <a:rPr lang="nl-NL" sz="1800" dirty="0"/>
              <a:t> winds (e.g., </a:t>
            </a:r>
            <a:r>
              <a:rPr lang="nl-NL" sz="1800" b="1" i="1" dirty="0">
                <a:latin typeface="Times New Roman" pitchFamily="18" charset="0"/>
              </a:rPr>
              <a:t>u</a:t>
            </a:r>
            <a:r>
              <a:rPr lang="nl-NL" sz="1800" baseline="-25000" dirty="0">
                <a:latin typeface="Times New Roman" pitchFamily="18" charset="0"/>
              </a:rPr>
              <a:t>10</a:t>
            </a:r>
            <a:r>
              <a:rPr lang="nl-NL" sz="1800" dirty="0"/>
              <a:t>) </a:t>
            </a:r>
            <a:r>
              <a:rPr lang="nl-NL" sz="1800" dirty="0" err="1"/>
              <a:t>depend</a:t>
            </a:r>
            <a:r>
              <a:rPr lang="nl-NL" sz="1800" dirty="0"/>
              <a:t> on </a:t>
            </a:r>
            <a:r>
              <a:rPr lang="nl-NL" sz="1800" b="1" i="1" dirty="0">
                <a:latin typeface="Times New Roman" pitchFamily="18" charset="0"/>
              </a:rPr>
              <a:t>u</a:t>
            </a:r>
            <a:r>
              <a:rPr lang="nl-NL" sz="1800" b="1" i="1" baseline="-25000" dirty="0">
                <a:latin typeface="Times New Roman" pitchFamily="18" charset="0"/>
              </a:rPr>
              <a:t>*</a:t>
            </a:r>
            <a:r>
              <a:rPr lang="nl-NL" sz="1800" dirty="0"/>
              <a:t> , </a:t>
            </a:r>
            <a:r>
              <a:rPr lang="nl-NL" sz="1800" dirty="0" err="1"/>
              <a:t>atmospheric</a:t>
            </a:r>
            <a:r>
              <a:rPr lang="nl-NL" sz="1800" dirty="0"/>
              <a:t> </a:t>
            </a:r>
            <a:r>
              <a:rPr lang="nl-NL" sz="1800" dirty="0" err="1"/>
              <a:t>stability</a:t>
            </a:r>
            <a:r>
              <a:rPr lang="nl-NL" sz="1800" dirty="0"/>
              <a:t>, </a:t>
            </a:r>
            <a:r>
              <a:rPr lang="nl-NL" sz="1800" dirty="0" err="1"/>
              <a:t>surface</a:t>
            </a:r>
            <a:r>
              <a:rPr lang="nl-NL" sz="1800" dirty="0"/>
              <a:t> </a:t>
            </a:r>
            <a:r>
              <a:rPr lang="nl-NL" sz="1800" dirty="0" err="1"/>
              <a:t>roughness</a:t>
            </a:r>
            <a:r>
              <a:rPr lang="nl-NL" sz="1800" dirty="0"/>
              <a:t> </a:t>
            </a:r>
            <a:r>
              <a:rPr lang="nl-NL" sz="1800" dirty="0" err="1"/>
              <a:t>and</a:t>
            </a:r>
            <a:r>
              <a:rPr lang="nl-NL" sz="1800" dirty="0"/>
              <a:t> the </a:t>
            </a:r>
            <a:r>
              <a:rPr lang="nl-NL" sz="1800" dirty="0" err="1"/>
              <a:t>presence</a:t>
            </a:r>
            <a:r>
              <a:rPr lang="nl-NL" sz="1800" dirty="0"/>
              <a:t> of </a:t>
            </a:r>
            <a:r>
              <a:rPr lang="nl-NL" sz="1800" dirty="0" err="1"/>
              <a:t>ocean</a:t>
            </a:r>
            <a:r>
              <a:rPr lang="nl-NL" sz="1800" dirty="0"/>
              <a:t> </a:t>
            </a:r>
            <a:r>
              <a:rPr lang="nl-NL" sz="1800" dirty="0" err="1"/>
              <a:t>currents</a:t>
            </a:r>
            <a:endParaRPr lang="nl-NL" sz="1800" dirty="0"/>
          </a:p>
          <a:p>
            <a:pPr eaLnBrk="1" hangingPunct="1"/>
            <a:r>
              <a:rPr lang="nl-NL" sz="1800" dirty="0"/>
              <a:t>Equivalent </a:t>
            </a:r>
            <a:r>
              <a:rPr lang="nl-NL" sz="1800" dirty="0" err="1"/>
              <a:t>neutral</a:t>
            </a:r>
            <a:r>
              <a:rPr lang="nl-NL" sz="1800" dirty="0"/>
              <a:t> winds, </a:t>
            </a:r>
            <a:r>
              <a:rPr lang="nl-NL" sz="1800" b="1" i="1" dirty="0">
                <a:latin typeface="Times New Roman" pitchFamily="18" charset="0"/>
              </a:rPr>
              <a:t>u</a:t>
            </a:r>
            <a:r>
              <a:rPr lang="nl-NL" sz="1800" baseline="-25000" dirty="0">
                <a:latin typeface="Times New Roman" pitchFamily="18" charset="0"/>
              </a:rPr>
              <a:t>10N</a:t>
            </a:r>
            <a:r>
              <a:rPr lang="nl-NL" sz="1800" dirty="0"/>
              <a:t> , </a:t>
            </a:r>
            <a:r>
              <a:rPr lang="nl-NL" sz="1800" dirty="0" err="1"/>
              <a:t>depend</a:t>
            </a:r>
            <a:r>
              <a:rPr lang="nl-NL" sz="1800" dirty="0"/>
              <a:t> </a:t>
            </a:r>
            <a:r>
              <a:rPr lang="nl-NL" sz="1800" dirty="0" err="1"/>
              <a:t>only</a:t>
            </a:r>
            <a:r>
              <a:rPr lang="nl-NL" sz="1800" dirty="0"/>
              <a:t> on </a:t>
            </a:r>
            <a:r>
              <a:rPr lang="nl-NL" sz="1800" b="1" i="1" dirty="0">
                <a:latin typeface="Times New Roman" pitchFamily="18" charset="0"/>
              </a:rPr>
              <a:t>u</a:t>
            </a:r>
            <a:r>
              <a:rPr lang="nl-NL" sz="1800" b="1" i="1" baseline="-25000" dirty="0">
                <a:latin typeface="Times New Roman" pitchFamily="18" charset="0"/>
              </a:rPr>
              <a:t>*</a:t>
            </a:r>
            <a:r>
              <a:rPr lang="nl-NL" sz="1800" dirty="0"/>
              <a:t> , </a:t>
            </a:r>
            <a:r>
              <a:rPr lang="nl-NL" sz="1800" dirty="0" err="1"/>
              <a:t>surface</a:t>
            </a:r>
            <a:r>
              <a:rPr lang="nl-NL" sz="1800" dirty="0"/>
              <a:t> </a:t>
            </a:r>
            <a:r>
              <a:rPr lang="nl-NL" sz="1800" dirty="0" err="1"/>
              <a:t>roughness</a:t>
            </a:r>
            <a:r>
              <a:rPr lang="nl-NL" sz="1800" dirty="0"/>
              <a:t> </a:t>
            </a:r>
            <a:r>
              <a:rPr lang="nl-NL" sz="1800" dirty="0" err="1"/>
              <a:t>and</a:t>
            </a:r>
            <a:r>
              <a:rPr lang="nl-NL" sz="1800" dirty="0"/>
              <a:t> the </a:t>
            </a:r>
            <a:r>
              <a:rPr lang="nl-NL" sz="1800" dirty="0" err="1"/>
              <a:t>presence</a:t>
            </a:r>
            <a:r>
              <a:rPr lang="nl-NL" sz="1800" dirty="0"/>
              <a:t> of </a:t>
            </a:r>
            <a:r>
              <a:rPr lang="nl-NL" sz="1800" dirty="0" err="1"/>
              <a:t>ocean</a:t>
            </a:r>
            <a:r>
              <a:rPr lang="nl-NL" sz="1800" dirty="0"/>
              <a:t> </a:t>
            </a:r>
            <a:r>
              <a:rPr lang="nl-NL" sz="1800" dirty="0" err="1"/>
              <a:t>currents</a:t>
            </a:r>
            <a:r>
              <a:rPr lang="nl-NL" sz="1800" dirty="0"/>
              <a:t> </a:t>
            </a:r>
            <a:r>
              <a:rPr lang="nl-NL" sz="1800" dirty="0" err="1"/>
              <a:t>and</a:t>
            </a:r>
            <a:r>
              <a:rPr lang="nl-NL" sz="1800" dirty="0"/>
              <a:t> is </a:t>
            </a:r>
            <a:r>
              <a:rPr lang="nl-NL" sz="1800" dirty="0" err="1"/>
              <a:t>currently</a:t>
            </a:r>
            <a:r>
              <a:rPr lang="nl-NL" sz="1800" dirty="0"/>
              <a:t> </a:t>
            </a:r>
            <a:r>
              <a:rPr lang="nl-NL" sz="1800" dirty="0" err="1"/>
              <a:t>used</a:t>
            </a:r>
            <a:r>
              <a:rPr lang="nl-NL" sz="1800" dirty="0"/>
              <a:t> </a:t>
            </a:r>
            <a:r>
              <a:rPr lang="nl-NL" sz="1800" dirty="0" err="1"/>
              <a:t>for</a:t>
            </a:r>
            <a:r>
              <a:rPr lang="nl-NL" sz="1800" dirty="0"/>
              <a:t> </a:t>
            </a:r>
            <a:r>
              <a:rPr lang="nl-NL" sz="1800" dirty="0" err="1"/>
              <a:t>backscatter</a:t>
            </a:r>
            <a:r>
              <a:rPr lang="nl-NL" sz="1800" dirty="0"/>
              <a:t> </a:t>
            </a:r>
            <a:r>
              <a:rPr lang="nl-NL" sz="1800" dirty="0" err="1"/>
              <a:t>geophysical</a:t>
            </a:r>
            <a:r>
              <a:rPr lang="nl-NL" sz="1800" dirty="0"/>
              <a:t> model </a:t>
            </a:r>
            <a:r>
              <a:rPr lang="nl-NL" sz="1800" dirty="0" err="1"/>
              <a:t>functions</a:t>
            </a:r>
            <a:r>
              <a:rPr lang="nl-NL" sz="1800" dirty="0"/>
              <a:t> (</a:t>
            </a:r>
            <a:r>
              <a:rPr lang="nl-NL" sz="1800" dirty="0" err="1"/>
              <a:t>GMFs</a:t>
            </a:r>
            <a:r>
              <a:rPr lang="nl-NL" sz="1800" dirty="0"/>
              <a:t>)</a:t>
            </a:r>
          </a:p>
          <a:p>
            <a:pPr eaLnBrk="1" hangingPunct="1"/>
            <a:endParaRPr lang="nl-NL" sz="1800" dirty="0"/>
          </a:p>
          <a:p>
            <a:pPr eaLnBrk="1" hangingPunct="1"/>
            <a:r>
              <a:rPr lang="nl-NL" sz="1800" b="1" i="1" dirty="0">
                <a:solidFill>
                  <a:srgbClr val="FF0000"/>
                </a:solidFill>
                <a:latin typeface="Times New Roman" pitchFamily="18" charset="0"/>
              </a:rPr>
              <a:t>u</a:t>
            </a:r>
            <a:r>
              <a:rPr lang="nl-NL" sz="1800" baseline="-25000" dirty="0">
                <a:solidFill>
                  <a:srgbClr val="FF0000"/>
                </a:solidFill>
                <a:latin typeface="Times New Roman" pitchFamily="18" charset="0"/>
              </a:rPr>
              <a:t>10S</a:t>
            </a:r>
            <a:r>
              <a:rPr lang="nl-NL" sz="1800" dirty="0">
                <a:solidFill>
                  <a:srgbClr val="FF0000"/>
                </a:solidFill>
              </a:rPr>
              <a:t> = √</a:t>
            </a:r>
            <a:r>
              <a:rPr lang="nl-NL" sz="1800" i="1" dirty="0" err="1">
                <a:solidFill>
                  <a:srgbClr val="FF0000"/>
                </a:solidFill>
                <a:latin typeface="Symbol" pitchFamily="18" charset="2"/>
              </a:rPr>
              <a:t>r</a:t>
            </a:r>
            <a:r>
              <a:rPr lang="nl-NL" sz="1800" i="1" baseline="-25000" dirty="0" err="1">
                <a:solidFill>
                  <a:srgbClr val="FF0000"/>
                </a:solidFill>
                <a:latin typeface="Times New Roman" pitchFamily="18" charset="0"/>
              </a:rPr>
              <a:t>air</a:t>
            </a:r>
            <a:r>
              <a:rPr lang="nl-NL" sz="1800" dirty="0">
                <a:solidFill>
                  <a:srgbClr val="FF0000"/>
                </a:solidFill>
              </a:rPr>
              <a:t> </a:t>
            </a:r>
            <a:r>
              <a:rPr lang="nl-NL" sz="1800" baseline="30000" dirty="0">
                <a:solidFill>
                  <a:srgbClr val="FF0000"/>
                </a:solidFill>
              </a:rPr>
              <a:t>. </a:t>
            </a:r>
            <a:r>
              <a:rPr lang="nl-NL" sz="1800" b="1" i="1" dirty="0">
                <a:solidFill>
                  <a:srgbClr val="FF0000"/>
                </a:solidFill>
                <a:latin typeface="Times New Roman" pitchFamily="18" charset="0"/>
              </a:rPr>
              <a:t>u</a:t>
            </a:r>
            <a:r>
              <a:rPr lang="nl-NL" sz="1800" baseline="-25000" dirty="0">
                <a:solidFill>
                  <a:srgbClr val="FF0000"/>
                </a:solidFill>
                <a:latin typeface="Times New Roman" pitchFamily="18" charset="0"/>
              </a:rPr>
              <a:t>10N</a:t>
            </a:r>
            <a:r>
              <a:rPr lang="nl-NL" sz="1800" dirty="0">
                <a:solidFill>
                  <a:srgbClr val="FF0000"/>
                </a:solidFill>
              </a:rPr>
              <a:t>/√</a:t>
            </a:r>
            <a:r>
              <a:rPr lang="nl-NL" sz="1800" i="1" dirty="0">
                <a:solidFill>
                  <a:srgbClr val="FF0000"/>
                </a:solidFill>
                <a:latin typeface="Symbol" pitchFamily="18" charset="2"/>
              </a:rPr>
              <a:t>r</a:t>
            </a:r>
            <a:r>
              <a:rPr lang="nl-NL" sz="1800" i="1" baseline="-25000" dirty="0">
                <a:solidFill>
                  <a:srgbClr val="FF0000"/>
                </a:solidFill>
                <a:latin typeface="Times New Roman" pitchFamily="18" charset="0"/>
              </a:rPr>
              <a:t>0</a:t>
            </a:r>
            <a:r>
              <a:rPr lang="nl-NL" sz="1800" dirty="0"/>
              <a:t> is </a:t>
            </a:r>
            <a:r>
              <a:rPr lang="nl-NL" sz="1800" dirty="0" err="1"/>
              <a:t>now</a:t>
            </a:r>
            <a:r>
              <a:rPr lang="nl-NL" sz="1800" dirty="0"/>
              <a:t> </a:t>
            </a:r>
            <a:r>
              <a:rPr lang="nl-NL" sz="1800" dirty="0" err="1"/>
              <a:t>used</a:t>
            </a:r>
            <a:r>
              <a:rPr lang="nl-NL" sz="1800" dirty="0"/>
              <a:t> </a:t>
            </a:r>
            <a:r>
              <a:rPr lang="nl-NL" sz="1800" dirty="0" err="1"/>
              <a:t>to</a:t>
            </a:r>
            <a:r>
              <a:rPr lang="nl-NL" sz="1800" dirty="0"/>
              <a:t> </a:t>
            </a:r>
            <a:r>
              <a:rPr lang="nl-NL" sz="1800" dirty="0" err="1"/>
              <a:t>be</a:t>
            </a:r>
            <a:r>
              <a:rPr lang="nl-NL" sz="1800" dirty="0"/>
              <a:t> a </a:t>
            </a:r>
            <a:r>
              <a:rPr lang="nl-NL" sz="1800" dirty="0" err="1"/>
              <a:t>better</a:t>
            </a:r>
            <a:r>
              <a:rPr lang="nl-NL" sz="1800" dirty="0"/>
              <a:t> input </a:t>
            </a:r>
            <a:r>
              <a:rPr lang="nl-NL" sz="1800" dirty="0" err="1"/>
              <a:t>for</a:t>
            </a:r>
            <a:r>
              <a:rPr lang="nl-NL" sz="1800" dirty="0"/>
              <a:t> </a:t>
            </a:r>
            <a:r>
              <a:rPr lang="nl-NL" sz="1800" dirty="0" err="1"/>
              <a:t>backscatter</a:t>
            </a:r>
            <a:r>
              <a:rPr lang="nl-NL" sz="1800" dirty="0"/>
              <a:t> </a:t>
            </a:r>
            <a:r>
              <a:rPr lang="nl-NL" sz="1800" dirty="0" err="1"/>
              <a:t>GMFs</a:t>
            </a:r>
            <a:r>
              <a:rPr lang="nl-NL" sz="1800" dirty="0"/>
              <a:t> (stress-equivalent wind)</a:t>
            </a:r>
          </a:p>
          <a:p>
            <a:pPr eaLnBrk="1" hangingPunct="1"/>
            <a:r>
              <a:rPr lang="nl-NL" sz="1800" dirty="0" err="1"/>
              <a:t>This</a:t>
            </a:r>
            <a:r>
              <a:rPr lang="nl-NL" sz="1800" dirty="0"/>
              <a:t> </a:t>
            </a:r>
            <a:r>
              <a:rPr lang="nl-NL" sz="1800" dirty="0" err="1"/>
              <a:t>prevents</a:t>
            </a:r>
            <a:r>
              <a:rPr lang="nl-NL" sz="1800" dirty="0"/>
              <a:t> </a:t>
            </a:r>
            <a:r>
              <a:rPr lang="nl-NL" sz="1800" dirty="0" err="1"/>
              <a:t>regional</a:t>
            </a:r>
            <a:r>
              <a:rPr lang="nl-NL" sz="1800" dirty="0"/>
              <a:t> </a:t>
            </a:r>
            <a:r>
              <a:rPr lang="nl-NL" sz="1800" dirty="0" err="1"/>
              <a:t>biases</a:t>
            </a:r>
            <a:r>
              <a:rPr lang="nl-NL" sz="1800" dirty="0"/>
              <a:t> </a:t>
            </a:r>
            <a:r>
              <a:rPr lang="nl-NL" sz="1800" dirty="0" err="1"/>
              <a:t>against</a:t>
            </a:r>
            <a:r>
              <a:rPr lang="nl-NL" sz="1800" dirty="0"/>
              <a:t> </a:t>
            </a:r>
            <a:r>
              <a:rPr lang="nl-NL" sz="1800" dirty="0" err="1"/>
              <a:t>local</a:t>
            </a:r>
            <a:r>
              <a:rPr lang="nl-NL" sz="1800" dirty="0"/>
              <a:t> wind </a:t>
            </a:r>
            <a:r>
              <a:rPr lang="nl-NL" sz="1800" dirty="0" err="1"/>
              <a:t>references</a:t>
            </a:r>
            <a:endParaRPr lang="nl-NL" sz="1800" dirty="0"/>
          </a:p>
        </p:txBody>
      </p:sp>
      <p:sp>
        <p:nvSpPr>
          <p:cNvPr id="4" name="Tekstvak 1"/>
          <p:cNvSpPr txBox="1">
            <a:spLocks noChangeArrowheads="1"/>
          </p:cNvSpPr>
          <p:nvPr/>
        </p:nvSpPr>
        <p:spPr bwMode="auto">
          <a:xfrm>
            <a:off x="2279650" y="6389688"/>
            <a:ext cx="2869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000066"/>
                </a:solidFill>
                <a:latin typeface="Verdana" pitchFamily="34" charset="0"/>
              </a:defRPr>
            </a:lvl1pPr>
            <a:lvl2pPr marL="742950" indent="-285750" eaLnBrk="0" hangingPunct="0">
              <a:spcBef>
                <a:spcPct val="20000"/>
              </a:spcBef>
              <a:buFont typeface="Arial" pitchFamily="34" charset="0"/>
              <a:buBlip>
                <a:blip r:embed="rId2"/>
              </a:buBlip>
              <a:defRPr sz="2800">
                <a:solidFill>
                  <a:srgbClr val="000066"/>
                </a:solidFill>
                <a:latin typeface="Verdana" pitchFamily="34" charset="0"/>
              </a:defRPr>
            </a:lvl2pPr>
            <a:lvl3pPr marL="1143000" indent="-228600" eaLnBrk="0" hangingPunct="0">
              <a:spcBef>
                <a:spcPct val="20000"/>
              </a:spcBef>
              <a:buFont typeface="Arial" pitchFamily="34" charset="0"/>
              <a:buBlip>
                <a:blip r:embed="rId3"/>
              </a:buBlip>
              <a:defRPr sz="2400">
                <a:solidFill>
                  <a:srgbClr val="000000"/>
                </a:solidFill>
                <a:latin typeface="Verdana" pitchFamily="34" charset="0"/>
              </a:defRPr>
            </a:lvl3pPr>
            <a:lvl4pPr marL="1600200" indent="-228600" eaLnBrk="0" hangingPunct="0">
              <a:spcBef>
                <a:spcPct val="20000"/>
              </a:spcBef>
              <a:buFont typeface="Arial" pitchFamily="34" charset="0"/>
              <a:buBlip>
                <a:blip r:embed="rId4"/>
              </a:buBlip>
              <a:defRPr sz="2000">
                <a:solidFill>
                  <a:srgbClr val="000000"/>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defRPr/>
            </a:pPr>
            <a:r>
              <a:rPr lang="en-US" altLang="nl-NL" sz="1600" b="1" dirty="0">
                <a:solidFill>
                  <a:schemeClr val="bg1"/>
                </a:solidFill>
                <a:latin typeface="Verdana"/>
                <a:cs typeface="Arial" charset="0"/>
              </a:rPr>
              <a:t>Jos de Kloe et al., 2017</a:t>
            </a:r>
            <a:endParaRPr lang="nl-NL" altLang="nl-NL" sz="1600" b="1" dirty="0">
              <a:solidFill>
                <a:schemeClr val="bg1"/>
              </a:solidFill>
              <a:latin typeface="Verdana"/>
              <a:cs typeface="Arial" charset="0"/>
            </a:endParaRPr>
          </a:p>
        </p:txBody>
      </p:sp>
    </p:spTree>
    <p:extLst>
      <p:ext uri="{BB962C8B-B14F-4D97-AF65-F5344CB8AC3E}">
        <p14:creationId xmlns:p14="http://schemas.microsoft.com/office/powerpoint/2010/main" val="337071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5BAF-2FA4-4FF5-BDEF-2EA121A284CD}"/>
              </a:ext>
            </a:extLst>
          </p:cNvPr>
          <p:cNvSpPr>
            <a:spLocks noGrp="1"/>
          </p:cNvSpPr>
          <p:nvPr>
            <p:ph type="title"/>
          </p:nvPr>
        </p:nvSpPr>
        <p:spPr>
          <a:xfrm>
            <a:off x="1981200" y="197768"/>
            <a:ext cx="8229600" cy="1143000"/>
          </a:xfrm>
        </p:spPr>
        <p:txBody>
          <a:bodyPr/>
          <a:lstStyle/>
          <a:p>
            <a:r>
              <a:rPr lang="en-US" b="1" dirty="0">
                <a:solidFill>
                  <a:srgbClr val="002060"/>
                </a:solidFill>
              </a:rPr>
              <a:t>Current CGMS OSW Task Group</a:t>
            </a:r>
            <a:endParaRPr lang="en-NL" b="1" dirty="0">
              <a:solidFill>
                <a:srgbClr val="002060"/>
              </a:solidFill>
            </a:endParaRPr>
          </a:p>
        </p:txBody>
      </p:sp>
      <p:sp>
        <p:nvSpPr>
          <p:cNvPr id="4" name="Content Placeholder 3">
            <a:extLst>
              <a:ext uri="{FF2B5EF4-FFF2-40B4-BE49-F238E27FC236}">
                <a16:creationId xmlns:a16="http://schemas.microsoft.com/office/drawing/2014/main" id="{E73B7F5D-8C83-4218-9861-50AA0ADFED4E}"/>
              </a:ext>
            </a:extLst>
          </p:cNvPr>
          <p:cNvSpPr>
            <a:spLocks noGrp="1"/>
          </p:cNvSpPr>
          <p:nvPr>
            <p:ph sz="half" idx="2"/>
          </p:nvPr>
        </p:nvSpPr>
        <p:spPr>
          <a:xfrm>
            <a:off x="1775520" y="1124745"/>
            <a:ext cx="5184576" cy="4785395"/>
          </a:xfrm>
        </p:spPr>
        <p:txBody>
          <a:bodyPr>
            <a:normAutofit fontScale="85000" lnSpcReduction="20000"/>
          </a:bodyPr>
          <a:lstStyle/>
          <a:p>
            <a:pPr>
              <a:lnSpc>
                <a:spcPct val="120000"/>
              </a:lnSpc>
              <a:buFontTx/>
              <a:buChar char="-"/>
            </a:pPr>
            <a:r>
              <a:rPr lang="en-US" sz="2000" dirty="0"/>
              <a:t>Ad </a:t>
            </a:r>
            <a:r>
              <a:rPr lang="en-US" sz="2000" dirty="0" err="1"/>
              <a:t>Stoffelen</a:t>
            </a:r>
            <a:r>
              <a:rPr lang="en-US" sz="2000" dirty="0"/>
              <a:t> (KNMI, lead)</a:t>
            </a:r>
          </a:p>
          <a:p>
            <a:pPr>
              <a:lnSpc>
                <a:spcPct val="120000"/>
              </a:lnSpc>
              <a:buFontTx/>
              <a:buChar char="-"/>
            </a:pPr>
            <a:r>
              <a:rPr lang="en-US" sz="2000" dirty="0" err="1"/>
              <a:t>Fangli</a:t>
            </a:r>
            <a:r>
              <a:rPr lang="en-US" sz="2000" dirty="0"/>
              <a:t> Du (CMA)</a:t>
            </a:r>
          </a:p>
          <a:p>
            <a:pPr>
              <a:lnSpc>
                <a:spcPct val="120000"/>
              </a:lnSpc>
              <a:buFontTx/>
              <a:buChar char="-"/>
            </a:pPr>
            <a:r>
              <a:rPr lang="en-US" sz="2000" dirty="0"/>
              <a:t>Jian Shang(CMA)</a:t>
            </a:r>
          </a:p>
          <a:p>
            <a:pPr>
              <a:lnSpc>
                <a:spcPct val="120000"/>
              </a:lnSpc>
              <a:buFontTx/>
              <a:buChar char="-"/>
            </a:pPr>
            <a:r>
              <a:rPr lang="en-US" sz="2000" dirty="0"/>
              <a:t>Régis Borde(EUMETSAT, </a:t>
            </a:r>
            <a:r>
              <a:rPr lang="en-US" sz="2000" b="1" dirty="0"/>
              <a:t>IWWG</a:t>
            </a:r>
            <a:r>
              <a:rPr lang="en-US" sz="2000" dirty="0"/>
              <a:t>)</a:t>
            </a:r>
          </a:p>
          <a:p>
            <a:pPr>
              <a:lnSpc>
                <a:spcPct val="120000"/>
              </a:lnSpc>
              <a:buFontTx/>
              <a:buChar char="-"/>
            </a:pPr>
            <a:r>
              <a:rPr lang="en-US" sz="2000" dirty="0"/>
              <a:t>Stefanie Linow (EUMETSAT)</a:t>
            </a:r>
          </a:p>
          <a:p>
            <a:pPr>
              <a:lnSpc>
                <a:spcPct val="120000"/>
              </a:lnSpc>
              <a:buFontTx/>
              <a:buChar char="-"/>
            </a:pPr>
            <a:r>
              <a:rPr lang="en-US" sz="2000" dirty="0"/>
              <a:t>Mark Bourassa (FSU, </a:t>
            </a:r>
            <a:r>
              <a:rPr lang="en-US" sz="2000" b="1" dirty="0"/>
              <a:t>IOVWST</a:t>
            </a:r>
            <a:r>
              <a:rPr lang="en-US" sz="2000" dirty="0"/>
              <a:t>)</a:t>
            </a:r>
          </a:p>
          <a:p>
            <a:pPr>
              <a:lnSpc>
                <a:spcPct val="120000"/>
              </a:lnSpc>
              <a:buFontTx/>
              <a:buChar char="-"/>
            </a:pPr>
            <a:r>
              <a:rPr lang="en-US" sz="2000" dirty="0"/>
              <a:t>Dave Halpern (</a:t>
            </a:r>
            <a:r>
              <a:rPr lang="en-US" sz="2000" b="1" dirty="0"/>
              <a:t>IOC</a:t>
            </a:r>
            <a:r>
              <a:rPr lang="en-US" sz="2000" dirty="0"/>
              <a:t>)</a:t>
            </a:r>
          </a:p>
          <a:p>
            <a:pPr>
              <a:lnSpc>
                <a:spcPct val="120000"/>
              </a:lnSpc>
              <a:buFontTx/>
              <a:buChar char="-"/>
            </a:pPr>
            <a:r>
              <a:rPr lang="en-US" sz="2000" dirty="0"/>
              <a:t>Raj Kumar (ISRO, ret.)</a:t>
            </a:r>
          </a:p>
          <a:p>
            <a:pPr>
              <a:lnSpc>
                <a:spcPct val="120000"/>
              </a:lnSpc>
              <a:buFontTx/>
              <a:buChar char="-"/>
            </a:pPr>
            <a:r>
              <a:rPr lang="en-US" sz="2000" dirty="0"/>
              <a:t>Ernesto Rodriguez (NASA)</a:t>
            </a:r>
          </a:p>
          <a:p>
            <a:pPr>
              <a:lnSpc>
                <a:spcPct val="120000"/>
              </a:lnSpc>
              <a:buFontTx/>
              <a:buChar char="-"/>
            </a:pPr>
            <a:r>
              <a:rPr lang="en-US" sz="2000" dirty="0"/>
              <a:t>Svetla </a:t>
            </a:r>
            <a:r>
              <a:rPr lang="en-US" sz="2000" dirty="0" err="1"/>
              <a:t>Hristova</a:t>
            </a:r>
            <a:r>
              <a:rPr lang="en-US" sz="2000" dirty="0"/>
              <a:t> (NASA)</a:t>
            </a:r>
          </a:p>
          <a:p>
            <a:pPr>
              <a:lnSpc>
                <a:spcPct val="120000"/>
              </a:lnSpc>
              <a:buFontTx/>
              <a:buChar char="-"/>
            </a:pPr>
            <a:r>
              <a:rPr lang="en-US" sz="2000" dirty="0"/>
              <a:t>Paul S Chang (NOAA, </a:t>
            </a:r>
            <a:r>
              <a:rPr lang="en-US" sz="2000" b="1" dirty="0"/>
              <a:t>CEOS VC</a:t>
            </a:r>
            <a:r>
              <a:rPr lang="en-US" sz="2000" dirty="0"/>
              <a:t>) </a:t>
            </a:r>
          </a:p>
          <a:p>
            <a:pPr>
              <a:lnSpc>
                <a:spcPct val="120000"/>
              </a:lnSpc>
              <a:buFontTx/>
              <a:buChar char="-"/>
            </a:pPr>
            <a:r>
              <a:rPr lang="en-US" sz="2000" dirty="0" err="1"/>
              <a:t>Juhong</a:t>
            </a:r>
            <a:r>
              <a:rPr lang="en-US" sz="2000" dirty="0"/>
              <a:t> Zou (NSOAS)</a:t>
            </a:r>
          </a:p>
          <a:p>
            <a:pPr>
              <a:lnSpc>
                <a:spcPct val="120000"/>
              </a:lnSpc>
              <a:buFontTx/>
              <a:buChar char="-"/>
            </a:pPr>
            <a:r>
              <a:rPr lang="en-US" sz="2000" dirty="0"/>
              <a:t>Dong Xiaolong (NSSC, </a:t>
            </a:r>
            <a:r>
              <a:rPr lang="en-US" sz="2000" b="1" dirty="0"/>
              <a:t>CEOS WGCV MSSG</a:t>
            </a:r>
            <a:r>
              <a:rPr lang="en-US" sz="2000" dirty="0"/>
              <a:t>)</a:t>
            </a:r>
          </a:p>
          <a:p>
            <a:pPr>
              <a:lnSpc>
                <a:spcPct val="120000"/>
              </a:lnSpc>
              <a:buFontTx/>
              <a:buChar char="-"/>
            </a:pPr>
            <a:r>
              <a:rPr lang="en-US" sz="2000" dirty="0"/>
              <a:t>Steve Wanzong (UW-Madison/SSEC/CIMSS, </a:t>
            </a:r>
            <a:r>
              <a:rPr lang="en-US" sz="2000" b="1" dirty="0"/>
              <a:t>IWWG</a:t>
            </a:r>
            <a:r>
              <a:rPr lang="en-US" sz="2000" dirty="0"/>
              <a:t>) </a:t>
            </a:r>
          </a:p>
          <a:p>
            <a:pPr>
              <a:lnSpc>
                <a:spcPct val="120000"/>
              </a:lnSpc>
              <a:buFontTx/>
              <a:buChar char="-"/>
            </a:pPr>
            <a:r>
              <a:rPr lang="en-US" sz="2000" dirty="0" err="1"/>
              <a:t>Heikki</a:t>
            </a:r>
            <a:r>
              <a:rPr lang="en-US" sz="2000" dirty="0"/>
              <a:t> Pohjola (</a:t>
            </a:r>
            <a:r>
              <a:rPr lang="en-US" sz="2000" b="1" dirty="0"/>
              <a:t>WMO</a:t>
            </a:r>
            <a:r>
              <a:rPr lang="en-US" sz="2000" dirty="0"/>
              <a:t>)</a:t>
            </a:r>
          </a:p>
        </p:txBody>
      </p:sp>
      <p:sp>
        <p:nvSpPr>
          <p:cNvPr id="5" name="Content Placeholder 3">
            <a:extLst>
              <a:ext uri="{FF2B5EF4-FFF2-40B4-BE49-F238E27FC236}">
                <a16:creationId xmlns:a16="http://schemas.microsoft.com/office/drawing/2014/main" id="{6D02E835-B616-478D-826C-E4073D402A79}"/>
              </a:ext>
            </a:extLst>
          </p:cNvPr>
          <p:cNvSpPr txBox="1">
            <a:spLocks/>
          </p:cNvSpPr>
          <p:nvPr/>
        </p:nvSpPr>
        <p:spPr>
          <a:xfrm>
            <a:off x="7157831" y="1124744"/>
            <a:ext cx="5184576" cy="478539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fontAlgn="auto">
              <a:lnSpc>
                <a:spcPct val="120000"/>
              </a:lnSpc>
              <a:spcAft>
                <a:spcPts val="0"/>
              </a:spcAft>
              <a:buNone/>
            </a:pPr>
            <a:r>
              <a:rPr lang="en-US" sz="2000" dirty="0"/>
              <a:t>Instruments</a:t>
            </a:r>
          </a:p>
          <a:p>
            <a:pPr fontAlgn="auto">
              <a:lnSpc>
                <a:spcPct val="120000"/>
              </a:lnSpc>
              <a:spcAft>
                <a:spcPts val="0"/>
              </a:spcAft>
              <a:buFontTx/>
              <a:buChar char="-"/>
            </a:pPr>
            <a:r>
              <a:rPr lang="en-US" sz="2000" dirty="0" err="1"/>
              <a:t>WindRad</a:t>
            </a:r>
            <a:r>
              <a:rPr lang="en-US" sz="2000" dirty="0"/>
              <a:t> (CMA)</a:t>
            </a:r>
          </a:p>
          <a:p>
            <a:pPr fontAlgn="auto">
              <a:lnSpc>
                <a:spcPct val="120000"/>
              </a:lnSpc>
              <a:spcAft>
                <a:spcPts val="0"/>
              </a:spcAft>
              <a:buFontTx/>
              <a:buChar char="-"/>
            </a:pPr>
            <a:r>
              <a:rPr lang="en-US" sz="2000" dirty="0"/>
              <a:t>HY2-B/C/D (NSOAS)</a:t>
            </a:r>
          </a:p>
          <a:p>
            <a:pPr fontAlgn="auto">
              <a:lnSpc>
                <a:spcPct val="120000"/>
              </a:lnSpc>
              <a:spcAft>
                <a:spcPts val="0"/>
              </a:spcAft>
              <a:buFontTx/>
              <a:buChar char="-"/>
            </a:pPr>
            <a:r>
              <a:rPr lang="en-US" sz="2000" dirty="0"/>
              <a:t>ASCAT-A/B/C (EUMETSAT)</a:t>
            </a:r>
          </a:p>
          <a:p>
            <a:pPr fontAlgn="auto">
              <a:lnSpc>
                <a:spcPct val="120000"/>
              </a:lnSpc>
              <a:spcAft>
                <a:spcPts val="0"/>
              </a:spcAft>
              <a:buFontTx/>
              <a:buChar char="-"/>
            </a:pPr>
            <a:r>
              <a:rPr lang="en-US" sz="2000" dirty="0"/>
              <a:t>CFOSAT (NSOAS/CNES)</a:t>
            </a:r>
          </a:p>
          <a:p>
            <a:pPr fontAlgn="auto">
              <a:lnSpc>
                <a:spcPct val="120000"/>
              </a:lnSpc>
              <a:spcAft>
                <a:spcPts val="0"/>
              </a:spcAft>
              <a:buFontTx/>
              <a:buChar char="-"/>
            </a:pPr>
            <a:r>
              <a:rPr lang="en-US" sz="2000" dirty="0"/>
              <a:t>OceanSat-2/3, </a:t>
            </a:r>
            <a:r>
              <a:rPr lang="en-US" sz="2000" dirty="0" err="1"/>
              <a:t>ScatSat</a:t>
            </a:r>
            <a:r>
              <a:rPr lang="en-US" sz="2000" dirty="0"/>
              <a:t> (ISRO)</a:t>
            </a:r>
          </a:p>
          <a:p>
            <a:pPr fontAlgn="auto">
              <a:lnSpc>
                <a:spcPct val="120000"/>
              </a:lnSpc>
              <a:spcAft>
                <a:spcPts val="0"/>
              </a:spcAft>
              <a:buFontTx/>
              <a:buChar char="-"/>
            </a:pPr>
            <a:r>
              <a:rPr lang="en-US" sz="2000" dirty="0"/>
              <a:t>NSCAT, </a:t>
            </a:r>
            <a:r>
              <a:rPr lang="en-US" sz="2000" dirty="0" err="1"/>
              <a:t>QuikScat</a:t>
            </a:r>
            <a:r>
              <a:rPr lang="en-US" sz="2000" dirty="0"/>
              <a:t>, </a:t>
            </a:r>
            <a:r>
              <a:rPr lang="en-US" sz="2000" dirty="0" err="1"/>
              <a:t>RapidSCAT</a:t>
            </a:r>
            <a:r>
              <a:rPr lang="en-US" sz="2000" dirty="0"/>
              <a:t> (NASA)</a:t>
            </a:r>
          </a:p>
          <a:p>
            <a:pPr fontAlgn="auto">
              <a:lnSpc>
                <a:spcPct val="120000"/>
              </a:lnSpc>
              <a:spcAft>
                <a:spcPts val="0"/>
              </a:spcAft>
              <a:buFontTx/>
              <a:buChar char="-"/>
            </a:pPr>
            <a:r>
              <a:rPr lang="en-US" sz="2000" dirty="0"/>
              <a:t>ERS-1/2 (ESA)</a:t>
            </a:r>
          </a:p>
          <a:p>
            <a:pPr fontAlgn="auto">
              <a:lnSpc>
                <a:spcPct val="120000"/>
              </a:lnSpc>
              <a:spcAft>
                <a:spcPts val="0"/>
              </a:spcAft>
              <a:buFontTx/>
              <a:buChar char="-"/>
            </a:pPr>
            <a:r>
              <a:rPr lang="en-US" sz="2000" dirty="0" err="1"/>
              <a:t>WindSat</a:t>
            </a:r>
            <a:r>
              <a:rPr lang="en-US" sz="2000" dirty="0"/>
              <a:t>, SSMI, AMSR, MWI</a:t>
            </a:r>
          </a:p>
          <a:p>
            <a:pPr fontAlgn="auto">
              <a:lnSpc>
                <a:spcPct val="120000"/>
              </a:lnSpc>
              <a:spcAft>
                <a:spcPts val="0"/>
              </a:spcAft>
              <a:buFontTx/>
              <a:buChar char="-"/>
            </a:pPr>
            <a:r>
              <a:rPr lang="en-US" sz="2000" dirty="0"/>
              <a:t>SAR (ERS, Envisat, S-1, </a:t>
            </a:r>
            <a:r>
              <a:rPr lang="en-US" sz="2000" dirty="0" err="1"/>
              <a:t>RadarSat</a:t>
            </a:r>
            <a:r>
              <a:rPr lang="en-US" sz="2000" dirty="0"/>
              <a:t>, . . . )</a:t>
            </a:r>
          </a:p>
          <a:p>
            <a:pPr fontAlgn="auto">
              <a:lnSpc>
                <a:spcPct val="120000"/>
              </a:lnSpc>
              <a:spcAft>
                <a:spcPts val="0"/>
              </a:spcAft>
              <a:buFontTx/>
              <a:buChar char="-"/>
            </a:pPr>
            <a:r>
              <a:rPr lang="en-US" sz="2000" dirty="0"/>
              <a:t>(GNSS-R)</a:t>
            </a:r>
          </a:p>
          <a:p>
            <a:pPr fontAlgn="auto">
              <a:lnSpc>
                <a:spcPct val="120000"/>
              </a:lnSpc>
              <a:spcAft>
                <a:spcPts val="0"/>
              </a:spcAft>
              <a:buFontTx/>
              <a:buChar char="-"/>
            </a:pPr>
            <a:r>
              <a:rPr lang="en-US" sz="2000" dirty="0"/>
              <a:t>(Altimeters)</a:t>
            </a:r>
          </a:p>
          <a:p>
            <a:pPr fontAlgn="auto">
              <a:lnSpc>
                <a:spcPct val="120000"/>
              </a:lnSpc>
              <a:spcAft>
                <a:spcPts val="0"/>
              </a:spcAft>
              <a:buFontTx/>
              <a:buChar char="-"/>
            </a:pPr>
            <a:endParaRPr lang="en-US" sz="2000" dirty="0"/>
          </a:p>
        </p:txBody>
      </p:sp>
    </p:spTree>
    <p:extLst>
      <p:ext uri="{BB962C8B-B14F-4D97-AF65-F5344CB8AC3E}">
        <p14:creationId xmlns:p14="http://schemas.microsoft.com/office/powerpoint/2010/main" val="198476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6C0E2-DE90-4E7B-B23F-07158F988466}"/>
              </a:ext>
            </a:extLst>
          </p:cNvPr>
          <p:cNvSpPr>
            <a:spLocks noGrp="1"/>
          </p:cNvSpPr>
          <p:nvPr>
            <p:ph type="title"/>
          </p:nvPr>
        </p:nvSpPr>
        <p:spPr>
          <a:xfrm>
            <a:off x="1919288" y="418877"/>
            <a:ext cx="8748712" cy="777875"/>
          </a:xfrm>
        </p:spPr>
        <p:txBody>
          <a:bodyPr wrap="square" anchor="ctr">
            <a:normAutofit/>
          </a:bodyPr>
          <a:lstStyle/>
          <a:p>
            <a:r>
              <a:rPr lang="nl-NL" cap="none" dirty="0" err="1"/>
              <a:t>Actionable</a:t>
            </a:r>
            <a:r>
              <a:rPr lang="nl-NL" cap="none" dirty="0"/>
              <a:t> CGMS members</a:t>
            </a:r>
          </a:p>
        </p:txBody>
      </p:sp>
      <p:sp>
        <p:nvSpPr>
          <p:cNvPr id="5" name="Rectangle 1">
            <a:extLst>
              <a:ext uri="{FF2B5EF4-FFF2-40B4-BE49-F238E27FC236}">
                <a16:creationId xmlns:a16="http://schemas.microsoft.com/office/drawing/2014/main" id="{14B8A254-A0B5-4ACF-8A1D-D2173447C0DC}"/>
              </a:ext>
            </a:extLst>
          </p:cNvPr>
          <p:cNvSpPr>
            <a:spLocks noGrp="1" noChangeArrowheads="1"/>
          </p:cNvSpPr>
          <p:nvPr>
            <p:ph sz="half" idx="1"/>
          </p:nvPr>
        </p:nvSpPr>
        <p:spPr bwMode="auto">
          <a:xfrm>
            <a:off x="263352" y="1196752"/>
            <a:ext cx="4392488" cy="4824536"/>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1740" numCol="1" anchor="t" anchorCtr="0" compatLnSpc="1">
            <a:prstTxWarp prst="textNoShape">
              <a:avLst/>
            </a:prstTxWarp>
            <a:normAutofit/>
          </a:bodyPr>
          <a:lstStyle/>
          <a:p>
            <a:pPr marL="0" indent="0" eaLnBrk="0" hangingPunct="0">
              <a:lnSpc>
                <a:spcPct val="90000"/>
              </a:lnSpc>
              <a:spcBef>
                <a:spcPct val="0"/>
              </a:spcBef>
              <a:spcAft>
                <a:spcPts val="600"/>
              </a:spcAft>
              <a:buNone/>
            </a:pPr>
            <a:endParaRPr lang="nl-NL" altLang="nl-NL" sz="2000" dirty="0"/>
          </a:p>
          <a:p>
            <a:pPr eaLnBrk="0" hangingPunct="0">
              <a:lnSpc>
                <a:spcPct val="90000"/>
              </a:lnSpc>
              <a:spcBef>
                <a:spcPct val="0"/>
              </a:spcBef>
              <a:spcAft>
                <a:spcPts val="600"/>
              </a:spcAft>
            </a:pPr>
            <a:r>
              <a:rPr lang="nl-NL" altLang="nl-NL" sz="2000" dirty="0" err="1"/>
              <a:t>Current</a:t>
            </a:r>
            <a:r>
              <a:rPr lang="nl-NL" altLang="nl-NL" sz="2000" dirty="0"/>
              <a:t> </a:t>
            </a:r>
            <a:r>
              <a:rPr lang="nl-NL" altLang="nl-NL" sz="2000" dirty="0" err="1"/>
              <a:t>and</a:t>
            </a:r>
            <a:r>
              <a:rPr lang="nl-NL" altLang="nl-NL" sz="2000" dirty="0"/>
              <a:t> </a:t>
            </a:r>
            <a:r>
              <a:rPr lang="nl-NL" altLang="nl-NL" sz="2000" dirty="0" err="1"/>
              <a:t>prospective</a:t>
            </a:r>
            <a:r>
              <a:rPr lang="nl-NL" altLang="nl-NL" sz="2000" dirty="0"/>
              <a:t> </a:t>
            </a:r>
            <a:r>
              <a:rPr lang="nl-NL" altLang="nl-NL" sz="2000" dirty="0" err="1"/>
              <a:t>developers</a:t>
            </a:r>
            <a:r>
              <a:rPr lang="nl-NL" altLang="nl-NL" sz="2000" dirty="0"/>
              <a:t> </a:t>
            </a:r>
            <a:r>
              <a:rPr lang="nl-NL" altLang="nl-NL" sz="2000" dirty="0" err="1"/>
              <a:t>and</a:t>
            </a:r>
            <a:r>
              <a:rPr lang="nl-NL" altLang="nl-NL" sz="2000" dirty="0"/>
              <a:t> operators of meteorological </a:t>
            </a:r>
            <a:r>
              <a:rPr lang="nl-NL" altLang="nl-NL" sz="2000" dirty="0" err="1"/>
              <a:t>satellites</a:t>
            </a:r>
            <a:endParaRPr lang="nl-NL" altLang="nl-NL" sz="2000" dirty="0"/>
          </a:p>
          <a:p>
            <a:pPr eaLnBrk="0" hangingPunct="0">
              <a:lnSpc>
                <a:spcPct val="90000"/>
              </a:lnSpc>
              <a:spcBef>
                <a:spcPct val="0"/>
              </a:spcBef>
              <a:spcAft>
                <a:spcPts val="600"/>
              </a:spcAft>
            </a:pPr>
            <a:endParaRPr lang="nl-NL" altLang="nl-NL" sz="2000" dirty="0"/>
          </a:p>
          <a:p>
            <a:pPr eaLnBrk="0" hangingPunct="0">
              <a:lnSpc>
                <a:spcPct val="90000"/>
              </a:lnSpc>
              <a:spcBef>
                <a:spcPct val="0"/>
              </a:spcBef>
              <a:spcAft>
                <a:spcPts val="600"/>
              </a:spcAft>
            </a:pPr>
            <a:r>
              <a:rPr lang="nl-NL" altLang="nl-NL" sz="2000" dirty="0"/>
              <a:t>WMO, </a:t>
            </a:r>
            <a:r>
              <a:rPr lang="nl-NL" altLang="nl-NL" sz="2000" dirty="0" err="1"/>
              <a:t>because</a:t>
            </a:r>
            <a:r>
              <a:rPr lang="nl-NL" altLang="nl-NL" sz="2000" dirty="0"/>
              <a:t> of </a:t>
            </a:r>
            <a:r>
              <a:rPr lang="nl-NL" altLang="nl-NL" sz="2000" dirty="0" err="1"/>
              <a:t>its</a:t>
            </a:r>
            <a:r>
              <a:rPr lang="nl-NL" altLang="nl-NL" sz="2000" dirty="0"/>
              <a:t> </a:t>
            </a:r>
            <a:r>
              <a:rPr lang="nl-NL" altLang="nl-NL" sz="2000" dirty="0" err="1"/>
              <a:t>unique</a:t>
            </a:r>
            <a:r>
              <a:rPr lang="nl-NL" altLang="nl-NL" sz="2000" dirty="0"/>
              <a:t> </a:t>
            </a:r>
            <a:r>
              <a:rPr lang="nl-NL" altLang="nl-NL" sz="2000" dirty="0" err="1"/>
              <a:t>role</a:t>
            </a:r>
            <a:r>
              <a:rPr lang="nl-NL" altLang="nl-NL" sz="2000" dirty="0"/>
              <a:t> as </a:t>
            </a:r>
            <a:r>
              <a:rPr lang="nl-NL" altLang="nl-NL" sz="2000" dirty="0" err="1"/>
              <a:t>representative</a:t>
            </a:r>
            <a:r>
              <a:rPr lang="nl-NL" altLang="nl-NL" sz="2000" dirty="0"/>
              <a:t> of the </a:t>
            </a:r>
            <a:r>
              <a:rPr lang="nl-NL" altLang="nl-NL" sz="2000" dirty="0" err="1"/>
              <a:t>world</a:t>
            </a:r>
            <a:r>
              <a:rPr lang="nl-NL" altLang="nl-NL" sz="2000" dirty="0"/>
              <a:t> meteorological data user community, </a:t>
            </a:r>
            <a:r>
              <a:rPr lang="nl-NL" altLang="nl-NL" sz="2000" dirty="0" err="1"/>
              <a:t>and</a:t>
            </a:r>
            <a:r>
              <a:rPr lang="nl-NL" altLang="nl-NL" sz="2000" dirty="0"/>
              <a:t> </a:t>
            </a:r>
            <a:r>
              <a:rPr lang="nl-NL" altLang="nl-NL" sz="2000" dirty="0" err="1"/>
              <a:t>other</a:t>
            </a:r>
            <a:r>
              <a:rPr lang="nl-NL" altLang="nl-NL" sz="2000" dirty="0"/>
              <a:t> </a:t>
            </a:r>
            <a:r>
              <a:rPr lang="nl-NL" altLang="nl-NL" sz="2000" dirty="0" err="1"/>
              <a:t>programmes</a:t>
            </a:r>
            <a:r>
              <a:rPr lang="nl-NL" altLang="nl-NL" sz="2000" dirty="0"/>
              <a:t> </a:t>
            </a:r>
            <a:r>
              <a:rPr lang="nl-NL" altLang="nl-NL" sz="2000" dirty="0" err="1"/>
              <a:t>jointly</a:t>
            </a:r>
            <a:r>
              <a:rPr lang="nl-NL" altLang="nl-NL" sz="2000" dirty="0"/>
              <a:t> </a:t>
            </a:r>
            <a:r>
              <a:rPr lang="nl-NL" altLang="nl-NL" sz="2000" dirty="0" err="1"/>
              <a:t>supported</a:t>
            </a:r>
            <a:r>
              <a:rPr lang="nl-NL" altLang="nl-NL" sz="2000" dirty="0"/>
              <a:t> </a:t>
            </a:r>
            <a:r>
              <a:rPr lang="nl-NL" altLang="nl-NL" sz="2000" dirty="0" err="1"/>
              <a:t>by</a:t>
            </a:r>
            <a:r>
              <a:rPr lang="nl-NL" altLang="nl-NL" sz="2000" dirty="0"/>
              <a:t> WMO </a:t>
            </a:r>
            <a:r>
              <a:rPr lang="nl-NL" altLang="nl-NL" sz="2000" dirty="0" err="1"/>
              <a:t>and</a:t>
            </a:r>
            <a:r>
              <a:rPr lang="nl-NL" altLang="nl-NL" sz="2000" dirty="0"/>
              <a:t> </a:t>
            </a:r>
            <a:r>
              <a:rPr lang="nl-NL" altLang="nl-NL" sz="2000" dirty="0" err="1"/>
              <a:t>other</a:t>
            </a:r>
            <a:r>
              <a:rPr lang="nl-NL" altLang="nl-NL" sz="2000" dirty="0"/>
              <a:t> </a:t>
            </a:r>
            <a:r>
              <a:rPr lang="nl-NL" altLang="nl-NL" sz="2000" dirty="0" err="1"/>
              <a:t>international</a:t>
            </a:r>
            <a:r>
              <a:rPr lang="nl-NL" altLang="nl-NL" sz="2000" dirty="0"/>
              <a:t> </a:t>
            </a:r>
            <a:r>
              <a:rPr lang="nl-NL" altLang="nl-NL" sz="2000" dirty="0" err="1"/>
              <a:t>agencies</a:t>
            </a:r>
            <a:endParaRPr lang="nl-NL" altLang="nl-NL" sz="2000" dirty="0"/>
          </a:p>
          <a:p>
            <a:pPr eaLnBrk="0" hangingPunct="0">
              <a:lnSpc>
                <a:spcPct val="90000"/>
              </a:lnSpc>
              <a:spcBef>
                <a:spcPct val="0"/>
              </a:spcBef>
              <a:spcAft>
                <a:spcPts val="600"/>
              </a:spcAft>
            </a:pPr>
            <a:endParaRPr lang="nl-NL" altLang="nl-NL" sz="2000" dirty="0"/>
          </a:p>
          <a:p>
            <a:pPr eaLnBrk="0" hangingPunct="0">
              <a:lnSpc>
                <a:spcPct val="90000"/>
              </a:lnSpc>
              <a:spcBef>
                <a:spcPct val="0"/>
              </a:spcBef>
              <a:spcAft>
                <a:spcPts val="600"/>
              </a:spcAft>
            </a:pPr>
            <a:r>
              <a:rPr lang="nl-NL" altLang="nl-NL" sz="2000" dirty="0"/>
              <a:t>Space </a:t>
            </a:r>
            <a:r>
              <a:rPr lang="nl-NL" altLang="nl-NL" sz="2000" dirty="0" err="1"/>
              <a:t>agencies</a:t>
            </a:r>
            <a:r>
              <a:rPr lang="nl-NL" altLang="nl-NL" sz="2000" dirty="0"/>
              <a:t> operating R&amp;D </a:t>
            </a:r>
            <a:r>
              <a:rPr lang="nl-NL" altLang="nl-NL" sz="2000" dirty="0" err="1"/>
              <a:t>satellites</a:t>
            </a:r>
            <a:r>
              <a:rPr lang="nl-NL" altLang="nl-NL" sz="2000" dirty="0"/>
              <a:t> </a:t>
            </a:r>
            <a:r>
              <a:rPr lang="nl-NL" altLang="nl-NL" sz="2000" dirty="0" err="1"/>
              <a:t>contributing</a:t>
            </a:r>
            <a:r>
              <a:rPr lang="nl-NL" altLang="nl-NL" sz="2000" dirty="0"/>
              <a:t> </a:t>
            </a:r>
            <a:r>
              <a:rPr lang="nl-NL" altLang="nl-NL" sz="2000" dirty="0" err="1"/>
              <a:t>to</a:t>
            </a:r>
            <a:r>
              <a:rPr lang="nl-NL" altLang="nl-NL" sz="2000" dirty="0"/>
              <a:t> WMO </a:t>
            </a:r>
            <a:r>
              <a:rPr lang="nl-NL" altLang="nl-NL" sz="2000" dirty="0" err="1"/>
              <a:t>programmes</a:t>
            </a:r>
            <a:endParaRPr lang="nl-NL" altLang="nl-NL" sz="2000" dirty="0"/>
          </a:p>
        </p:txBody>
      </p:sp>
      <p:graphicFrame>
        <p:nvGraphicFramePr>
          <p:cNvPr id="4" name="Tabel 3">
            <a:extLst>
              <a:ext uri="{FF2B5EF4-FFF2-40B4-BE49-F238E27FC236}">
                <a16:creationId xmlns:a16="http://schemas.microsoft.com/office/drawing/2014/main" id="{D68D35BA-1DCA-4CC2-8C6C-1C6D4841CB36}"/>
              </a:ext>
            </a:extLst>
          </p:cNvPr>
          <p:cNvGraphicFramePr>
            <a:graphicFrameLocks noGrp="1"/>
          </p:cNvGraphicFramePr>
          <p:nvPr/>
        </p:nvGraphicFramePr>
        <p:xfrm>
          <a:off x="5087888" y="907742"/>
          <a:ext cx="6984776" cy="3583399"/>
        </p:xfrm>
        <a:graphic>
          <a:graphicData uri="http://schemas.openxmlformats.org/drawingml/2006/table">
            <a:tbl>
              <a:tblPr firstRow="1" bandRow="1">
                <a:noFill/>
              </a:tblPr>
              <a:tblGrid>
                <a:gridCol w="936104">
                  <a:extLst>
                    <a:ext uri="{9D8B030D-6E8A-4147-A177-3AD203B41FA5}">
                      <a16:colId xmlns:a16="http://schemas.microsoft.com/office/drawing/2014/main" val="3711805373"/>
                    </a:ext>
                  </a:extLst>
                </a:gridCol>
                <a:gridCol w="4647089">
                  <a:extLst>
                    <a:ext uri="{9D8B030D-6E8A-4147-A177-3AD203B41FA5}">
                      <a16:colId xmlns:a16="http://schemas.microsoft.com/office/drawing/2014/main" val="1599614938"/>
                    </a:ext>
                  </a:extLst>
                </a:gridCol>
                <a:gridCol w="1401583">
                  <a:extLst>
                    <a:ext uri="{9D8B030D-6E8A-4147-A177-3AD203B41FA5}">
                      <a16:colId xmlns:a16="http://schemas.microsoft.com/office/drawing/2014/main" val="277702617"/>
                    </a:ext>
                  </a:extLst>
                </a:gridCol>
              </a:tblGrid>
              <a:tr h="0">
                <a:tc gridSpan="2">
                  <a:txBody>
                    <a:bodyPr/>
                    <a:lstStyle/>
                    <a:p>
                      <a:pPr algn="l"/>
                      <a:endParaRPr lang="nl-NL" sz="1600" b="1" cap="all" spc="60" dirty="0">
                        <a:solidFill>
                          <a:schemeClr val="accent1">
                            <a:lumMod val="50000"/>
                          </a:schemeClr>
                        </a:solidFill>
                        <a:effectLst/>
                      </a:endParaRPr>
                    </a:p>
                  </a:txBody>
                  <a:tcPr marL="0" marR="21662" marT="44639" marB="44639"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nl-NL"/>
                    </a:p>
                  </a:txBody>
                  <a:tcPr/>
                </a:tc>
                <a:tc>
                  <a:txBody>
                    <a:bodyPr/>
                    <a:lstStyle/>
                    <a:p>
                      <a:pPr algn="l"/>
                      <a:endParaRPr lang="nl-NL" sz="900" b="1" cap="all" spc="60" dirty="0">
                        <a:solidFill>
                          <a:schemeClr val="tx1"/>
                        </a:solidFill>
                        <a:effectLst/>
                      </a:endParaRPr>
                    </a:p>
                  </a:txBody>
                  <a:tcPr marL="0" marR="21662" marT="44639" marB="44639"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6827827"/>
                  </a:ext>
                </a:extLst>
              </a:tr>
              <a:tr h="199023">
                <a:tc>
                  <a:txBody>
                    <a:bodyPr/>
                    <a:lstStyle/>
                    <a:p>
                      <a:pPr fontAlgn="t"/>
                      <a:r>
                        <a:rPr lang="nl-NL" sz="800" b="1" u="none" strike="noStrike" cap="none" spc="0" dirty="0">
                          <a:solidFill>
                            <a:schemeClr val="accent1">
                              <a:lumMod val="50000"/>
                            </a:schemeClr>
                          </a:solidFill>
                          <a:effectLst/>
                          <a:hlinkClick r:id="rId2">
                            <a:extLst>
                              <a:ext uri="{A12FA001-AC4F-418D-AE19-62706E023703}">
                                <ahyp:hlinkClr xmlns:ahyp="http://schemas.microsoft.com/office/drawing/2018/hyperlinkcolor" val="tx"/>
                              </a:ext>
                            </a:extLst>
                          </a:hlinkClick>
                        </a:rPr>
                        <a:t>CMA</a:t>
                      </a:r>
                      <a:endParaRPr lang="nl-NL" sz="800" b="1" cap="none" spc="0" dirty="0">
                        <a:solidFill>
                          <a:schemeClr val="accent1">
                            <a:lumMod val="50000"/>
                          </a:schemeClr>
                        </a:solidFill>
                        <a:effectLst/>
                      </a:endParaRPr>
                    </a:p>
                  </a:txBody>
                  <a:tcPr marL="0" marR="21662" marT="8123" marB="44639">
                    <a:lnL w="12700" cap="flat" cmpd="sng" algn="ctr">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dirty="0">
                          <a:solidFill>
                            <a:schemeClr val="tx1"/>
                          </a:solidFill>
                          <a:effectLst/>
                        </a:rPr>
                        <a:t>China Meteorological Administration</a:t>
                      </a:r>
                      <a:endParaRPr lang="nl-NL" sz="800" cap="none" spc="0" dirty="0">
                        <a:solidFill>
                          <a:schemeClr val="tx1"/>
                        </a:solidFill>
                        <a:effectLst/>
                      </a:endParaRPr>
                    </a:p>
                  </a:txBody>
                  <a:tcPr marL="0" marR="21662" marT="8123" marB="44639">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dirty="0">
                          <a:solidFill>
                            <a:schemeClr val="tx1"/>
                          </a:solidFill>
                          <a:effectLst/>
                        </a:rPr>
                        <a:t>1989</a:t>
                      </a:r>
                      <a:endParaRPr lang="nl-NL" sz="800" cap="none" spc="0" dirty="0">
                        <a:solidFill>
                          <a:schemeClr val="tx1"/>
                        </a:solidFill>
                        <a:effectLst/>
                      </a:endParaRPr>
                    </a:p>
                  </a:txBody>
                  <a:tcPr marL="0" marR="21662" marT="8123" marB="44639">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93414838"/>
                  </a:ext>
                </a:extLst>
              </a:tr>
              <a:tr h="199023">
                <a:tc>
                  <a:txBody>
                    <a:bodyPr/>
                    <a:lstStyle/>
                    <a:p>
                      <a:pPr fontAlgn="t"/>
                      <a:r>
                        <a:rPr lang="nl-NL" sz="800" b="1" u="none" strike="noStrike" cap="none" spc="0">
                          <a:solidFill>
                            <a:schemeClr val="accent1">
                              <a:lumMod val="50000"/>
                            </a:schemeClr>
                          </a:solidFill>
                          <a:effectLst/>
                          <a:hlinkClick r:id="rId3">
                            <a:extLst>
                              <a:ext uri="{A12FA001-AC4F-418D-AE19-62706E023703}">
                                <ahyp:hlinkClr xmlns:ahyp="http://schemas.microsoft.com/office/drawing/2018/hyperlinkcolor" val="tx"/>
                              </a:ext>
                            </a:extLst>
                          </a:hlinkClick>
                        </a:rPr>
                        <a:t>CNES</a:t>
                      </a:r>
                      <a:endParaRPr lang="nl-NL" sz="800" b="1" cap="none" spc="0">
                        <a:solidFill>
                          <a:schemeClr val="accent1">
                            <a:lumMod val="50000"/>
                          </a:schemeClr>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dirty="0">
                          <a:solidFill>
                            <a:schemeClr val="tx1"/>
                          </a:solidFill>
                          <a:effectLst/>
                        </a:rPr>
                        <a:t>Centre National </a:t>
                      </a:r>
                      <a:r>
                        <a:rPr lang="nl-NL" sz="800" b="1" cap="none" spc="0" dirty="0" err="1">
                          <a:solidFill>
                            <a:schemeClr val="tx1"/>
                          </a:solidFill>
                          <a:effectLst/>
                        </a:rPr>
                        <a:t>d’Etudes</a:t>
                      </a:r>
                      <a:r>
                        <a:rPr lang="nl-NL" sz="800" b="1" cap="none" spc="0" dirty="0">
                          <a:solidFill>
                            <a:schemeClr val="tx1"/>
                          </a:solidFill>
                          <a:effectLst/>
                        </a:rPr>
                        <a:t> </a:t>
                      </a:r>
                      <a:r>
                        <a:rPr lang="nl-NL" sz="800" b="1" cap="none" spc="0" dirty="0" err="1">
                          <a:solidFill>
                            <a:schemeClr val="tx1"/>
                          </a:solidFill>
                          <a:effectLst/>
                        </a:rPr>
                        <a:t>Spatiales</a:t>
                      </a:r>
                      <a:endParaRPr lang="nl-NL" sz="800" cap="none" spc="0" dirty="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2004</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36267689"/>
                  </a:ext>
                </a:extLst>
              </a:tr>
              <a:tr h="199023">
                <a:tc>
                  <a:txBody>
                    <a:bodyPr/>
                    <a:lstStyle/>
                    <a:p>
                      <a:pPr fontAlgn="t"/>
                      <a:r>
                        <a:rPr lang="nl-NL" sz="800" b="1" u="none" strike="noStrike" cap="none" spc="0">
                          <a:solidFill>
                            <a:schemeClr val="accent1">
                              <a:lumMod val="50000"/>
                            </a:schemeClr>
                          </a:solidFill>
                          <a:effectLst/>
                          <a:hlinkClick r:id="rId4">
                            <a:extLst>
                              <a:ext uri="{A12FA001-AC4F-418D-AE19-62706E023703}">
                                <ahyp:hlinkClr xmlns:ahyp="http://schemas.microsoft.com/office/drawing/2018/hyperlinkcolor" val="tx"/>
                              </a:ext>
                            </a:extLst>
                          </a:hlinkClick>
                        </a:rPr>
                        <a:t>CNSA</a:t>
                      </a:r>
                      <a:endParaRPr lang="nl-NL" sz="800" b="1" cap="none" spc="0">
                        <a:solidFill>
                          <a:schemeClr val="accent1">
                            <a:lumMod val="50000"/>
                          </a:schemeClr>
                        </a:solidFill>
                        <a:effectLst/>
                      </a:endParaRPr>
                    </a:p>
                  </a:txBody>
                  <a:tcPr marL="0" marR="21662" marT="8123" marB="44639">
                    <a:lnL w="12700" cap="flat" cmpd="sng" algn="ctr">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China National Space Administration</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2006</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22275618"/>
                  </a:ext>
                </a:extLst>
              </a:tr>
              <a:tr h="199023">
                <a:tc>
                  <a:txBody>
                    <a:bodyPr/>
                    <a:lstStyle/>
                    <a:p>
                      <a:pPr fontAlgn="t"/>
                      <a:r>
                        <a:rPr lang="nl-NL" sz="800" b="1" u="none" strike="noStrike" cap="none" spc="0">
                          <a:solidFill>
                            <a:schemeClr val="accent1">
                              <a:lumMod val="50000"/>
                            </a:schemeClr>
                          </a:solidFill>
                          <a:effectLst/>
                          <a:hlinkClick r:id="rId5">
                            <a:extLst>
                              <a:ext uri="{A12FA001-AC4F-418D-AE19-62706E023703}">
                                <ahyp:hlinkClr xmlns:ahyp="http://schemas.microsoft.com/office/drawing/2018/hyperlinkcolor" val="tx"/>
                              </a:ext>
                            </a:extLst>
                          </a:hlinkClick>
                        </a:rPr>
                        <a:t>ESA</a:t>
                      </a:r>
                      <a:endParaRPr lang="nl-NL" sz="800" b="1" cap="none" spc="0">
                        <a:solidFill>
                          <a:schemeClr val="accent1">
                            <a:lumMod val="50000"/>
                          </a:schemeClr>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The European Space Agency</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2003</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05594564"/>
                  </a:ext>
                </a:extLst>
              </a:tr>
              <a:tr h="199023">
                <a:tc>
                  <a:txBody>
                    <a:bodyPr/>
                    <a:lstStyle/>
                    <a:p>
                      <a:pPr fontAlgn="t"/>
                      <a:r>
                        <a:rPr lang="nl-NL" sz="800" b="1" u="none" strike="noStrike" cap="none" spc="0">
                          <a:solidFill>
                            <a:schemeClr val="accent1">
                              <a:lumMod val="50000"/>
                            </a:schemeClr>
                          </a:solidFill>
                          <a:effectLst/>
                          <a:hlinkClick r:id="rId6">
                            <a:extLst>
                              <a:ext uri="{A12FA001-AC4F-418D-AE19-62706E023703}">
                                <ahyp:hlinkClr xmlns:ahyp="http://schemas.microsoft.com/office/drawing/2018/hyperlinkcolor" val="tx"/>
                              </a:ext>
                            </a:extLst>
                          </a:hlinkClick>
                        </a:rPr>
                        <a:t>EUMETSAT</a:t>
                      </a:r>
                      <a:endParaRPr lang="nl-NL" sz="800" b="1" cap="none" spc="0">
                        <a:solidFill>
                          <a:schemeClr val="accent1">
                            <a:lumMod val="50000"/>
                          </a:schemeClr>
                        </a:solidFill>
                        <a:effectLst/>
                      </a:endParaRPr>
                    </a:p>
                  </a:txBody>
                  <a:tcPr marL="0" marR="21662" marT="8123" marB="44639">
                    <a:lnL w="12700" cap="flat" cmpd="sng" algn="ctr">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EUMETSAT</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1987</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65378905"/>
                  </a:ext>
                </a:extLst>
              </a:tr>
              <a:tr h="199023">
                <a:tc>
                  <a:txBody>
                    <a:bodyPr/>
                    <a:lstStyle/>
                    <a:p>
                      <a:pPr fontAlgn="t"/>
                      <a:r>
                        <a:rPr lang="nl-NL" sz="800" b="1" u="none" strike="noStrike" cap="none" spc="0">
                          <a:solidFill>
                            <a:schemeClr val="accent1">
                              <a:lumMod val="50000"/>
                            </a:schemeClr>
                          </a:solidFill>
                          <a:effectLst/>
                          <a:hlinkClick r:id="rId7">
                            <a:extLst>
                              <a:ext uri="{A12FA001-AC4F-418D-AE19-62706E023703}">
                                <ahyp:hlinkClr xmlns:ahyp="http://schemas.microsoft.com/office/drawing/2018/hyperlinkcolor" val="tx"/>
                              </a:ext>
                            </a:extLst>
                          </a:hlinkClick>
                        </a:rPr>
                        <a:t>IMD</a:t>
                      </a:r>
                      <a:endParaRPr lang="nl-NL" sz="800" b="1" cap="none" spc="0">
                        <a:solidFill>
                          <a:schemeClr val="accent1">
                            <a:lumMod val="50000"/>
                          </a:schemeClr>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India Meteorological Department</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1979</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16550024"/>
                  </a:ext>
                </a:extLst>
              </a:tr>
              <a:tr h="200936">
                <a:tc>
                  <a:txBody>
                    <a:bodyPr/>
                    <a:lstStyle/>
                    <a:p>
                      <a:pPr fontAlgn="t"/>
                      <a:r>
                        <a:rPr lang="nl-NL" sz="800" b="1" u="none" strike="noStrike" cap="none" spc="0">
                          <a:solidFill>
                            <a:schemeClr val="accent1">
                              <a:lumMod val="50000"/>
                            </a:schemeClr>
                          </a:solidFill>
                          <a:effectLst/>
                          <a:hlinkClick r:id="rId8">
                            <a:extLst>
                              <a:ext uri="{A12FA001-AC4F-418D-AE19-62706E023703}">
                                <ahyp:hlinkClr xmlns:ahyp="http://schemas.microsoft.com/office/drawing/2018/hyperlinkcolor" val="tx"/>
                              </a:ext>
                            </a:extLst>
                          </a:hlinkClick>
                        </a:rPr>
                        <a:t>IOC-UNESCO</a:t>
                      </a:r>
                      <a:endParaRPr lang="nl-NL" sz="800" b="1" cap="none" spc="0">
                        <a:solidFill>
                          <a:schemeClr val="accent1">
                            <a:lumMod val="50000"/>
                          </a:schemeClr>
                        </a:solidFill>
                        <a:effectLst/>
                      </a:endParaRPr>
                    </a:p>
                  </a:txBody>
                  <a:tcPr marL="0" marR="21662" marT="8123" marB="44639">
                    <a:lnL w="12700" cap="flat" cmpd="sng" algn="ctr">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Intergovernmental Oceanographic Commission - UNESCO</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2001</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3274730"/>
                  </a:ext>
                </a:extLst>
              </a:tr>
              <a:tr h="199023">
                <a:tc>
                  <a:txBody>
                    <a:bodyPr/>
                    <a:lstStyle/>
                    <a:p>
                      <a:pPr fontAlgn="t"/>
                      <a:r>
                        <a:rPr lang="nl-NL" sz="800" b="1" u="none" strike="noStrike" cap="none" spc="0" dirty="0">
                          <a:solidFill>
                            <a:schemeClr val="accent1">
                              <a:lumMod val="50000"/>
                            </a:schemeClr>
                          </a:solidFill>
                          <a:effectLst/>
                          <a:hlinkClick r:id="rId9">
                            <a:extLst>
                              <a:ext uri="{A12FA001-AC4F-418D-AE19-62706E023703}">
                                <ahyp:hlinkClr xmlns:ahyp="http://schemas.microsoft.com/office/drawing/2018/hyperlinkcolor" val="tx"/>
                              </a:ext>
                            </a:extLst>
                          </a:hlinkClick>
                        </a:rPr>
                        <a:t>ISRO</a:t>
                      </a:r>
                      <a:endParaRPr lang="nl-NL" sz="800" b="1" cap="none" spc="0" dirty="0">
                        <a:solidFill>
                          <a:schemeClr val="accent1">
                            <a:lumMod val="50000"/>
                          </a:schemeClr>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Indian Space Research Organisation</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2015</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4960348"/>
                  </a:ext>
                </a:extLst>
              </a:tr>
              <a:tr h="199023">
                <a:tc>
                  <a:txBody>
                    <a:bodyPr/>
                    <a:lstStyle/>
                    <a:p>
                      <a:pPr fontAlgn="t"/>
                      <a:r>
                        <a:rPr lang="nl-NL" sz="800" b="1" u="none" strike="noStrike" cap="none" spc="0">
                          <a:solidFill>
                            <a:schemeClr val="accent1">
                              <a:lumMod val="50000"/>
                            </a:schemeClr>
                          </a:solidFill>
                          <a:effectLst/>
                          <a:hlinkClick r:id="rId10">
                            <a:extLst>
                              <a:ext uri="{A12FA001-AC4F-418D-AE19-62706E023703}">
                                <ahyp:hlinkClr xmlns:ahyp="http://schemas.microsoft.com/office/drawing/2018/hyperlinkcolor" val="tx"/>
                              </a:ext>
                            </a:extLst>
                          </a:hlinkClick>
                        </a:rPr>
                        <a:t>JAXA</a:t>
                      </a:r>
                      <a:endParaRPr lang="nl-NL" sz="800" b="1" cap="none" spc="0">
                        <a:solidFill>
                          <a:schemeClr val="accent1">
                            <a:lumMod val="50000"/>
                          </a:schemeClr>
                        </a:solidFill>
                        <a:effectLst/>
                      </a:endParaRPr>
                    </a:p>
                  </a:txBody>
                  <a:tcPr marL="0" marR="21662" marT="8123" marB="44639">
                    <a:lnL w="12700" cap="flat" cmpd="sng" algn="ctr">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Japan Aerospace Exploration Agency</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2003</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380507569"/>
                  </a:ext>
                </a:extLst>
              </a:tr>
              <a:tr h="199023">
                <a:tc>
                  <a:txBody>
                    <a:bodyPr/>
                    <a:lstStyle/>
                    <a:p>
                      <a:pPr fontAlgn="t"/>
                      <a:r>
                        <a:rPr lang="nl-NL" sz="800" b="1" u="none" strike="noStrike" cap="none" spc="0">
                          <a:solidFill>
                            <a:schemeClr val="accent1">
                              <a:lumMod val="50000"/>
                            </a:schemeClr>
                          </a:solidFill>
                          <a:effectLst/>
                          <a:hlinkClick r:id="rId11">
                            <a:extLst>
                              <a:ext uri="{A12FA001-AC4F-418D-AE19-62706E023703}">
                                <ahyp:hlinkClr xmlns:ahyp="http://schemas.microsoft.com/office/drawing/2018/hyperlinkcolor" val="tx"/>
                              </a:ext>
                            </a:extLst>
                          </a:hlinkClick>
                        </a:rPr>
                        <a:t>JMA</a:t>
                      </a:r>
                      <a:endParaRPr lang="nl-NL" sz="800" b="1" cap="none" spc="0">
                        <a:solidFill>
                          <a:schemeClr val="accent1">
                            <a:lumMod val="50000"/>
                          </a:schemeClr>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Japan Meteorological Agency</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1972</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0693911"/>
                  </a:ext>
                </a:extLst>
              </a:tr>
              <a:tr h="199023">
                <a:tc>
                  <a:txBody>
                    <a:bodyPr/>
                    <a:lstStyle/>
                    <a:p>
                      <a:pPr fontAlgn="t"/>
                      <a:r>
                        <a:rPr lang="nl-NL" sz="800" b="1" u="none" strike="noStrike" cap="none" spc="0">
                          <a:solidFill>
                            <a:schemeClr val="accent1">
                              <a:lumMod val="50000"/>
                            </a:schemeClr>
                          </a:solidFill>
                          <a:effectLst/>
                          <a:hlinkClick r:id="rId12">
                            <a:extLst>
                              <a:ext uri="{A12FA001-AC4F-418D-AE19-62706E023703}">
                                <ahyp:hlinkClr xmlns:ahyp="http://schemas.microsoft.com/office/drawing/2018/hyperlinkcolor" val="tx"/>
                              </a:ext>
                            </a:extLst>
                          </a:hlinkClick>
                        </a:rPr>
                        <a:t>KMA</a:t>
                      </a:r>
                      <a:endParaRPr lang="nl-NL" sz="800" b="1" cap="none" spc="0">
                        <a:solidFill>
                          <a:schemeClr val="accent1">
                            <a:lumMod val="50000"/>
                          </a:schemeClr>
                        </a:solidFill>
                        <a:effectLst/>
                      </a:endParaRPr>
                    </a:p>
                  </a:txBody>
                  <a:tcPr marL="0" marR="21662" marT="8123" marB="44639">
                    <a:lnL w="12700" cap="flat" cmpd="sng" algn="ctr">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Korea Meteorological Administration</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2005</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121687654"/>
                  </a:ext>
                </a:extLst>
              </a:tr>
              <a:tr h="212020">
                <a:tc>
                  <a:txBody>
                    <a:bodyPr/>
                    <a:lstStyle/>
                    <a:p>
                      <a:pPr fontAlgn="t"/>
                      <a:r>
                        <a:rPr lang="nl-NL" sz="800" b="1" u="none" strike="noStrike" cap="none" spc="0" dirty="0">
                          <a:solidFill>
                            <a:schemeClr val="accent1">
                              <a:lumMod val="50000"/>
                            </a:schemeClr>
                          </a:solidFill>
                          <a:effectLst/>
                          <a:hlinkClick r:id="rId13">
                            <a:extLst>
                              <a:ext uri="{A12FA001-AC4F-418D-AE19-62706E023703}">
                                <ahyp:hlinkClr xmlns:ahyp="http://schemas.microsoft.com/office/drawing/2018/hyperlinkcolor" val="tx"/>
                              </a:ext>
                            </a:extLst>
                          </a:hlinkClick>
                        </a:rPr>
                        <a:t>NASA</a:t>
                      </a:r>
                      <a:endParaRPr lang="nl-NL" sz="800" b="1" cap="none" spc="0" dirty="0">
                        <a:solidFill>
                          <a:schemeClr val="accent1">
                            <a:lumMod val="50000"/>
                          </a:schemeClr>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National Aeronautics and Space Administration</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2003</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7725292"/>
                  </a:ext>
                </a:extLst>
              </a:tr>
              <a:tr h="216024">
                <a:tc>
                  <a:txBody>
                    <a:bodyPr/>
                    <a:lstStyle/>
                    <a:p>
                      <a:pPr fontAlgn="t"/>
                      <a:r>
                        <a:rPr lang="nl-NL" sz="800" b="1" u="none" strike="noStrike" cap="none" spc="0">
                          <a:solidFill>
                            <a:schemeClr val="accent1">
                              <a:lumMod val="50000"/>
                            </a:schemeClr>
                          </a:solidFill>
                          <a:effectLst/>
                          <a:hlinkClick r:id="rId14">
                            <a:extLst>
                              <a:ext uri="{A12FA001-AC4F-418D-AE19-62706E023703}">
                                <ahyp:hlinkClr xmlns:ahyp="http://schemas.microsoft.com/office/drawing/2018/hyperlinkcolor" val="tx"/>
                              </a:ext>
                            </a:extLst>
                          </a:hlinkClick>
                        </a:rPr>
                        <a:t>NOAA</a:t>
                      </a:r>
                      <a:endParaRPr lang="nl-NL" sz="800" b="1" cap="none" spc="0">
                        <a:solidFill>
                          <a:schemeClr val="accent1">
                            <a:lumMod val="50000"/>
                          </a:schemeClr>
                        </a:solidFill>
                        <a:effectLst/>
                      </a:endParaRPr>
                    </a:p>
                  </a:txBody>
                  <a:tcPr marL="0" marR="21662" marT="8123" marB="44639">
                    <a:lnL w="12700" cap="flat" cmpd="sng" algn="ctr">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en-US" sz="800" b="1" cap="none" spc="0" dirty="0">
                          <a:solidFill>
                            <a:schemeClr val="tx1"/>
                          </a:solidFill>
                          <a:effectLst/>
                        </a:rPr>
                        <a:t>National Oceanic and Atmospheric Administration</a:t>
                      </a:r>
                      <a:endParaRPr lang="en-US" sz="800" cap="none" spc="0" dirty="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1972</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60264155"/>
                  </a:ext>
                </a:extLst>
              </a:tr>
              <a:tr h="199023">
                <a:tc>
                  <a:txBody>
                    <a:bodyPr/>
                    <a:lstStyle/>
                    <a:p>
                      <a:pPr fontAlgn="t"/>
                      <a:r>
                        <a:rPr lang="nl-NL" sz="800" b="1" u="none" strike="noStrike" cap="none" spc="0">
                          <a:solidFill>
                            <a:schemeClr val="accent1">
                              <a:lumMod val="50000"/>
                            </a:schemeClr>
                          </a:solidFill>
                          <a:effectLst/>
                          <a:hlinkClick r:id="rId15">
                            <a:extLst>
                              <a:ext uri="{A12FA001-AC4F-418D-AE19-62706E023703}">
                                <ahyp:hlinkClr xmlns:ahyp="http://schemas.microsoft.com/office/drawing/2018/hyperlinkcolor" val="tx"/>
                              </a:ext>
                            </a:extLst>
                          </a:hlinkClick>
                        </a:rPr>
                        <a:t>ROSCOSMOS</a:t>
                      </a:r>
                      <a:endParaRPr lang="nl-NL" sz="800" b="1" cap="none" spc="0">
                        <a:solidFill>
                          <a:schemeClr val="accent1">
                            <a:lumMod val="50000"/>
                          </a:schemeClr>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Russian Federal Space Agency</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2003</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2763468"/>
                  </a:ext>
                </a:extLst>
              </a:tr>
              <a:tr h="233025">
                <a:tc>
                  <a:txBody>
                    <a:bodyPr/>
                    <a:lstStyle/>
                    <a:p>
                      <a:pPr fontAlgn="t"/>
                      <a:r>
                        <a:rPr lang="nl-NL" sz="800" b="1" u="none" strike="noStrike" cap="none" spc="0">
                          <a:solidFill>
                            <a:schemeClr val="accent1">
                              <a:lumMod val="50000"/>
                            </a:schemeClr>
                          </a:solidFill>
                          <a:effectLst/>
                          <a:hlinkClick r:id="rId16">
                            <a:extLst>
                              <a:ext uri="{A12FA001-AC4F-418D-AE19-62706E023703}">
                                <ahyp:hlinkClr xmlns:ahyp="http://schemas.microsoft.com/office/drawing/2018/hyperlinkcolor" val="tx"/>
                              </a:ext>
                            </a:extLst>
                          </a:hlinkClick>
                        </a:rPr>
                        <a:t>ROSHYDROMET</a:t>
                      </a:r>
                      <a:endParaRPr lang="nl-NL" sz="800" b="1" cap="none" spc="0">
                        <a:solidFill>
                          <a:schemeClr val="accent1">
                            <a:lumMod val="50000"/>
                          </a:schemeClr>
                        </a:solidFill>
                        <a:effectLst/>
                      </a:endParaRPr>
                    </a:p>
                  </a:txBody>
                  <a:tcPr marL="0" marR="21662" marT="8123" marB="44639">
                    <a:lnL w="12700" cap="flat" cmpd="sng" algn="ctr">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en-US" sz="800" b="1" cap="none" spc="0">
                          <a:solidFill>
                            <a:schemeClr val="tx1"/>
                          </a:solidFill>
                          <a:effectLst/>
                        </a:rPr>
                        <a:t>Russian Federal Service for Hydrometeorology and Environmental Monitoring</a:t>
                      </a:r>
                      <a:endParaRPr lang="en-US"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fontAlgn="t"/>
                      <a:r>
                        <a:rPr lang="nl-NL" sz="800" b="1" cap="none" spc="0">
                          <a:solidFill>
                            <a:schemeClr val="tx1"/>
                          </a:solidFill>
                          <a:effectLst/>
                        </a:rPr>
                        <a:t>1973</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02112785"/>
                  </a:ext>
                </a:extLst>
              </a:tr>
              <a:tr h="199023">
                <a:tc>
                  <a:txBody>
                    <a:bodyPr/>
                    <a:lstStyle/>
                    <a:p>
                      <a:pPr fontAlgn="t"/>
                      <a:r>
                        <a:rPr lang="nl-NL" sz="800" b="1" u="none" strike="noStrike" cap="none" spc="0" dirty="0">
                          <a:solidFill>
                            <a:schemeClr val="accent1">
                              <a:lumMod val="50000"/>
                            </a:schemeClr>
                          </a:solidFill>
                          <a:effectLst/>
                          <a:hlinkClick r:id="rId17">
                            <a:extLst>
                              <a:ext uri="{A12FA001-AC4F-418D-AE19-62706E023703}">
                                <ahyp:hlinkClr xmlns:ahyp="http://schemas.microsoft.com/office/drawing/2018/hyperlinkcolor" val="tx"/>
                              </a:ext>
                            </a:extLst>
                          </a:hlinkClick>
                        </a:rPr>
                        <a:t>WMO</a:t>
                      </a:r>
                      <a:endParaRPr lang="nl-NL" sz="800" b="1" cap="none" spc="0" dirty="0">
                        <a:solidFill>
                          <a:schemeClr val="accent1">
                            <a:lumMod val="50000"/>
                          </a:schemeClr>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a:solidFill>
                            <a:schemeClr val="tx1"/>
                          </a:solidFill>
                          <a:effectLst/>
                        </a:rPr>
                        <a:t>World Meteorological Organization</a:t>
                      </a:r>
                      <a:endParaRPr lang="nl-NL" sz="800" cap="none" spc="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fontAlgn="t"/>
                      <a:r>
                        <a:rPr lang="nl-NL" sz="800" b="1" cap="none" spc="0" dirty="0">
                          <a:solidFill>
                            <a:schemeClr val="tx1"/>
                          </a:solidFill>
                          <a:effectLst/>
                        </a:rPr>
                        <a:t>1973</a:t>
                      </a:r>
                      <a:endParaRPr lang="nl-NL" sz="800" cap="none" spc="0" dirty="0">
                        <a:solidFill>
                          <a:schemeClr val="tx1"/>
                        </a:solidFill>
                        <a:effectLst/>
                      </a:endParaRPr>
                    </a:p>
                  </a:txBody>
                  <a:tcPr marL="0" marR="21662" marT="8123" marB="446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9663746"/>
                  </a:ext>
                </a:extLst>
              </a:tr>
            </a:tbl>
          </a:graphicData>
        </a:graphic>
      </p:graphicFrame>
      <p:graphicFrame>
        <p:nvGraphicFramePr>
          <p:cNvPr id="6" name="Tabel 5">
            <a:extLst>
              <a:ext uri="{FF2B5EF4-FFF2-40B4-BE49-F238E27FC236}">
                <a16:creationId xmlns:a16="http://schemas.microsoft.com/office/drawing/2014/main" id="{FCD0EE90-AB2F-4951-A0BB-7DDDD4A78470}"/>
              </a:ext>
            </a:extLst>
          </p:cNvPr>
          <p:cNvGraphicFramePr>
            <a:graphicFrameLocks noGrp="1"/>
          </p:cNvGraphicFramePr>
          <p:nvPr/>
        </p:nvGraphicFramePr>
        <p:xfrm>
          <a:off x="5078264" y="4703848"/>
          <a:ext cx="5589737" cy="2685593"/>
        </p:xfrm>
        <a:graphic>
          <a:graphicData uri="http://schemas.openxmlformats.org/drawingml/2006/table">
            <a:tbl>
              <a:tblPr/>
              <a:tblGrid>
                <a:gridCol w="1086265">
                  <a:extLst>
                    <a:ext uri="{9D8B030D-6E8A-4147-A177-3AD203B41FA5}">
                      <a16:colId xmlns:a16="http://schemas.microsoft.com/office/drawing/2014/main" val="3456706332"/>
                    </a:ext>
                  </a:extLst>
                </a:gridCol>
                <a:gridCol w="4503472">
                  <a:extLst>
                    <a:ext uri="{9D8B030D-6E8A-4147-A177-3AD203B41FA5}">
                      <a16:colId xmlns:a16="http://schemas.microsoft.com/office/drawing/2014/main" val="981954885"/>
                    </a:ext>
                  </a:extLst>
                </a:gridCol>
              </a:tblGrid>
              <a:tr h="273631">
                <a:tc gridSpan="2">
                  <a:txBody>
                    <a:bodyPr/>
                    <a:lstStyle/>
                    <a:p>
                      <a:pPr algn="l"/>
                      <a:r>
                        <a:rPr lang="nl-NL" sz="2800" b="1" dirty="0" err="1">
                          <a:solidFill>
                            <a:srgbClr val="002060"/>
                          </a:solidFill>
                          <a:effectLst/>
                          <a:latin typeface="Calibri" panose="020F0502020204030204" pitchFamily="34" charset="0"/>
                          <a:cs typeface="Calibri" panose="020F0502020204030204" pitchFamily="34" charset="0"/>
                        </a:rPr>
                        <a:t>Observers</a:t>
                      </a:r>
                      <a:endParaRPr lang="nl-NL" sz="2800" b="1" dirty="0">
                        <a:solidFill>
                          <a:srgbClr val="002060"/>
                        </a:solidFill>
                        <a:effectLst/>
                        <a:latin typeface="Calibri" panose="020F0502020204030204" pitchFamily="34" charset="0"/>
                        <a:cs typeface="Calibri" panose="020F0502020204030204" pitchFamily="34" charset="0"/>
                      </a:endParaRPr>
                    </a:p>
                  </a:txBody>
                  <a:tcPr marL="0" marR="76200" marT="0" marB="0" anchor="ctr">
                    <a:lnL>
                      <a:noFill/>
                    </a:lnL>
                    <a:lnR>
                      <a:noFill/>
                    </a:lnR>
                    <a:lnT>
                      <a:noFill/>
                    </a:lnT>
                    <a:lnB>
                      <a:noFill/>
                    </a:lnB>
                    <a:solidFill>
                      <a:srgbClr val="F6F7F7"/>
                    </a:solidFill>
                  </a:tcPr>
                </a:tc>
                <a:tc hMerge="1">
                  <a:txBody>
                    <a:bodyPr/>
                    <a:lstStyle/>
                    <a:p>
                      <a:endParaRPr lang="nl-NL"/>
                    </a:p>
                  </a:txBody>
                  <a:tcPr/>
                </a:tc>
                <a:extLst>
                  <a:ext uri="{0D108BD9-81ED-4DB2-BD59-A6C34878D82A}">
                    <a16:rowId xmlns:a16="http://schemas.microsoft.com/office/drawing/2014/main" val="358139634"/>
                  </a:ext>
                </a:extLst>
              </a:tr>
              <a:tr h="243245">
                <a:tc>
                  <a:txBody>
                    <a:bodyPr/>
                    <a:lstStyle/>
                    <a:p>
                      <a:pPr fontAlgn="t"/>
                      <a:r>
                        <a:rPr lang="nl-NL" sz="800" b="1" u="none" strike="noStrike">
                          <a:solidFill>
                            <a:srgbClr val="156BB5"/>
                          </a:solidFill>
                          <a:effectLst/>
                          <a:hlinkClick r:id="rId18"/>
                        </a:rPr>
                        <a:t>CSA</a:t>
                      </a:r>
                      <a:endParaRPr lang="nl-NL" sz="800" b="1">
                        <a:solidFill>
                          <a:srgbClr val="666666"/>
                        </a:solidFill>
                        <a:effectLst/>
                      </a:endParaRPr>
                    </a:p>
                  </a:txBody>
                  <a:tcPr marL="0" marR="76200" marT="28575" marB="28575">
                    <a:lnL>
                      <a:noFill/>
                    </a:lnL>
                    <a:lnR>
                      <a:noFill/>
                    </a:lnR>
                    <a:lnT>
                      <a:noFill/>
                    </a:lnT>
                    <a:lnB w="9525" cap="flat" cmpd="sng" algn="ctr">
                      <a:solidFill>
                        <a:srgbClr val="C3C3C3"/>
                      </a:solidFill>
                      <a:prstDash val="dot"/>
                      <a:round/>
                      <a:headEnd type="none" w="med" len="med"/>
                      <a:tailEnd type="none" w="med" len="med"/>
                    </a:lnB>
                    <a:solidFill>
                      <a:srgbClr val="F6F7F7"/>
                    </a:solidFill>
                  </a:tcPr>
                </a:tc>
                <a:tc>
                  <a:txBody>
                    <a:bodyPr/>
                    <a:lstStyle/>
                    <a:p>
                      <a:pPr fontAlgn="t"/>
                      <a:r>
                        <a:rPr lang="nl-NL" sz="800" b="1" dirty="0">
                          <a:effectLst/>
                        </a:rPr>
                        <a:t>Canada Space Agency</a:t>
                      </a:r>
                      <a:endParaRPr lang="nl-NL" sz="800" dirty="0">
                        <a:effectLst/>
                      </a:endParaRPr>
                    </a:p>
                  </a:txBody>
                  <a:tcPr marL="0" marR="76200" marT="28575" marB="28575">
                    <a:lnL>
                      <a:noFill/>
                    </a:lnL>
                    <a:lnR>
                      <a:noFill/>
                    </a:lnR>
                    <a:lnT>
                      <a:noFill/>
                    </a:lnT>
                    <a:lnB w="9525" cap="flat" cmpd="sng" algn="ctr">
                      <a:solidFill>
                        <a:srgbClr val="C3C3C3"/>
                      </a:solidFill>
                      <a:prstDash val="dot"/>
                      <a:round/>
                      <a:headEnd type="none" w="med" len="med"/>
                      <a:tailEnd type="none" w="med" len="med"/>
                    </a:lnB>
                    <a:solidFill>
                      <a:srgbClr val="F6F7F7"/>
                    </a:solidFill>
                  </a:tcPr>
                </a:tc>
                <a:extLst>
                  <a:ext uri="{0D108BD9-81ED-4DB2-BD59-A6C34878D82A}">
                    <a16:rowId xmlns:a16="http://schemas.microsoft.com/office/drawing/2014/main" val="808107121"/>
                  </a:ext>
                </a:extLst>
              </a:tr>
              <a:tr h="216024">
                <a:tc>
                  <a:txBody>
                    <a:bodyPr/>
                    <a:lstStyle/>
                    <a:p>
                      <a:pPr fontAlgn="t"/>
                      <a:r>
                        <a:rPr lang="nl-NL" sz="800" b="1" u="none" strike="noStrike">
                          <a:solidFill>
                            <a:srgbClr val="156BB5"/>
                          </a:solidFill>
                          <a:effectLst/>
                          <a:hlinkClick r:id="rId19"/>
                        </a:rPr>
                        <a:t>ENV CAN</a:t>
                      </a:r>
                      <a:endParaRPr lang="nl-NL" sz="800" b="1">
                        <a:solidFill>
                          <a:srgbClr val="666666"/>
                        </a:solidFill>
                        <a:effectLst/>
                      </a:endParaRPr>
                    </a:p>
                  </a:txBody>
                  <a:tcPr marL="0" marR="76200" marT="28575" marB="28575">
                    <a:lnL>
                      <a:noFill/>
                    </a:lnL>
                    <a:lnR>
                      <a:noFill/>
                    </a:lnR>
                    <a:lnT w="9525" cap="flat" cmpd="sng" algn="ctr">
                      <a:solidFill>
                        <a:srgbClr val="C3C3C3"/>
                      </a:solidFill>
                      <a:prstDash val="dot"/>
                      <a:round/>
                      <a:headEnd type="none" w="med" len="med"/>
                      <a:tailEnd type="none" w="med" len="med"/>
                    </a:lnT>
                    <a:lnB w="9525" cap="flat" cmpd="sng" algn="ctr">
                      <a:solidFill>
                        <a:srgbClr val="C3C3C3"/>
                      </a:solidFill>
                      <a:prstDash val="dot"/>
                      <a:round/>
                      <a:headEnd type="none" w="med" len="med"/>
                      <a:tailEnd type="none" w="med" len="med"/>
                    </a:lnB>
                    <a:solidFill>
                      <a:srgbClr val="F6F7F7"/>
                    </a:solidFill>
                  </a:tcPr>
                </a:tc>
                <a:tc>
                  <a:txBody>
                    <a:bodyPr/>
                    <a:lstStyle/>
                    <a:p>
                      <a:pPr fontAlgn="t"/>
                      <a:r>
                        <a:rPr lang="nl-NL" sz="800" b="1">
                          <a:effectLst/>
                        </a:rPr>
                        <a:t>Environment Canada</a:t>
                      </a:r>
                      <a:endParaRPr lang="nl-NL" sz="800">
                        <a:effectLst/>
                      </a:endParaRPr>
                    </a:p>
                  </a:txBody>
                  <a:tcPr marL="0" marR="76200" marT="28575" marB="28575">
                    <a:lnL>
                      <a:noFill/>
                    </a:lnL>
                    <a:lnR>
                      <a:noFill/>
                    </a:lnR>
                    <a:lnT w="9525" cap="flat" cmpd="sng" algn="ctr">
                      <a:solidFill>
                        <a:srgbClr val="C3C3C3"/>
                      </a:solidFill>
                      <a:prstDash val="dot"/>
                      <a:round/>
                      <a:headEnd type="none" w="med" len="med"/>
                      <a:tailEnd type="none" w="med" len="med"/>
                    </a:lnT>
                    <a:lnB w="9525" cap="flat" cmpd="sng" algn="ctr">
                      <a:solidFill>
                        <a:srgbClr val="C3C3C3"/>
                      </a:solidFill>
                      <a:prstDash val="dot"/>
                      <a:round/>
                      <a:headEnd type="none" w="med" len="med"/>
                      <a:tailEnd type="none" w="med" len="med"/>
                    </a:lnB>
                    <a:solidFill>
                      <a:srgbClr val="F6F7F7"/>
                    </a:solidFill>
                  </a:tcPr>
                </a:tc>
                <a:extLst>
                  <a:ext uri="{0D108BD9-81ED-4DB2-BD59-A6C34878D82A}">
                    <a16:rowId xmlns:a16="http://schemas.microsoft.com/office/drawing/2014/main" val="2378679754"/>
                  </a:ext>
                </a:extLst>
              </a:tr>
              <a:tr h="216024">
                <a:tc>
                  <a:txBody>
                    <a:bodyPr/>
                    <a:lstStyle/>
                    <a:p>
                      <a:pPr fontAlgn="t"/>
                      <a:r>
                        <a:rPr lang="nl-NL" sz="800" b="1" u="none" strike="noStrike">
                          <a:solidFill>
                            <a:srgbClr val="156BB5"/>
                          </a:solidFill>
                          <a:effectLst/>
                          <a:hlinkClick r:id="rId20"/>
                        </a:rPr>
                        <a:t>GCOS</a:t>
                      </a:r>
                      <a:endParaRPr lang="nl-NL" sz="800" b="1">
                        <a:solidFill>
                          <a:srgbClr val="666666"/>
                        </a:solidFill>
                        <a:effectLst/>
                      </a:endParaRPr>
                    </a:p>
                  </a:txBody>
                  <a:tcPr marL="0" marR="76200" marT="28575" marB="28575">
                    <a:lnL>
                      <a:noFill/>
                    </a:lnL>
                    <a:lnR>
                      <a:noFill/>
                    </a:lnR>
                    <a:lnT w="9525" cap="flat" cmpd="sng" algn="ctr">
                      <a:solidFill>
                        <a:srgbClr val="C3C3C3"/>
                      </a:solidFill>
                      <a:prstDash val="dot"/>
                      <a:round/>
                      <a:headEnd type="none" w="med" len="med"/>
                      <a:tailEnd type="none" w="med" len="med"/>
                    </a:lnT>
                    <a:lnB w="9525" cap="flat" cmpd="sng" algn="ctr">
                      <a:solidFill>
                        <a:srgbClr val="C3C3C3"/>
                      </a:solidFill>
                      <a:prstDash val="dot"/>
                      <a:round/>
                      <a:headEnd type="none" w="med" len="med"/>
                      <a:tailEnd type="none" w="med" len="med"/>
                    </a:lnB>
                    <a:solidFill>
                      <a:srgbClr val="F6F7F7"/>
                    </a:solidFill>
                  </a:tcPr>
                </a:tc>
                <a:tc>
                  <a:txBody>
                    <a:bodyPr/>
                    <a:lstStyle/>
                    <a:p>
                      <a:pPr fontAlgn="t"/>
                      <a:r>
                        <a:rPr lang="nl-NL" sz="800" b="1">
                          <a:effectLst/>
                        </a:rPr>
                        <a:t>Global Climate Observing System</a:t>
                      </a:r>
                      <a:endParaRPr lang="nl-NL" sz="800">
                        <a:effectLst/>
                      </a:endParaRPr>
                    </a:p>
                  </a:txBody>
                  <a:tcPr marL="0" marR="76200" marT="28575" marB="28575">
                    <a:lnL>
                      <a:noFill/>
                    </a:lnL>
                    <a:lnR>
                      <a:noFill/>
                    </a:lnR>
                    <a:lnT w="9525" cap="flat" cmpd="sng" algn="ctr">
                      <a:solidFill>
                        <a:srgbClr val="C3C3C3"/>
                      </a:solidFill>
                      <a:prstDash val="dot"/>
                      <a:round/>
                      <a:headEnd type="none" w="med" len="med"/>
                      <a:tailEnd type="none" w="med" len="med"/>
                    </a:lnT>
                    <a:lnB w="9525" cap="flat" cmpd="sng" algn="ctr">
                      <a:solidFill>
                        <a:srgbClr val="C3C3C3"/>
                      </a:solidFill>
                      <a:prstDash val="dot"/>
                      <a:round/>
                      <a:headEnd type="none" w="med" len="med"/>
                      <a:tailEnd type="none" w="med" len="med"/>
                    </a:lnB>
                    <a:solidFill>
                      <a:srgbClr val="F6F7F7"/>
                    </a:solidFill>
                  </a:tcPr>
                </a:tc>
                <a:extLst>
                  <a:ext uri="{0D108BD9-81ED-4DB2-BD59-A6C34878D82A}">
                    <a16:rowId xmlns:a16="http://schemas.microsoft.com/office/drawing/2014/main" val="2889719666"/>
                  </a:ext>
                </a:extLst>
              </a:tr>
              <a:tr h="216024">
                <a:tc>
                  <a:txBody>
                    <a:bodyPr/>
                    <a:lstStyle/>
                    <a:p>
                      <a:pPr fontAlgn="t"/>
                      <a:r>
                        <a:rPr lang="nl-NL" sz="800" b="1" u="none" strike="noStrike">
                          <a:solidFill>
                            <a:srgbClr val="156BB5"/>
                          </a:solidFill>
                          <a:effectLst/>
                          <a:hlinkClick r:id="rId21"/>
                        </a:rPr>
                        <a:t>KARI</a:t>
                      </a:r>
                      <a:endParaRPr lang="nl-NL" sz="800" b="1">
                        <a:solidFill>
                          <a:srgbClr val="666666"/>
                        </a:solidFill>
                        <a:effectLst/>
                      </a:endParaRPr>
                    </a:p>
                  </a:txBody>
                  <a:tcPr marL="0" marR="76200" marT="28575" marB="28575">
                    <a:lnL>
                      <a:noFill/>
                    </a:lnL>
                    <a:lnR>
                      <a:noFill/>
                    </a:lnR>
                    <a:lnT w="9525" cap="flat" cmpd="sng" algn="ctr">
                      <a:solidFill>
                        <a:srgbClr val="C3C3C3"/>
                      </a:solidFill>
                      <a:prstDash val="dot"/>
                      <a:round/>
                      <a:headEnd type="none" w="med" len="med"/>
                      <a:tailEnd type="none" w="med" len="med"/>
                    </a:lnT>
                    <a:lnB w="9525" cap="flat" cmpd="sng" algn="ctr">
                      <a:solidFill>
                        <a:srgbClr val="C3C3C3"/>
                      </a:solidFill>
                      <a:prstDash val="dot"/>
                      <a:round/>
                      <a:headEnd type="none" w="med" len="med"/>
                      <a:tailEnd type="none" w="med" len="med"/>
                    </a:lnB>
                    <a:solidFill>
                      <a:srgbClr val="F6F7F7"/>
                    </a:solidFill>
                  </a:tcPr>
                </a:tc>
                <a:tc>
                  <a:txBody>
                    <a:bodyPr/>
                    <a:lstStyle/>
                    <a:p>
                      <a:pPr fontAlgn="t"/>
                      <a:r>
                        <a:rPr lang="nl-NL" sz="800" b="1">
                          <a:effectLst/>
                        </a:rPr>
                        <a:t>Korea Aerospace Research Institute</a:t>
                      </a:r>
                      <a:endParaRPr lang="nl-NL" sz="800">
                        <a:effectLst/>
                      </a:endParaRPr>
                    </a:p>
                  </a:txBody>
                  <a:tcPr marL="0" marR="76200" marT="28575" marB="28575">
                    <a:lnL>
                      <a:noFill/>
                    </a:lnL>
                    <a:lnR>
                      <a:noFill/>
                    </a:lnR>
                    <a:lnT w="9525" cap="flat" cmpd="sng" algn="ctr">
                      <a:solidFill>
                        <a:srgbClr val="C3C3C3"/>
                      </a:solidFill>
                      <a:prstDash val="dot"/>
                      <a:round/>
                      <a:headEnd type="none" w="med" len="med"/>
                      <a:tailEnd type="none" w="med" len="med"/>
                    </a:lnT>
                    <a:lnB w="9525" cap="flat" cmpd="sng" algn="ctr">
                      <a:solidFill>
                        <a:srgbClr val="C3C3C3"/>
                      </a:solidFill>
                      <a:prstDash val="dot"/>
                      <a:round/>
                      <a:headEnd type="none" w="med" len="med"/>
                      <a:tailEnd type="none" w="med" len="med"/>
                    </a:lnB>
                    <a:solidFill>
                      <a:srgbClr val="F6F7F7"/>
                    </a:solidFill>
                  </a:tcPr>
                </a:tc>
                <a:extLst>
                  <a:ext uri="{0D108BD9-81ED-4DB2-BD59-A6C34878D82A}">
                    <a16:rowId xmlns:a16="http://schemas.microsoft.com/office/drawing/2014/main" val="2219437797"/>
                  </a:ext>
                </a:extLst>
              </a:tr>
              <a:tr h="216024">
                <a:tc>
                  <a:txBody>
                    <a:bodyPr/>
                    <a:lstStyle/>
                    <a:p>
                      <a:pPr fontAlgn="t"/>
                      <a:r>
                        <a:rPr lang="nl-NL" sz="800" b="1" u="none" strike="noStrike">
                          <a:solidFill>
                            <a:srgbClr val="156BB5"/>
                          </a:solidFill>
                          <a:effectLst/>
                          <a:hlinkClick r:id="rId22"/>
                        </a:rPr>
                        <a:t>KIOST</a:t>
                      </a:r>
                      <a:endParaRPr lang="nl-NL" sz="800" b="1">
                        <a:solidFill>
                          <a:srgbClr val="666666"/>
                        </a:solidFill>
                        <a:effectLst/>
                      </a:endParaRPr>
                    </a:p>
                  </a:txBody>
                  <a:tcPr marL="0" marR="76200" marT="28575" marB="28575">
                    <a:lnL>
                      <a:noFill/>
                    </a:lnL>
                    <a:lnR>
                      <a:noFill/>
                    </a:lnR>
                    <a:lnT w="9525" cap="flat" cmpd="sng" algn="ctr">
                      <a:solidFill>
                        <a:srgbClr val="C3C3C3"/>
                      </a:solidFill>
                      <a:prstDash val="dot"/>
                      <a:round/>
                      <a:headEnd type="none" w="med" len="med"/>
                      <a:tailEnd type="none" w="med" len="med"/>
                    </a:lnT>
                    <a:lnB w="9525" cap="flat" cmpd="sng" algn="ctr">
                      <a:solidFill>
                        <a:srgbClr val="C3C3C3"/>
                      </a:solidFill>
                      <a:prstDash val="dot"/>
                      <a:round/>
                      <a:headEnd type="none" w="med" len="med"/>
                      <a:tailEnd type="none" w="med" len="med"/>
                    </a:lnB>
                    <a:solidFill>
                      <a:srgbClr val="F6F7F7"/>
                    </a:solidFill>
                  </a:tcPr>
                </a:tc>
                <a:tc>
                  <a:txBody>
                    <a:bodyPr/>
                    <a:lstStyle/>
                    <a:p>
                      <a:pPr fontAlgn="t"/>
                      <a:r>
                        <a:rPr lang="en-US" sz="800" b="1">
                          <a:effectLst/>
                        </a:rPr>
                        <a:t>Korea Ocean Research &amp; Development Institute</a:t>
                      </a:r>
                      <a:endParaRPr lang="en-US" sz="800">
                        <a:effectLst/>
                      </a:endParaRPr>
                    </a:p>
                  </a:txBody>
                  <a:tcPr marL="0" marR="76200" marT="28575" marB="28575">
                    <a:lnL>
                      <a:noFill/>
                    </a:lnL>
                    <a:lnR>
                      <a:noFill/>
                    </a:lnR>
                    <a:lnT w="9525" cap="flat" cmpd="sng" algn="ctr">
                      <a:solidFill>
                        <a:srgbClr val="C3C3C3"/>
                      </a:solidFill>
                      <a:prstDash val="dot"/>
                      <a:round/>
                      <a:headEnd type="none" w="med" len="med"/>
                      <a:tailEnd type="none" w="med" len="med"/>
                    </a:lnT>
                    <a:lnB w="9525" cap="flat" cmpd="sng" algn="ctr">
                      <a:solidFill>
                        <a:srgbClr val="C3C3C3"/>
                      </a:solidFill>
                      <a:prstDash val="dot"/>
                      <a:round/>
                      <a:headEnd type="none" w="med" len="med"/>
                      <a:tailEnd type="none" w="med" len="med"/>
                    </a:lnB>
                    <a:solidFill>
                      <a:srgbClr val="F6F7F7"/>
                    </a:solidFill>
                  </a:tcPr>
                </a:tc>
                <a:extLst>
                  <a:ext uri="{0D108BD9-81ED-4DB2-BD59-A6C34878D82A}">
                    <a16:rowId xmlns:a16="http://schemas.microsoft.com/office/drawing/2014/main" val="986403904"/>
                  </a:ext>
                </a:extLst>
              </a:tr>
              <a:tr h="1151532">
                <a:tc>
                  <a:txBody>
                    <a:bodyPr/>
                    <a:lstStyle/>
                    <a:p>
                      <a:pPr fontAlgn="t"/>
                      <a:r>
                        <a:rPr lang="nl-NL" sz="800" b="1" u="none" strike="noStrike">
                          <a:solidFill>
                            <a:srgbClr val="156BB5"/>
                          </a:solidFill>
                          <a:effectLst/>
                          <a:hlinkClick r:id="rId23"/>
                        </a:rPr>
                        <a:t>SOA</a:t>
                      </a:r>
                      <a:endParaRPr lang="nl-NL" sz="800" b="1">
                        <a:solidFill>
                          <a:srgbClr val="666666"/>
                        </a:solidFill>
                        <a:effectLst/>
                      </a:endParaRPr>
                    </a:p>
                  </a:txBody>
                  <a:tcPr marL="0" marR="76200" marT="28575" marB="28575">
                    <a:lnL>
                      <a:noFill/>
                    </a:lnL>
                    <a:lnR>
                      <a:noFill/>
                    </a:lnR>
                    <a:lnT w="9525" cap="flat" cmpd="sng" algn="ctr">
                      <a:solidFill>
                        <a:srgbClr val="C3C3C3"/>
                      </a:solidFill>
                      <a:prstDash val="dot"/>
                      <a:round/>
                      <a:headEnd type="none" w="med" len="med"/>
                      <a:tailEnd type="none" w="med" len="med"/>
                    </a:lnT>
                    <a:lnB w="9525" cap="flat" cmpd="sng" algn="ctr">
                      <a:solidFill>
                        <a:srgbClr val="C3C3C3"/>
                      </a:solidFill>
                      <a:prstDash val="dot"/>
                      <a:round/>
                      <a:headEnd type="none" w="med" len="med"/>
                      <a:tailEnd type="none" w="med" len="med"/>
                    </a:lnB>
                    <a:solidFill>
                      <a:srgbClr val="F6F7F7"/>
                    </a:solidFill>
                  </a:tcPr>
                </a:tc>
                <a:tc>
                  <a:txBody>
                    <a:bodyPr/>
                    <a:lstStyle/>
                    <a:p>
                      <a:pPr fontAlgn="t"/>
                      <a:r>
                        <a:rPr lang="en-US" sz="800" b="1" dirty="0">
                          <a:effectLst/>
                        </a:rPr>
                        <a:t>State Oceanic Administration (National Satellite Ocean Application Service, NSOAS, under the Ministry of Natural Resources, MNR)</a:t>
                      </a:r>
                      <a:endParaRPr lang="en-US" sz="800" dirty="0">
                        <a:effectLst/>
                      </a:endParaRPr>
                    </a:p>
                  </a:txBody>
                  <a:tcPr marL="0" marR="76200" marT="28575" marB="28575">
                    <a:lnL>
                      <a:noFill/>
                    </a:lnL>
                    <a:lnR>
                      <a:noFill/>
                    </a:lnR>
                    <a:lnT w="9525" cap="flat" cmpd="sng" algn="ctr">
                      <a:solidFill>
                        <a:srgbClr val="C3C3C3"/>
                      </a:solidFill>
                      <a:prstDash val="dot"/>
                      <a:round/>
                      <a:headEnd type="none" w="med" len="med"/>
                      <a:tailEnd type="none" w="med" len="med"/>
                    </a:lnT>
                    <a:lnB w="9525" cap="flat" cmpd="sng" algn="ctr">
                      <a:solidFill>
                        <a:srgbClr val="C3C3C3"/>
                      </a:solidFill>
                      <a:prstDash val="dot"/>
                      <a:round/>
                      <a:headEnd type="none" w="med" len="med"/>
                      <a:tailEnd type="none" w="med" len="med"/>
                    </a:lnB>
                    <a:solidFill>
                      <a:srgbClr val="F6F7F7"/>
                    </a:solidFill>
                  </a:tcPr>
                </a:tc>
                <a:extLst>
                  <a:ext uri="{0D108BD9-81ED-4DB2-BD59-A6C34878D82A}">
                    <a16:rowId xmlns:a16="http://schemas.microsoft.com/office/drawing/2014/main" val="628592895"/>
                  </a:ext>
                </a:extLst>
              </a:tr>
            </a:tbl>
          </a:graphicData>
        </a:graphic>
      </p:graphicFrame>
    </p:spTree>
    <p:extLst>
      <p:ext uri="{BB962C8B-B14F-4D97-AF65-F5344CB8AC3E}">
        <p14:creationId xmlns:p14="http://schemas.microsoft.com/office/powerpoint/2010/main" val="280043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C4B416D-0AF8-3549-A375-D35482D10A8B}"/>
              </a:ext>
            </a:extLst>
          </p:cNvPr>
          <p:cNvSpPr>
            <a:spLocks noGrp="1"/>
          </p:cNvSpPr>
          <p:nvPr>
            <p:ph type="sldNum" sz="quarter" idx="4"/>
          </p:nvPr>
        </p:nvSpPr>
        <p:spPr>
          <a:xfrm>
            <a:off x="9662897" y="6484482"/>
            <a:ext cx="478704" cy="273844"/>
          </a:xfrm>
        </p:spPr>
        <p:txBody>
          <a:bodyPr/>
          <a:lstStyle/>
          <a:p>
            <a:pPr marL="0" marR="0" lvl="0" indent="0" algn="l" defTabSz="914378" rtl="0" eaLnBrk="0" fontAlgn="base" latinLnBrk="0" hangingPunct="0">
              <a:lnSpc>
                <a:spcPct val="100000"/>
              </a:lnSpc>
              <a:spcBef>
                <a:spcPct val="0"/>
              </a:spcBef>
              <a:spcAft>
                <a:spcPct val="0"/>
              </a:spcAft>
              <a:buClrTx/>
              <a:buSzTx/>
              <a:buFontTx/>
              <a:buNone/>
              <a:tabLst/>
              <a:defRPr/>
            </a:pPr>
            <a:fld id="{58768E1A-8455-4611-8763-3FA1B747F6B6}" type="slidenum">
              <a:rPr kumimoji="0" lang="en-US" sz="1400" b="1"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378" rtl="0" eaLnBrk="0" fontAlgn="base" latinLnBrk="0" hangingPunct="0">
                <a:lnSpc>
                  <a:spcPct val="100000"/>
                </a:lnSpc>
                <a:spcBef>
                  <a:spcPct val="0"/>
                </a:spcBef>
                <a:spcAft>
                  <a:spcPct val="0"/>
                </a:spcAft>
                <a:buClrTx/>
                <a:buSzTx/>
                <a:buFontTx/>
                <a:buNone/>
                <a:tabLst/>
                <a:defRPr/>
              </a:pPr>
              <a:t>2</a:t>
            </a:fld>
            <a:endParaRPr kumimoji="0" lang="en-US" sz="1400" b="1" i="0" u="none" strike="noStrike" kern="1200" cap="all"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itre 2">
            <a:extLst>
              <a:ext uri="{FF2B5EF4-FFF2-40B4-BE49-F238E27FC236}">
                <a16:creationId xmlns:a16="http://schemas.microsoft.com/office/drawing/2014/main" id="{A4061C45-58C4-5849-A513-CC5BFD3808F8}"/>
              </a:ext>
            </a:extLst>
          </p:cNvPr>
          <p:cNvSpPr>
            <a:spLocks noGrp="1"/>
          </p:cNvSpPr>
          <p:nvPr>
            <p:ph type="title"/>
          </p:nvPr>
        </p:nvSpPr>
        <p:spPr>
          <a:xfrm>
            <a:off x="1999759" y="89116"/>
            <a:ext cx="7910196" cy="605669"/>
          </a:xfrm>
        </p:spPr>
        <p:txBody>
          <a:bodyPr>
            <a:normAutofit fontScale="90000"/>
          </a:bodyPr>
          <a:lstStyle/>
          <a:p>
            <a:r>
              <a:rPr lang="fr-FR" dirty="0">
                <a:solidFill>
                  <a:srgbClr val="002060"/>
                </a:solidFill>
              </a:rPr>
              <a:t>Golden </a:t>
            </a:r>
            <a:r>
              <a:rPr lang="fr-FR" dirty="0" err="1">
                <a:solidFill>
                  <a:srgbClr val="002060"/>
                </a:solidFill>
              </a:rPr>
              <a:t>age</a:t>
            </a:r>
            <a:r>
              <a:rPr lang="fr-FR" dirty="0">
                <a:solidFill>
                  <a:srgbClr val="002060"/>
                </a:solidFill>
              </a:rPr>
              <a:t> of </a:t>
            </a:r>
            <a:r>
              <a:rPr lang="fr-FR" dirty="0" err="1">
                <a:solidFill>
                  <a:srgbClr val="002060"/>
                </a:solidFill>
              </a:rPr>
              <a:t>Scatterometry</a:t>
            </a:r>
            <a:r>
              <a:rPr lang="fr-FR" dirty="0">
                <a:solidFill>
                  <a:srgbClr val="002060"/>
                </a:solidFill>
              </a:rPr>
              <a:t> </a:t>
            </a:r>
            <a:r>
              <a:rPr lang="fr-FR" sz="2100" dirty="0">
                <a:solidFill>
                  <a:srgbClr val="002060"/>
                </a:solidFill>
              </a:rPr>
              <a:t>(WMO OSCAR)</a:t>
            </a:r>
          </a:p>
        </p:txBody>
      </p:sp>
      <p:pic>
        <p:nvPicPr>
          <p:cNvPr id="8" name="Afbeelding 7">
            <a:extLst>
              <a:ext uri="{FF2B5EF4-FFF2-40B4-BE49-F238E27FC236}">
                <a16:creationId xmlns:a16="http://schemas.microsoft.com/office/drawing/2014/main" id="{2E5B6674-DA3C-47FF-B444-A37CB2DB4A2D}"/>
              </a:ext>
            </a:extLst>
          </p:cNvPr>
          <p:cNvPicPr>
            <a:picLocks noChangeAspect="1"/>
          </p:cNvPicPr>
          <p:nvPr/>
        </p:nvPicPr>
        <p:blipFill rotWithShape="1">
          <a:blip r:embed="rId2"/>
          <a:srcRect r="68034"/>
          <a:stretch/>
        </p:blipFill>
        <p:spPr>
          <a:xfrm>
            <a:off x="2079775" y="1201144"/>
            <a:ext cx="2922954" cy="2376859"/>
          </a:xfrm>
          <a:prstGeom prst="rect">
            <a:avLst/>
          </a:prstGeom>
        </p:spPr>
      </p:pic>
      <p:sp>
        <p:nvSpPr>
          <p:cNvPr id="11" name="Tekstvak 10">
            <a:extLst>
              <a:ext uri="{FF2B5EF4-FFF2-40B4-BE49-F238E27FC236}">
                <a16:creationId xmlns:a16="http://schemas.microsoft.com/office/drawing/2014/main" id="{4DADC4E9-CFD6-44FB-8BAD-27E949C82A33}"/>
              </a:ext>
            </a:extLst>
          </p:cNvPr>
          <p:cNvSpPr txBox="1"/>
          <p:nvPr/>
        </p:nvSpPr>
        <p:spPr>
          <a:xfrm>
            <a:off x="479376" y="3573017"/>
            <a:ext cx="11712624" cy="187743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Source: </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https://space.oscar.wmo.int/gapanalyses?mission=12</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Past C-band missions :					Past Ku-band missions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ERS-1,2/ESCAT	10:30 desc.	1992-1996, 1995-2000	</a:t>
            </a:r>
            <a:r>
              <a:rPr kumimoji="0" lang="en-US"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SeaWinds</a:t>
            </a: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r>
              <a:rPr kumimoji="0" lang="en-US"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QuikScat</a:t>
            </a: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6:00 desc.		1999-2009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MetOp</a:t>
            </a: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-A/ASCAT	9:30 desc. 		2007-2021			</a:t>
            </a:r>
            <a:r>
              <a:rPr kumimoji="0" lang="en-US"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RapidScat</a:t>
            </a: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/ISS	52 *		2014-2016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OceanSat-2/OSCAT-1	0:00 desc.		2009-2014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ScatSat-1/OSCAT-2	8:45 desc.	2016-2021</a:t>
            </a:r>
            <a:endParaRPr kumimoji="0" lang="nl-NL"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62D41D31-76B6-3DBC-23F4-E873556B2BBF}"/>
              </a:ext>
            </a:extLst>
          </p:cNvPr>
          <p:cNvPicPr>
            <a:picLocks noChangeAspect="1"/>
          </p:cNvPicPr>
          <p:nvPr/>
        </p:nvPicPr>
        <p:blipFill rotWithShape="1">
          <a:blip r:embed="rId4"/>
          <a:srcRect t="18488" b="70597"/>
          <a:stretch/>
        </p:blipFill>
        <p:spPr>
          <a:xfrm>
            <a:off x="1978173" y="1196752"/>
            <a:ext cx="8216718" cy="561414"/>
          </a:xfrm>
          <a:prstGeom prst="rect">
            <a:avLst/>
          </a:prstGeom>
        </p:spPr>
      </p:pic>
      <p:pic>
        <p:nvPicPr>
          <p:cNvPr id="7" name="Picture 6">
            <a:extLst>
              <a:ext uri="{FF2B5EF4-FFF2-40B4-BE49-F238E27FC236}">
                <a16:creationId xmlns:a16="http://schemas.microsoft.com/office/drawing/2014/main" id="{58A55279-0A0B-F1F6-B32B-A093AA280081}"/>
              </a:ext>
            </a:extLst>
          </p:cNvPr>
          <p:cNvPicPr>
            <a:picLocks noChangeAspect="1"/>
          </p:cNvPicPr>
          <p:nvPr/>
        </p:nvPicPr>
        <p:blipFill rotWithShape="1">
          <a:blip r:embed="rId4"/>
          <a:srcRect t="39789" b="47057"/>
          <a:stretch/>
        </p:blipFill>
        <p:spPr>
          <a:xfrm>
            <a:off x="1978173" y="1753583"/>
            <a:ext cx="8216718" cy="676548"/>
          </a:xfrm>
          <a:prstGeom prst="rect">
            <a:avLst/>
          </a:prstGeom>
        </p:spPr>
      </p:pic>
      <p:pic>
        <p:nvPicPr>
          <p:cNvPr id="9" name="Picture 8">
            <a:extLst>
              <a:ext uri="{FF2B5EF4-FFF2-40B4-BE49-F238E27FC236}">
                <a16:creationId xmlns:a16="http://schemas.microsoft.com/office/drawing/2014/main" id="{4DBBF4FD-4BE1-79E1-6584-103A5D7CD7C8}"/>
              </a:ext>
            </a:extLst>
          </p:cNvPr>
          <p:cNvPicPr>
            <a:picLocks noChangeAspect="1"/>
          </p:cNvPicPr>
          <p:nvPr/>
        </p:nvPicPr>
        <p:blipFill rotWithShape="1">
          <a:blip r:embed="rId4"/>
          <a:srcRect t="56210" b="40171"/>
          <a:stretch/>
        </p:blipFill>
        <p:spPr>
          <a:xfrm>
            <a:off x="1983738" y="2432865"/>
            <a:ext cx="8216718" cy="186155"/>
          </a:xfrm>
          <a:prstGeom prst="rect">
            <a:avLst/>
          </a:prstGeom>
        </p:spPr>
      </p:pic>
      <p:pic>
        <p:nvPicPr>
          <p:cNvPr id="12" name="Picture 11">
            <a:extLst>
              <a:ext uri="{FF2B5EF4-FFF2-40B4-BE49-F238E27FC236}">
                <a16:creationId xmlns:a16="http://schemas.microsoft.com/office/drawing/2014/main" id="{E7E2685D-3E5E-D4CE-7E64-D274B8AB1B54}"/>
              </a:ext>
            </a:extLst>
          </p:cNvPr>
          <p:cNvPicPr>
            <a:picLocks noChangeAspect="1"/>
          </p:cNvPicPr>
          <p:nvPr/>
        </p:nvPicPr>
        <p:blipFill rotWithShape="1">
          <a:blip r:embed="rId4"/>
          <a:srcRect t="65926" b="17168"/>
          <a:stretch/>
        </p:blipFill>
        <p:spPr>
          <a:xfrm>
            <a:off x="1983738" y="2588345"/>
            <a:ext cx="8216718" cy="869533"/>
          </a:xfrm>
          <a:prstGeom prst="rect">
            <a:avLst/>
          </a:prstGeom>
        </p:spPr>
      </p:pic>
      <p:pic>
        <p:nvPicPr>
          <p:cNvPr id="14" name="Picture 13">
            <a:extLst>
              <a:ext uri="{FF2B5EF4-FFF2-40B4-BE49-F238E27FC236}">
                <a16:creationId xmlns:a16="http://schemas.microsoft.com/office/drawing/2014/main" id="{0F2BE5BE-BF02-DF70-6481-F7F886816025}"/>
              </a:ext>
            </a:extLst>
          </p:cNvPr>
          <p:cNvPicPr>
            <a:picLocks noChangeAspect="1"/>
          </p:cNvPicPr>
          <p:nvPr/>
        </p:nvPicPr>
        <p:blipFill rotWithShape="1">
          <a:blip r:embed="rId4"/>
          <a:srcRect t="93107" b="3283"/>
          <a:stretch/>
        </p:blipFill>
        <p:spPr>
          <a:xfrm>
            <a:off x="1978173" y="3461402"/>
            <a:ext cx="8216718" cy="185641"/>
          </a:xfrm>
          <a:prstGeom prst="rect">
            <a:avLst/>
          </a:prstGeom>
        </p:spPr>
      </p:pic>
      <p:sp>
        <p:nvSpPr>
          <p:cNvPr id="4" name="TextBox 3">
            <a:extLst>
              <a:ext uri="{FF2B5EF4-FFF2-40B4-BE49-F238E27FC236}">
                <a16:creationId xmlns:a16="http://schemas.microsoft.com/office/drawing/2014/main" id="{16B32225-6D30-9815-2469-3592FD3B162E}"/>
              </a:ext>
            </a:extLst>
          </p:cNvPr>
          <p:cNvSpPr txBox="1"/>
          <p:nvPr/>
        </p:nvSpPr>
        <p:spPr>
          <a:xfrm>
            <a:off x="2076722" y="5518974"/>
            <a:ext cx="5179303" cy="646331"/>
          </a:xfrm>
          <a:prstGeom prst="rect">
            <a:avLst/>
          </a:prstGeom>
          <a:noFill/>
        </p:spPr>
        <p:txBody>
          <a:bodyPr wrap="none" rtlCol="0">
            <a:spAutoFit/>
          </a:bodyPr>
          <a:lstStyle/>
          <a:p>
            <a:pPr marL="214313" marR="0" lvl="0" indent="-214313"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Prepare ourselves for many scatterometers </a:t>
            </a:r>
            <a:r>
              <a:rPr kumimoji="0" lang="en-US" sz="18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a:p>
            <a:pPr marL="214313" marR="0" lvl="0" indent="-214313"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ingdings" panose="05000000000000000000" pitchFamily="2" charset="2"/>
              </a:rPr>
              <a:t>Exploit for weather, ocean and climate applications</a:t>
            </a:r>
            <a:endParaRPr kumimoji="0" lang="en-NL" sz="18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5378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1E381-4F19-4118-98F8-F711EBFDC8AE}"/>
              </a:ext>
            </a:extLst>
          </p:cNvPr>
          <p:cNvSpPr>
            <a:spLocks noGrp="1"/>
          </p:cNvSpPr>
          <p:nvPr>
            <p:ph type="title"/>
          </p:nvPr>
        </p:nvSpPr>
        <p:spPr>
          <a:xfrm>
            <a:off x="1981200" y="413792"/>
            <a:ext cx="8229600" cy="782960"/>
          </a:xfrm>
        </p:spPr>
        <p:txBody>
          <a:bodyPr/>
          <a:lstStyle/>
          <a:p>
            <a:r>
              <a:rPr lang="en-US" b="1" dirty="0">
                <a:solidFill>
                  <a:srgbClr val="002060"/>
                </a:solidFill>
              </a:rPr>
              <a:t>Motivation / Potential </a:t>
            </a:r>
            <a:endParaRPr lang="nl-NL" b="1" dirty="0">
              <a:solidFill>
                <a:srgbClr val="002060"/>
              </a:solidFill>
            </a:endParaRPr>
          </a:p>
        </p:txBody>
      </p:sp>
      <p:sp>
        <p:nvSpPr>
          <p:cNvPr id="4" name="Tijdelijke aanduiding voor inhoud 3">
            <a:extLst>
              <a:ext uri="{FF2B5EF4-FFF2-40B4-BE49-F238E27FC236}">
                <a16:creationId xmlns:a16="http://schemas.microsoft.com/office/drawing/2014/main" id="{C5A90C24-7B32-4C59-8BF7-0E2CC0D1F97A}"/>
              </a:ext>
            </a:extLst>
          </p:cNvPr>
          <p:cNvSpPr>
            <a:spLocks noGrp="1"/>
          </p:cNvSpPr>
          <p:nvPr>
            <p:ph sz="half" idx="2"/>
          </p:nvPr>
        </p:nvSpPr>
        <p:spPr>
          <a:xfrm>
            <a:off x="767408" y="1268760"/>
            <a:ext cx="10657184" cy="4824536"/>
          </a:xfrm>
        </p:spPr>
        <p:txBody>
          <a:bodyPr>
            <a:normAutofit lnSpcReduction="10000"/>
          </a:bodyPr>
          <a:lstStyle/>
          <a:p>
            <a:r>
              <a:rPr lang="en-US" sz="2000" dirty="0"/>
              <a:t>Scatterometer winds were introduced and represented at the IWWG meetings since 1996 (</a:t>
            </a:r>
            <a:r>
              <a:rPr lang="en-US" sz="2000" dirty="0" err="1"/>
              <a:t>Ascona</a:t>
            </a:r>
            <a:r>
              <a:rPr lang="en-US" sz="2000" dirty="0"/>
              <a:t> meeting)</a:t>
            </a:r>
          </a:p>
          <a:p>
            <a:r>
              <a:rPr lang="en-US" sz="2000" dirty="0"/>
              <a:t>OSW side meetings were held at several IWWG meetings with representatives of the NWP community</a:t>
            </a:r>
          </a:p>
          <a:p>
            <a:r>
              <a:rPr lang="en-US" sz="2000" dirty="0"/>
              <a:t>Several topics need further attention beyond CEOS and IOVWST, such as:</a:t>
            </a:r>
          </a:p>
          <a:p>
            <a:pPr lvl="1"/>
            <a:r>
              <a:rPr lang="en-US" sz="1600" dirty="0">
                <a:solidFill>
                  <a:srgbClr val="FF0000"/>
                </a:solidFill>
              </a:rPr>
              <a:t>Intercalibration</a:t>
            </a:r>
            <a:r>
              <a:rPr lang="en-US" sz="1600" dirty="0"/>
              <a:t> of wind products for Climate Data Records and operational user convenience</a:t>
            </a:r>
          </a:p>
          <a:p>
            <a:pPr lvl="1"/>
            <a:r>
              <a:rPr lang="en-US" sz="1600" dirty="0"/>
              <a:t>An </a:t>
            </a:r>
            <a:r>
              <a:rPr lang="en-US" sz="1600" dirty="0">
                <a:solidFill>
                  <a:srgbClr val="FF0000"/>
                </a:solidFill>
              </a:rPr>
              <a:t>in-situ wind speed reference </a:t>
            </a:r>
            <a:r>
              <a:rPr lang="en-US" sz="1600" dirty="0"/>
              <a:t>for high and extreme winds</a:t>
            </a:r>
          </a:p>
          <a:p>
            <a:pPr lvl="1"/>
            <a:r>
              <a:rPr lang="en-US" sz="1600" dirty="0"/>
              <a:t>Methods for the elimination of model biases in </a:t>
            </a:r>
            <a:r>
              <a:rPr lang="en-US" sz="1600" dirty="0">
                <a:solidFill>
                  <a:srgbClr val="FF0000"/>
                </a:solidFill>
              </a:rPr>
              <a:t>NWP data assimilation </a:t>
            </a:r>
            <a:r>
              <a:rPr lang="en-US" sz="1600" dirty="0"/>
              <a:t>(local VARBC)</a:t>
            </a:r>
          </a:p>
          <a:p>
            <a:pPr lvl="1"/>
            <a:r>
              <a:rPr lang="en-US" sz="1600" dirty="0"/>
              <a:t>Improved spatial</a:t>
            </a:r>
            <a:r>
              <a:rPr lang="en-US" sz="1600" dirty="0">
                <a:solidFill>
                  <a:srgbClr val="FF0000"/>
                </a:solidFill>
              </a:rPr>
              <a:t> </a:t>
            </a:r>
            <a:r>
              <a:rPr lang="en-US" sz="1600" dirty="0"/>
              <a:t>NWP wind assimilation methods; assimilate unique wind products</a:t>
            </a:r>
          </a:p>
          <a:p>
            <a:pPr lvl="1"/>
            <a:r>
              <a:rPr lang="en-US" sz="1600" dirty="0"/>
              <a:t>QC optimization for NWP, Ku-band rain</a:t>
            </a:r>
          </a:p>
          <a:p>
            <a:pPr lvl="1"/>
            <a:r>
              <a:rPr lang="en-US" sz="1600" dirty="0"/>
              <a:t>Open high-level wind services and </a:t>
            </a:r>
            <a:r>
              <a:rPr lang="en-US" sz="1600" dirty="0">
                <a:solidFill>
                  <a:srgbClr val="FF0000"/>
                </a:solidFill>
              </a:rPr>
              <a:t>global</a:t>
            </a:r>
            <a:r>
              <a:rPr lang="en-US" sz="1600" dirty="0"/>
              <a:t> </a:t>
            </a:r>
            <a:r>
              <a:rPr lang="en-US" sz="1600" dirty="0">
                <a:solidFill>
                  <a:srgbClr val="FF0000"/>
                </a:solidFill>
              </a:rPr>
              <a:t>timeliness</a:t>
            </a:r>
            <a:r>
              <a:rPr lang="en-US" sz="1600" dirty="0"/>
              <a:t> of the virtual constellation</a:t>
            </a:r>
          </a:p>
          <a:p>
            <a:pPr lvl="1"/>
            <a:r>
              <a:rPr lang="en-US" sz="1600" dirty="0"/>
              <a:t>Open data comparisons and open software to share in the community</a:t>
            </a:r>
          </a:p>
          <a:p>
            <a:pPr lvl="1"/>
            <a:r>
              <a:rPr lang="en-US" sz="1600" dirty="0"/>
              <a:t>Exploit scatterometer wind stress measurements for improved </a:t>
            </a:r>
            <a:r>
              <a:rPr lang="en-US" sz="1600" dirty="0">
                <a:solidFill>
                  <a:srgbClr val="FF0000"/>
                </a:solidFill>
              </a:rPr>
              <a:t>atmosphere-ocean coupling</a:t>
            </a:r>
          </a:p>
          <a:p>
            <a:pPr lvl="1"/>
            <a:r>
              <a:rPr lang="en-US" sz="1600" dirty="0"/>
              <a:t>Development of </a:t>
            </a:r>
            <a:r>
              <a:rPr lang="en-US" sz="1600" dirty="0">
                <a:solidFill>
                  <a:srgbClr val="FF0000"/>
                </a:solidFill>
              </a:rPr>
              <a:t>coastal winds </a:t>
            </a:r>
            <a:r>
              <a:rPr lang="en-US" sz="1600" dirty="0"/>
              <a:t>for all scatterometers</a:t>
            </a:r>
            <a:endParaRPr lang="en-US" dirty="0"/>
          </a:p>
          <a:p>
            <a:r>
              <a:rPr lang="en-US" sz="2000" dirty="0"/>
              <a:t>The OSW TG facilitates an </a:t>
            </a:r>
            <a:r>
              <a:rPr lang="en-US" sz="2000" dirty="0">
                <a:solidFill>
                  <a:srgbClr val="FF0000"/>
                </a:solidFill>
              </a:rPr>
              <a:t>open and shared environment </a:t>
            </a:r>
            <a:r>
              <a:rPr lang="en-US" sz="2000" dirty="0"/>
              <a:t>to address above points for the general benefit of the meteorological/ocean community</a:t>
            </a:r>
            <a:endParaRPr lang="nl-NL" sz="2000" dirty="0"/>
          </a:p>
        </p:txBody>
      </p:sp>
    </p:spTree>
    <p:extLst>
      <p:ext uri="{BB962C8B-B14F-4D97-AF65-F5344CB8AC3E}">
        <p14:creationId xmlns:p14="http://schemas.microsoft.com/office/powerpoint/2010/main" val="192916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9C68-CF4D-B5D8-A435-AAFB5C17CF41}"/>
              </a:ext>
            </a:extLst>
          </p:cNvPr>
          <p:cNvSpPr>
            <a:spLocks noGrp="1"/>
          </p:cNvSpPr>
          <p:nvPr>
            <p:ph type="title"/>
          </p:nvPr>
        </p:nvSpPr>
        <p:spPr/>
        <p:txBody>
          <a:bodyPr/>
          <a:lstStyle/>
          <a:p>
            <a:r>
              <a:rPr lang="en-US" dirty="0"/>
              <a:t>To be considered by CGMS from OSW TG</a:t>
            </a:r>
          </a:p>
        </p:txBody>
      </p:sp>
      <p:sp>
        <p:nvSpPr>
          <p:cNvPr id="3" name="Content Placeholder 2">
            <a:extLst>
              <a:ext uri="{FF2B5EF4-FFF2-40B4-BE49-F238E27FC236}">
                <a16:creationId xmlns:a16="http://schemas.microsoft.com/office/drawing/2014/main" id="{5851936C-82D3-1A24-4763-7402B370400F}"/>
              </a:ext>
            </a:extLst>
          </p:cNvPr>
          <p:cNvSpPr>
            <a:spLocks noGrp="1"/>
          </p:cNvSpPr>
          <p:nvPr>
            <p:ph idx="1"/>
          </p:nvPr>
        </p:nvSpPr>
        <p:spPr/>
        <p:txBody>
          <a:bodyPr>
            <a:normAutofit fontScale="85000" lnSpcReduction="10000"/>
          </a:bodyPr>
          <a:lstStyle/>
          <a:p>
            <a:r>
              <a:rPr lang="en-US" dirty="0"/>
              <a:t>For improved satellite wind speed calibration, collaboration on WMO level with in-situ experts and with dropsonde providers is recommended in order to better comprehend in-situ measurement data and their accuracy in extreme conditions, which is of large societal relevance; </a:t>
            </a:r>
          </a:p>
          <a:p>
            <a:r>
              <a:rPr lang="en-US" dirty="0"/>
              <a:t>Encouragement and support from satellite agencies would accelerate the effective use of the OSW that they produce in NWP with potentially large effect on forecast quality of the extending virtual scatterometer constellation; </a:t>
            </a:r>
          </a:p>
          <a:p>
            <a:r>
              <a:rPr lang="en-US" dirty="0"/>
              <a:t>To define an official international operational framework to ensure timely and valuable high-resolution SAR acquisitions of Tropical Cyclones </a:t>
            </a:r>
            <a:br>
              <a:rPr lang="en-US" dirty="0"/>
            </a:br>
            <a:r>
              <a:rPr lang="en-US" dirty="0"/>
              <a:t>(cf. WMO IWTC-10).</a:t>
            </a:r>
          </a:p>
        </p:txBody>
      </p:sp>
    </p:spTree>
    <p:extLst>
      <p:ext uri="{BB962C8B-B14F-4D97-AF65-F5344CB8AC3E}">
        <p14:creationId xmlns:p14="http://schemas.microsoft.com/office/powerpoint/2010/main" val="94079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526A-8802-FF23-21EF-3C640EE6F239}"/>
              </a:ext>
            </a:extLst>
          </p:cNvPr>
          <p:cNvSpPr>
            <a:spLocks noGrp="1"/>
          </p:cNvSpPr>
          <p:nvPr>
            <p:ph type="title"/>
          </p:nvPr>
        </p:nvSpPr>
        <p:spPr/>
        <p:txBody>
          <a:bodyPr/>
          <a:lstStyle/>
          <a:p>
            <a:r>
              <a:rPr lang="en-US" dirty="0"/>
              <a:t>F2F IOVWST</a:t>
            </a:r>
          </a:p>
        </p:txBody>
      </p:sp>
      <p:sp>
        <p:nvSpPr>
          <p:cNvPr id="3" name="Content Placeholder 2">
            <a:extLst>
              <a:ext uri="{FF2B5EF4-FFF2-40B4-BE49-F238E27FC236}">
                <a16:creationId xmlns:a16="http://schemas.microsoft.com/office/drawing/2014/main" id="{B3C4255F-DCB8-8F69-57A0-307F9455B897}"/>
              </a:ext>
            </a:extLst>
          </p:cNvPr>
          <p:cNvSpPr>
            <a:spLocks noGrp="1"/>
          </p:cNvSpPr>
          <p:nvPr>
            <p:ph idx="1"/>
          </p:nvPr>
        </p:nvSpPr>
        <p:spPr/>
        <p:txBody>
          <a:bodyPr>
            <a:normAutofit/>
          </a:bodyPr>
          <a:lstStyle/>
          <a:p>
            <a:r>
              <a:rPr lang="en-US" dirty="0"/>
              <a:t>Overview of the constellation</a:t>
            </a:r>
          </a:p>
          <a:p>
            <a:r>
              <a:rPr lang="en-US" dirty="0"/>
              <a:t>Combining scatterometers to improve (inter)calibration and QC</a:t>
            </a:r>
          </a:p>
          <a:p>
            <a:r>
              <a:rPr lang="en-US" dirty="0"/>
              <a:t>Improvements in spatial processing at extremes, coastal</a:t>
            </a:r>
          </a:p>
          <a:p>
            <a:r>
              <a:rPr lang="en-US" dirty="0"/>
              <a:t>Scatterometer data assimilation</a:t>
            </a:r>
          </a:p>
          <a:p>
            <a:r>
              <a:rPr lang="en-US" dirty="0"/>
              <a:t>Ocean forcing using scatterometers</a:t>
            </a:r>
          </a:p>
          <a:p>
            <a:r>
              <a:rPr lang="en-US" dirty="0"/>
              <a:t>Novel missions and science</a:t>
            </a:r>
          </a:p>
          <a:p>
            <a:pPr marL="0" indent="0">
              <a:buNone/>
            </a:pPr>
            <a:endParaRPr lang="en-US" sz="1800" dirty="0"/>
          </a:p>
          <a:p>
            <a:pPr marL="0" indent="0">
              <a:buNone/>
            </a:pPr>
            <a:r>
              <a:rPr lang="en-US" sz="1800" dirty="0">
                <a:hlinkClick r:id="rId2"/>
              </a:rPr>
              <a:t>https://osi-saf.eumetsat.int/community/stories/international-ocean-vector-winds-science-team-meeting-2023</a:t>
            </a:r>
            <a:r>
              <a:rPr lang="en-US" sz="1800" dirty="0"/>
              <a:t> </a:t>
            </a:r>
          </a:p>
        </p:txBody>
      </p:sp>
    </p:spTree>
    <p:extLst>
      <p:ext uri="{BB962C8B-B14F-4D97-AF65-F5344CB8AC3E}">
        <p14:creationId xmlns:p14="http://schemas.microsoft.com/office/powerpoint/2010/main" val="50466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911" y="1566377"/>
            <a:ext cx="2970000" cy="1670624"/>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7911" y="1566377"/>
            <a:ext cx="2970000" cy="167062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7905" y="3780208"/>
            <a:ext cx="2970000" cy="167062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905" y="3780208"/>
            <a:ext cx="2970000" cy="1670624"/>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7905" y="3780208"/>
            <a:ext cx="2970000" cy="1670624"/>
          </a:xfrm>
          <a:prstGeom prst="rect">
            <a:avLst/>
          </a:prstGeom>
        </p:spPr>
      </p:pic>
      <p:sp>
        <p:nvSpPr>
          <p:cNvPr id="10" name="文本框 9"/>
          <p:cNvSpPr txBox="1"/>
          <p:nvPr/>
        </p:nvSpPr>
        <p:spPr>
          <a:xfrm>
            <a:off x="1579624" y="77707"/>
            <a:ext cx="9036192" cy="76944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4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Wind </a:t>
            </a:r>
            <a:r>
              <a:rPr kumimoji="0" lang="en-US" altLang="zh-CN" sz="44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direction</a:t>
            </a:r>
            <a:r>
              <a:rPr kumimoji="0" lang="en-US" altLang="zh-CN" sz="44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 biases of SCA - NWP</a:t>
            </a:r>
            <a:endParaRPr kumimoji="0" lang="zh-CN" altLang="en-US" sz="44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endParaRPr>
          </a:p>
        </p:txBody>
      </p:sp>
      <p:sp>
        <p:nvSpPr>
          <p:cNvPr id="11" name="文本框 10"/>
          <p:cNvSpPr txBox="1"/>
          <p:nvPr/>
        </p:nvSpPr>
        <p:spPr>
          <a:xfrm>
            <a:off x="2395489" y="5450833"/>
            <a:ext cx="1581010"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HSCAT-B </a:t>
            </a:r>
            <a:r>
              <a:rPr kumimoji="0" lang="en-US" altLang="zh-CN"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Rep02</a:t>
            </a:r>
            <a:endParaRPr kumimoji="0" lang="zh-CN" altLang="en-US"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endParaRPr>
          </a:p>
        </p:txBody>
      </p:sp>
      <p:sp>
        <p:nvSpPr>
          <p:cNvPr id="13" name="文本框 12"/>
          <p:cNvSpPr txBox="1"/>
          <p:nvPr/>
        </p:nvSpPr>
        <p:spPr>
          <a:xfrm>
            <a:off x="5365491" y="5450833"/>
            <a:ext cx="1592231"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HSCAT-C </a:t>
            </a:r>
            <a:r>
              <a:rPr kumimoji="0" lang="en-US" altLang="zh-CN"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Rep02</a:t>
            </a:r>
            <a:endParaRPr kumimoji="0" lang="zh-CN" altLang="en-US"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endParaRPr>
          </a:p>
        </p:txBody>
      </p:sp>
      <p:sp>
        <p:nvSpPr>
          <p:cNvPr id="14" name="文本框 13"/>
          <p:cNvSpPr txBox="1"/>
          <p:nvPr/>
        </p:nvSpPr>
        <p:spPr>
          <a:xfrm>
            <a:off x="8285485" y="5450833"/>
            <a:ext cx="1592231"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HSCAT-D </a:t>
            </a:r>
            <a:r>
              <a:rPr kumimoji="0" lang="en-US" altLang="zh-CN"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Rep02</a:t>
            </a:r>
            <a:endParaRPr kumimoji="0" lang="zh-CN" altLang="en-US"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endParaRPr>
          </a:p>
        </p:txBody>
      </p:sp>
      <p:sp>
        <p:nvSpPr>
          <p:cNvPr id="15" name="文本框 14"/>
          <p:cNvSpPr txBox="1"/>
          <p:nvPr/>
        </p:nvSpPr>
        <p:spPr>
          <a:xfrm>
            <a:off x="2395490" y="3208523"/>
            <a:ext cx="1447640"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ASCAT-B </a:t>
            </a:r>
            <a:r>
              <a:rPr kumimoji="0" lang="en-US" altLang="zh-CN"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NRT</a:t>
            </a:r>
            <a:endParaRPr kumimoji="0" lang="zh-CN" altLang="en-US"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endParaRPr>
          </a:p>
        </p:txBody>
      </p:sp>
      <p:sp>
        <p:nvSpPr>
          <p:cNvPr id="16" name="文本框 15"/>
          <p:cNvSpPr txBox="1"/>
          <p:nvPr/>
        </p:nvSpPr>
        <p:spPr>
          <a:xfrm>
            <a:off x="5365491" y="3204017"/>
            <a:ext cx="1458861"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ASCAT-C </a:t>
            </a:r>
            <a:r>
              <a:rPr kumimoji="0" lang="en-US" altLang="zh-CN"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NRT</a:t>
            </a:r>
            <a:endParaRPr kumimoji="0" lang="zh-CN" altLang="en-US"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endParaRPr>
          </a:p>
        </p:txBody>
      </p:sp>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3316" y="1566377"/>
            <a:ext cx="2969999" cy="1670624"/>
          </a:xfrm>
          <a:prstGeom prst="rect">
            <a:avLst/>
          </a:prstGeom>
        </p:spPr>
      </p:pic>
      <p:sp>
        <p:nvSpPr>
          <p:cNvPr id="18" name="文本框 17"/>
          <p:cNvSpPr txBox="1"/>
          <p:nvPr/>
        </p:nvSpPr>
        <p:spPr>
          <a:xfrm>
            <a:off x="7573316" y="3310105"/>
            <a:ext cx="3042500" cy="3231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ASCAT-B/NRT – HSCAT-B/Rep02</a:t>
            </a:r>
            <a:endParaRPr kumimoji="0" lang="zh-CN"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AC72B1BD-2133-15D2-3ADE-0ECC15C3A8B5}"/>
              </a:ext>
            </a:extLst>
          </p:cNvPr>
          <p:cNvSpPr txBox="1"/>
          <p:nvPr/>
        </p:nvSpPr>
        <p:spPr>
          <a:xfrm>
            <a:off x="7032105" y="1187460"/>
            <a:ext cx="3706207" cy="369332"/>
          </a:xfrm>
          <a:prstGeom prst="rect">
            <a:avLst/>
          </a:prstGeom>
          <a:noFill/>
        </p:spPr>
        <p:txBody>
          <a:bodyPr wrap="none" rtlCol="0">
            <a:spAutoFit/>
          </a:bodyPr>
          <a:lstStyle/>
          <a:p>
            <a:pPr marL="214313" marR="0" lvl="0" indent="-214313"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Pattern could be diurnal cycle error</a:t>
            </a:r>
            <a:endParaRPr kumimoji="0" lang="en-NL" sz="18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B2282C70-ABF1-5240-BF65-829A26741FFD}"/>
              </a:ext>
            </a:extLst>
          </p:cNvPr>
          <p:cNvSpPr txBox="1"/>
          <p:nvPr/>
        </p:nvSpPr>
        <p:spPr>
          <a:xfrm>
            <a:off x="3287688" y="6372036"/>
            <a:ext cx="3491853" cy="369332"/>
          </a:xfrm>
          <a:prstGeom prst="rect">
            <a:avLst/>
          </a:prstGeom>
          <a:noFill/>
        </p:spPr>
        <p:txBody>
          <a:bodyPr wrap="none" rtlCol="0">
            <a:spAutoFit/>
          </a:bodyPr>
          <a:lstStyle/>
          <a:p>
            <a:pPr marL="214313" marR="0" lvl="0" indent="-214313"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F7F7F7"/>
                </a:solidFill>
                <a:effectLst/>
                <a:uLnTx/>
                <a:uFillTx/>
                <a:latin typeface="Calibri" panose="020F0502020204030204" pitchFamily="34" charset="0"/>
                <a:ea typeface="+mn-ea"/>
                <a:cs typeface="Calibri" panose="020F0502020204030204" pitchFamily="34" charset="0"/>
              </a:rPr>
              <a:t>Thanks to </a:t>
            </a:r>
            <a:r>
              <a:rPr kumimoji="0" lang="en-US" sz="1800" b="1" i="0" u="none" strike="noStrike" kern="1200" cap="none" spc="0" normalizeH="0" baseline="0" noProof="0" dirty="0" err="1">
                <a:ln>
                  <a:noFill/>
                </a:ln>
                <a:solidFill>
                  <a:srgbClr val="F7F7F7"/>
                </a:solidFill>
                <a:effectLst/>
                <a:uLnTx/>
                <a:uFillTx/>
                <a:latin typeface="Calibri" panose="020F0502020204030204" pitchFamily="34" charset="0"/>
                <a:ea typeface="+mn-ea"/>
                <a:cs typeface="Calibri" panose="020F0502020204030204" pitchFamily="34" charset="0"/>
              </a:rPr>
              <a:t>Zhixiong</a:t>
            </a:r>
            <a:r>
              <a:rPr kumimoji="0" lang="en-US" sz="1800" b="1" i="0" u="none" strike="noStrike" kern="1200" cap="none" spc="0" normalizeH="0" baseline="0" noProof="0" dirty="0">
                <a:ln>
                  <a:noFill/>
                </a:ln>
                <a:solidFill>
                  <a:srgbClr val="F7F7F7"/>
                </a:solidFill>
                <a:effectLst/>
                <a:uLnTx/>
                <a:uFillTx/>
                <a:latin typeface="Calibri" panose="020F0502020204030204" pitchFamily="34" charset="0"/>
                <a:ea typeface="+mn-ea"/>
                <a:cs typeface="Calibri" panose="020F0502020204030204" pitchFamily="34" charset="0"/>
              </a:rPr>
              <a:t> Wang, NUIST</a:t>
            </a:r>
            <a:endParaRPr kumimoji="0" lang="en-NL" sz="1800" b="1" i="0" u="none" strike="noStrike" kern="1200" cap="none" spc="0" normalizeH="0" baseline="0" noProof="0" dirty="0">
              <a:ln>
                <a:noFill/>
              </a:ln>
              <a:solidFill>
                <a:srgbClr val="F7F7F7"/>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5EED875B-2C89-0664-1BBF-9AF9B765B343}"/>
              </a:ext>
            </a:extLst>
          </p:cNvPr>
          <p:cNvSpPr txBox="1"/>
          <p:nvPr/>
        </p:nvSpPr>
        <p:spPr>
          <a:xfrm>
            <a:off x="1712267" y="5841169"/>
            <a:ext cx="8850564" cy="369332"/>
          </a:xfrm>
          <a:prstGeom prst="rect">
            <a:avLst/>
          </a:prstGeom>
          <a:noFill/>
        </p:spPr>
        <p:txBody>
          <a:bodyPr wrap="none" rtlCol="0">
            <a:spAutoFit/>
          </a:bodyPr>
          <a:lstStyle/>
          <a:p>
            <a:pPr marL="214313" marR="0" lvl="0" indent="-214313"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What happens when you push ocean water in the wrong direction in digital Earth models ?</a:t>
            </a:r>
            <a:endParaRPr kumimoji="0" lang="en-NL"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402AC5D2-BC25-81DB-7D89-8007FC156BED}"/>
              </a:ext>
            </a:extLst>
          </p:cNvPr>
          <p:cNvSpPr txBox="1"/>
          <p:nvPr/>
        </p:nvSpPr>
        <p:spPr>
          <a:xfrm>
            <a:off x="1803861" y="1124744"/>
            <a:ext cx="3579250"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From 5 different scatterometers:</a:t>
            </a:r>
          </a:p>
        </p:txBody>
      </p:sp>
      <p:sp>
        <p:nvSpPr>
          <p:cNvPr id="20" name="Slide Number Placeholder 3">
            <a:extLst>
              <a:ext uri="{FF2B5EF4-FFF2-40B4-BE49-F238E27FC236}">
                <a16:creationId xmlns:a16="http://schemas.microsoft.com/office/drawing/2014/main" id="{9B6F4E72-265B-F716-B378-CCBEA4D17F57}"/>
              </a:ext>
            </a:extLst>
          </p:cNvPr>
          <p:cNvSpPr txBox="1">
            <a:spLocks/>
          </p:cNvSpPr>
          <p:nvPr/>
        </p:nvSpPr>
        <p:spPr>
          <a:xfrm>
            <a:off x="11352584" y="6453336"/>
            <a:ext cx="233498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8E4CF8-1CD0-4AC4-8AD9-09AD11D0474F}" type="slidenum">
              <a:rPr kumimoji="0" lang="en-GB" sz="14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3661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911" y="1566377"/>
            <a:ext cx="2970000" cy="1670624"/>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7911" y="1566377"/>
            <a:ext cx="2970000" cy="167062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7905" y="3780208"/>
            <a:ext cx="2970000" cy="167062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905" y="3780208"/>
            <a:ext cx="2970000" cy="1670624"/>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7905" y="3780208"/>
            <a:ext cx="2970000" cy="1670624"/>
          </a:xfrm>
          <a:prstGeom prst="rect">
            <a:avLst/>
          </a:prstGeom>
        </p:spPr>
      </p:pic>
      <p:sp>
        <p:nvSpPr>
          <p:cNvPr id="10" name="文本框 9"/>
          <p:cNvSpPr txBox="1"/>
          <p:nvPr/>
        </p:nvSpPr>
        <p:spPr>
          <a:xfrm>
            <a:off x="2045575" y="96215"/>
            <a:ext cx="8232062" cy="76944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4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Wind </a:t>
            </a:r>
            <a:r>
              <a:rPr kumimoji="0" lang="en-US" altLang="zh-CN" sz="44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speed</a:t>
            </a:r>
            <a:r>
              <a:rPr kumimoji="0" lang="en-US" altLang="zh-CN" sz="44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 biases of SCA - NWP</a:t>
            </a:r>
            <a:endParaRPr kumimoji="0" lang="zh-CN" altLang="en-US" sz="44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endParaRPr>
          </a:p>
        </p:txBody>
      </p:sp>
      <p:sp>
        <p:nvSpPr>
          <p:cNvPr id="11" name="文本框 10"/>
          <p:cNvSpPr txBox="1"/>
          <p:nvPr/>
        </p:nvSpPr>
        <p:spPr>
          <a:xfrm>
            <a:off x="2395489" y="5450833"/>
            <a:ext cx="1581010"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HSCAT-B </a:t>
            </a:r>
            <a:r>
              <a:rPr kumimoji="0" lang="en-US" altLang="zh-CN"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Rep02</a:t>
            </a:r>
            <a:endParaRPr kumimoji="0" lang="zh-CN" altLang="en-US"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endParaRPr>
          </a:p>
        </p:txBody>
      </p:sp>
      <p:sp>
        <p:nvSpPr>
          <p:cNvPr id="13" name="文本框 12"/>
          <p:cNvSpPr txBox="1"/>
          <p:nvPr/>
        </p:nvSpPr>
        <p:spPr>
          <a:xfrm>
            <a:off x="5365491" y="5450833"/>
            <a:ext cx="1592231"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HSCAT-C </a:t>
            </a:r>
            <a:r>
              <a:rPr kumimoji="0" lang="en-US" altLang="zh-CN"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Rep02</a:t>
            </a:r>
            <a:endParaRPr kumimoji="0" lang="zh-CN" altLang="en-US"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endParaRPr>
          </a:p>
        </p:txBody>
      </p:sp>
      <p:sp>
        <p:nvSpPr>
          <p:cNvPr id="14" name="文本框 13"/>
          <p:cNvSpPr txBox="1"/>
          <p:nvPr/>
        </p:nvSpPr>
        <p:spPr>
          <a:xfrm>
            <a:off x="8285485" y="5450833"/>
            <a:ext cx="1592231"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HSCAT-D </a:t>
            </a:r>
            <a:r>
              <a:rPr kumimoji="0" lang="en-US" altLang="zh-CN"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Rep02</a:t>
            </a:r>
            <a:endParaRPr kumimoji="0" lang="zh-CN" altLang="en-US"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endParaRPr>
          </a:p>
        </p:txBody>
      </p:sp>
      <p:sp>
        <p:nvSpPr>
          <p:cNvPr id="15" name="文本框 14"/>
          <p:cNvSpPr txBox="1"/>
          <p:nvPr/>
        </p:nvSpPr>
        <p:spPr>
          <a:xfrm>
            <a:off x="2395490" y="3208523"/>
            <a:ext cx="1447640"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ASCAT-B </a:t>
            </a:r>
            <a:r>
              <a:rPr kumimoji="0" lang="en-US" altLang="zh-CN"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NRT</a:t>
            </a:r>
            <a:endParaRPr kumimoji="0" lang="zh-CN" altLang="en-US"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endParaRPr>
          </a:p>
        </p:txBody>
      </p:sp>
      <p:sp>
        <p:nvSpPr>
          <p:cNvPr id="16" name="文本框 15"/>
          <p:cNvSpPr txBox="1"/>
          <p:nvPr/>
        </p:nvSpPr>
        <p:spPr>
          <a:xfrm>
            <a:off x="5365491" y="3204017"/>
            <a:ext cx="1458861" cy="3231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ASCAT-C </a:t>
            </a:r>
            <a:r>
              <a:rPr kumimoji="0" lang="en-US" altLang="zh-CN"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NRT</a:t>
            </a:r>
            <a:endParaRPr kumimoji="0" lang="zh-CN" altLang="en-US" sz="15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endParaRPr>
          </a:p>
        </p:txBody>
      </p:sp>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3316" y="1566377"/>
            <a:ext cx="2969999" cy="1670624"/>
          </a:xfrm>
          <a:prstGeom prst="rect">
            <a:avLst/>
          </a:prstGeom>
        </p:spPr>
      </p:pic>
      <p:sp>
        <p:nvSpPr>
          <p:cNvPr id="18" name="文本框 17"/>
          <p:cNvSpPr txBox="1"/>
          <p:nvPr/>
        </p:nvSpPr>
        <p:spPr>
          <a:xfrm>
            <a:off x="7573316" y="3310105"/>
            <a:ext cx="3042500" cy="3231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ASCAT-B/NRT – HSCAT-B/Rep02</a:t>
            </a:r>
            <a:endParaRPr kumimoji="0" lang="zh-CN"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A91D093C-3C27-AD3D-3C9D-8BC4B93F5A91}"/>
              </a:ext>
            </a:extLst>
          </p:cNvPr>
          <p:cNvSpPr txBox="1"/>
          <p:nvPr/>
        </p:nvSpPr>
        <p:spPr>
          <a:xfrm>
            <a:off x="7032105" y="1268760"/>
            <a:ext cx="3706207" cy="369332"/>
          </a:xfrm>
          <a:prstGeom prst="rect">
            <a:avLst/>
          </a:prstGeom>
          <a:noFill/>
        </p:spPr>
        <p:txBody>
          <a:bodyPr wrap="none" rtlCol="0">
            <a:spAutoFit/>
          </a:bodyPr>
          <a:lstStyle/>
          <a:p>
            <a:pPr marL="214313" marR="0" lvl="0" indent="-214313"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Pattern could be diurnal cycle error</a:t>
            </a:r>
            <a:endParaRPr kumimoji="0" lang="en-NL" sz="18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3C23847-D206-99E5-4D71-F979A6BAF110}"/>
              </a:ext>
            </a:extLst>
          </p:cNvPr>
          <p:cNvSpPr txBox="1"/>
          <p:nvPr/>
        </p:nvSpPr>
        <p:spPr>
          <a:xfrm>
            <a:off x="3287688" y="6372036"/>
            <a:ext cx="3491853" cy="369332"/>
          </a:xfrm>
          <a:prstGeom prst="rect">
            <a:avLst/>
          </a:prstGeom>
          <a:noFill/>
        </p:spPr>
        <p:txBody>
          <a:bodyPr wrap="none" rtlCol="0">
            <a:spAutoFit/>
          </a:bodyPr>
          <a:lstStyle/>
          <a:p>
            <a:pPr marL="214313" marR="0" lvl="0" indent="-214313"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F7F7F7"/>
                </a:solidFill>
                <a:effectLst/>
                <a:uLnTx/>
                <a:uFillTx/>
                <a:latin typeface="Calibri" panose="020F0502020204030204" pitchFamily="34" charset="0"/>
                <a:ea typeface="+mn-ea"/>
                <a:cs typeface="Calibri" panose="020F0502020204030204" pitchFamily="34" charset="0"/>
              </a:rPr>
              <a:t>Thanks to </a:t>
            </a:r>
            <a:r>
              <a:rPr kumimoji="0" lang="en-US" sz="1800" b="1" i="0" u="none" strike="noStrike" kern="1200" cap="none" spc="0" normalizeH="0" baseline="0" noProof="0" dirty="0" err="1">
                <a:ln>
                  <a:noFill/>
                </a:ln>
                <a:solidFill>
                  <a:srgbClr val="F7F7F7"/>
                </a:solidFill>
                <a:effectLst/>
                <a:uLnTx/>
                <a:uFillTx/>
                <a:latin typeface="Calibri" panose="020F0502020204030204" pitchFamily="34" charset="0"/>
                <a:ea typeface="+mn-ea"/>
                <a:cs typeface="Calibri" panose="020F0502020204030204" pitchFamily="34" charset="0"/>
              </a:rPr>
              <a:t>Zhixiong</a:t>
            </a:r>
            <a:r>
              <a:rPr kumimoji="0" lang="en-US" sz="1800" b="1" i="0" u="none" strike="noStrike" kern="1200" cap="none" spc="0" normalizeH="0" baseline="0" noProof="0" dirty="0">
                <a:ln>
                  <a:noFill/>
                </a:ln>
                <a:solidFill>
                  <a:srgbClr val="F7F7F7"/>
                </a:solidFill>
                <a:effectLst/>
                <a:uLnTx/>
                <a:uFillTx/>
                <a:latin typeface="Calibri" panose="020F0502020204030204" pitchFamily="34" charset="0"/>
                <a:ea typeface="+mn-ea"/>
                <a:cs typeface="Calibri" panose="020F0502020204030204" pitchFamily="34" charset="0"/>
              </a:rPr>
              <a:t> Wang, NUIST</a:t>
            </a:r>
            <a:endParaRPr kumimoji="0" lang="en-NL" sz="1800" b="1" i="0" u="none" strike="noStrike" kern="1200" cap="none" spc="0" normalizeH="0" baseline="0" noProof="0" dirty="0">
              <a:ln>
                <a:noFill/>
              </a:ln>
              <a:solidFill>
                <a:srgbClr val="F7F7F7"/>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362ECB1B-9595-6FA6-33E7-F1AB843CC4CF}"/>
              </a:ext>
            </a:extLst>
          </p:cNvPr>
          <p:cNvSpPr txBox="1"/>
          <p:nvPr/>
        </p:nvSpPr>
        <p:spPr>
          <a:xfrm>
            <a:off x="1803861" y="1124744"/>
            <a:ext cx="3579250"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From 5 different scatterometers:</a:t>
            </a:r>
          </a:p>
        </p:txBody>
      </p:sp>
      <p:sp>
        <p:nvSpPr>
          <p:cNvPr id="20" name="TextBox 19">
            <a:extLst>
              <a:ext uri="{FF2B5EF4-FFF2-40B4-BE49-F238E27FC236}">
                <a16:creationId xmlns:a16="http://schemas.microsoft.com/office/drawing/2014/main" id="{CACF7DEE-343F-000A-1E9C-5B647679D97F}"/>
              </a:ext>
            </a:extLst>
          </p:cNvPr>
          <p:cNvSpPr txBox="1"/>
          <p:nvPr/>
        </p:nvSpPr>
        <p:spPr>
          <a:xfrm>
            <a:off x="1712267" y="5841169"/>
            <a:ext cx="7576498" cy="369332"/>
          </a:xfrm>
          <a:prstGeom prst="rect">
            <a:avLst/>
          </a:prstGeom>
          <a:noFill/>
        </p:spPr>
        <p:txBody>
          <a:bodyPr wrap="none" rtlCol="0">
            <a:spAutoFit/>
          </a:bodyPr>
          <a:lstStyle/>
          <a:p>
            <a:pPr marL="214313" marR="0" lvl="0" indent="-214313"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What happens when you push ocean water wrongly in digital Earth models ?</a:t>
            </a:r>
            <a:endParaRPr kumimoji="0" lang="en-NL"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2" name="Slide Number Placeholder 3">
            <a:extLst>
              <a:ext uri="{FF2B5EF4-FFF2-40B4-BE49-F238E27FC236}">
                <a16:creationId xmlns:a16="http://schemas.microsoft.com/office/drawing/2014/main" id="{A7C1FD6E-3F5A-4292-7550-162C2D5FAE50}"/>
              </a:ext>
            </a:extLst>
          </p:cNvPr>
          <p:cNvSpPr txBox="1">
            <a:spLocks/>
          </p:cNvSpPr>
          <p:nvPr/>
        </p:nvSpPr>
        <p:spPr>
          <a:xfrm>
            <a:off x="11352584" y="6453336"/>
            <a:ext cx="233498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8E4CF8-1CD0-4AC4-8AD9-09AD11D0474F}" type="slidenum">
              <a:rPr kumimoji="0" lang="en-GB" sz="14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77160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E28E47-8330-4D90-BD21-81149A06E02A}"/>
              </a:ext>
            </a:extLst>
          </p:cNvPr>
          <p:cNvSpPr>
            <a:spLocks noGrp="1"/>
          </p:cNvSpPr>
          <p:nvPr>
            <p:ph type="title"/>
          </p:nvPr>
        </p:nvSpPr>
        <p:spPr>
          <a:xfrm>
            <a:off x="2246313" y="2294732"/>
            <a:ext cx="7772400" cy="1362075"/>
          </a:xfrm>
        </p:spPr>
        <p:txBody>
          <a:bodyPr/>
          <a:lstStyle/>
          <a:p>
            <a:r>
              <a:rPr lang="nl-NL" dirty="0"/>
              <a:t>Background information</a:t>
            </a:r>
          </a:p>
        </p:txBody>
      </p:sp>
      <p:sp>
        <p:nvSpPr>
          <p:cNvPr id="3" name="Tijdelijke aanduiding voor tekst 2">
            <a:extLst>
              <a:ext uri="{FF2B5EF4-FFF2-40B4-BE49-F238E27FC236}">
                <a16:creationId xmlns:a16="http://schemas.microsoft.com/office/drawing/2014/main" id="{3862C2AC-13AC-464F-ACB4-22582E22F294}"/>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40352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0293"/>
            <a:ext cx="9143999" cy="688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1"/>
          <p:cNvSpPr txBox="1">
            <a:spLocks noChangeArrowheads="1"/>
          </p:cNvSpPr>
          <p:nvPr/>
        </p:nvSpPr>
        <p:spPr bwMode="auto">
          <a:xfrm>
            <a:off x="4367542" y="6546830"/>
            <a:ext cx="3600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000066"/>
                </a:solidFill>
                <a:latin typeface="Verdana" pitchFamily="34" charset="0"/>
              </a:defRPr>
            </a:lvl1pPr>
            <a:lvl2pPr marL="742950" indent="-285750" eaLnBrk="0" hangingPunct="0">
              <a:spcBef>
                <a:spcPct val="20000"/>
              </a:spcBef>
              <a:buFont typeface="Arial" pitchFamily="34" charset="0"/>
              <a:buBlip>
                <a:blip r:embed="rId3"/>
              </a:buBlip>
              <a:defRPr sz="2800">
                <a:solidFill>
                  <a:srgbClr val="000066"/>
                </a:solidFill>
                <a:latin typeface="Verdana" pitchFamily="34" charset="0"/>
              </a:defRPr>
            </a:lvl2pPr>
            <a:lvl3pPr marL="1143000" indent="-228600" eaLnBrk="0" hangingPunct="0">
              <a:spcBef>
                <a:spcPct val="20000"/>
              </a:spcBef>
              <a:buFont typeface="Arial" pitchFamily="34" charset="0"/>
              <a:buBlip>
                <a:blip r:embed="rId4"/>
              </a:buBlip>
              <a:defRPr sz="2400">
                <a:solidFill>
                  <a:srgbClr val="000000"/>
                </a:solidFill>
                <a:latin typeface="Verdana" pitchFamily="34" charset="0"/>
              </a:defRPr>
            </a:lvl3pPr>
            <a:lvl4pPr marL="1600200" indent="-228600" eaLnBrk="0" hangingPunct="0">
              <a:spcBef>
                <a:spcPct val="20000"/>
              </a:spcBef>
              <a:buFont typeface="Arial" pitchFamily="34" charset="0"/>
              <a:buBlip>
                <a:blip r:embed="rId5"/>
              </a:buBlip>
              <a:defRPr sz="2000">
                <a:solidFill>
                  <a:srgbClr val="000000"/>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defRPr/>
            </a:pPr>
            <a:r>
              <a:rPr lang="en-US" altLang="nl-NL" sz="1600" b="1" dirty="0">
                <a:solidFill>
                  <a:srgbClr val="002060"/>
                </a:solidFill>
                <a:latin typeface="Verdana"/>
                <a:cs typeface="Arial" charset="0"/>
              </a:rPr>
              <a:t>Franco </a:t>
            </a:r>
            <a:r>
              <a:rPr lang="en-US" altLang="nl-NL" sz="1600" b="1" dirty="0" err="1">
                <a:solidFill>
                  <a:srgbClr val="002060"/>
                </a:solidFill>
                <a:latin typeface="Verdana"/>
                <a:cs typeface="Arial" charset="0"/>
              </a:rPr>
              <a:t>Fois</a:t>
            </a:r>
            <a:r>
              <a:rPr lang="en-US" altLang="nl-NL" sz="1600" b="1" dirty="0">
                <a:solidFill>
                  <a:srgbClr val="002060"/>
                </a:solidFill>
                <a:latin typeface="Verdana"/>
                <a:cs typeface="Arial" charset="0"/>
              </a:rPr>
              <a:t>, PhD thesis, 2015</a:t>
            </a:r>
            <a:endParaRPr lang="nl-NL" altLang="nl-NL" sz="1600" b="1" dirty="0">
              <a:solidFill>
                <a:srgbClr val="002060"/>
              </a:solidFill>
              <a:latin typeface="Verdana"/>
              <a:cs typeface="Arial" charset="0"/>
            </a:endParaRPr>
          </a:p>
        </p:txBody>
      </p:sp>
      <p:sp>
        <p:nvSpPr>
          <p:cNvPr id="2" name="TextBox 1"/>
          <p:cNvSpPr txBox="1"/>
          <p:nvPr/>
        </p:nvSpPr>
        <p:spPr>
          <a:xfrm>
            <a:off x="2063552" y="1484785"/>
            <a:ext cx="348172" cy="461665"/>
          </a:xfrm>
          <a:prstGeom prst="rect">
            <a:avLst/>
          </a:prstGeom>
          <a:noFill/>
        </p:spPr>
        <p:txBody>
          <a:bodyPr wrap="none" rtlCol="0">
            <a:spAutoFit/>
          </a:bodyPr>
          <a:lstStyle/>
          <a:p>
            <a:r>
              <a:rPr lang="en-US" b="1" dirty="0">
                <a:latin typeface="Calibri" panose="020F0502020204030204" pitchFamily="34" charset="0"/>
              </a:rPr>
              <a:t>C</a:t>
            </a:r>
            <a:endParaRPr lang="nl-NL" b="1" dirty="0">
              <a:latin typeface="Calibri" panose="020F0502020204030204" pitchFamily="34" charset="0"/>
            </a:endParaRPr>
          </a:p>
        </p:txBody>
      </p:sp>
      <p:sp>
        <p:nvSpPr>
          <p:cNvPr id="5" name="TextBox 4"/>
          <p:cNvSpPr txBox="1"/>
          <p:nvPr/>
        </p:nvSpPr>
        <p:spPr>
          <a:xfrm>
            <a:off x="4295800" y="1403075"/>
            <a:ext cx="514756" cy="461665"/>
          </a:xfrm>
          <a:prstGeom prst="rect">
            <a:avLst/>
          </a:prstGeom>
          <a:noFill/>
        </p:spPr>
        <p:txBody>
          <a:bodyPr wrap="none" rtlCol="0">
            <a:spAutoFit/>
          </a:bodyPr>
          <a:lstStyle/>
          <a:p>
            <a:r>
              <a:rPr lang="en-US" b="1" dirty="0">
                <a:latin typeface="Calibri" panose="020F0502020204030204" pitchFamily="34" charset="0"/>
              </a:rPr>
              <a:t>Ku</a:t>
            </a:r>
            <a:endParaRPr lang="nl-NL" b="1" dirty="0">
              <a:latin typeface="Calibri" panose="020F0502020204030204" pitchFamily="34" charset="0"/>
            </a:endParaRPr>
          </a:p>
        </p:txBody>
      </p:sp>
      <p:sp>
        <p:nvSpPr>
          <p:cNvPr id="6" name="TextBox 5"/>
          <p:cNvSpPr txBox="1"/>
          <p:nvPr/>
        </p:nvSpPr>
        <p:spPr>
          <a:xfrm>
            <a:off x="4295800" y="4509121"/>
            <a:ext cx="348172" cy="461665"/>
          </a:xfrm>
          <a:prstGeom prst="rect">
            <a:avLst/>
          </a:prstGeom>
          <a:noFill/>
        </p:spPr>
        <p:txBody>
          <a:bodyPr wrap="none" rtlCol="0">
            <a:spAutoFit/>
          </a:bodyPr>
          <a:lstStyle/>
          <a:p>
            <a:r>
              <a:rPr lang="en-US" b="1" dirty="0">
                <a:latin typeface="Calibri" panose="020F0502020204030204" pitchFamily="34" charset="0"/>
              </a:rPr>
              <a:t>C</a:t>
            </a:r>
            <a:endParaRPr lang="nl-NL" b="1" dirty="0">
              <a:latin typeface="Calibri" panose="020F0502020204030204" pitchFamily="34" charset="0"/>
            </a:endParaRPr>
          </a:p>
        </p:txBody>
      </p:sp>
      <p:sp>
        <p:nvSpPr>
          <p:cNvPr id="7" name="TextBox 6"/>
          <p:cNvSpPr txBox="1"/>
          <p:nvPr/>
        </p:nvSpPr>
        <p:spPr>
          <a:xfrm>
            <a:off x="1869863" y="4437113"/>
            <a:ext cx="514756" cy="461665"/>
          </a:xfrm>
          <a:prstGeom prst="rect">
            <a:avLst/>
          </a:prstGeom>
          <a:noFill/>
        </p:spPr>
        <p:txBody>
          <a:bodyPr wrap="none" rtlCol="0">
            <a:spAutoFit/>
          </a:bodyPr>
          <a:lstStyle/>
          <a:p>
            <a:r>
              <a:rPr lang="en-US" b="1" dirty="0">
                <a:latin typeface="Calibri" panose="020F0502020204030204" pitchFamily="34" charset="0"/>
              </a:rPr>
              <a:t>Ku</a:t>
            </a:r>
            <a:endParaRPr lang="nl-NL" b="1" dirty="0">
              <a:latin typeface="Calibri" panose="020F0502020204030204" pitchFamily="34" charset="0"/>
            </a:endParaRPr>
          </a:p>
        </p:txBody>
      </p:sp>
      <p:sp>
        <p:nvSpPr>
          <p:cNvPr id="8" name="TextBox 7"/>
          <p:cNvSpPr txBox="1"/>
          <p:nvPr/>
        </p:nvSpPr>
        <p:spPr>
          <a:xfrm>
            <a:off x="6960096" y="692697"/>
            <a:ext cx="514756" cy="461665"/>
          </a:xfrm>
          <a:prstGeom prst="rect">
            <a:avLst/>
          </a:prstGeom>
          <a:noFill/>
        </p:spPr>
        <p:txBody>
          <a:bodyPr wrap="none" rtlCol="0">
            <a:spAutoFit/>
          </a:bodyPr>
          <a:lstStyle/>
          <a:p>
            <a:r>
              <a:rPr lang="en-US" b="1" dirty="0">
                <a:latin typeface="Calibri" panose="020F0502020204030204" pitchFamily="34" charset="0"/>
              </a:rPr>
              <a:t>Ku</a:t>
            </a:r>
            <a:endParaRPr lang="nl-NL" b="1" dirty="0">
              <a:latin typeface="Calibri" panose="020F0502020204030204" pitchFamily="34" charset="0"/>
            </a:endParaRPr>
          </a:p>
        </p:txBody>
      </p:sp>
      <p:sp>
        <p:nvSpPr>
          <p:cNvPr id="9" name="TextBox 8"/>
          <p:cNvSpPr txBox="1"/>
          <p:nvPr/>
        </p:nvSpPr>
        <p:spPr>
          <a:xfrm>
            <a:off x="7237428" y="3212977"/>
            <a:ext cx="514756" cy="461665"/>
          </a:xfrm>
          <a:prstGeom prst="rect">
            <a:avLst/>
          </a:prstGeom>
          <a:noFill/>
        </p:spPr>
        <p:txBody>
          <a:bodyPr wrap="none" rtlCol="0">
            <a:spAutoFit/>
          </a:bodyPr>
          <a:lstStyle/>
          <a:p>
            <a:r>
              <a:rPr lang="en-US" b="1" dirty="0">
                <a:latin typeface="Calibri" panose="020F0502020204030204" pitchFamily="34" charset="0"/>
              </a:rPr>
              <a:t>Ku</a:t>
            </a:r>
            <a:endParaRPr lang="nl-NL" b="1" dirty="0">
              <a:latin typeface="Calibri" panose="020F0502020204030204" pitchFamily="34" charset="0"/>
            </a:endParaRPr>
          </a:p>
        </p:txBody>
      </p:sp>
    </p:spTree>
    <p:extLst>
      <p:ext uri="{BB962C8B-B14F-4D97-AF65-F5344CB8AC3E}">
        <p14:creationId xmlns:p14="http://schemas.microsoft.com/office/powerpoint/2010/main" val="3765710211"/>
      </p:ext>
    </p:extLst>
  </p:cSld>
  <p:clrMapOvr>
    <a:masterClrMapping/>
  </p:clrMapOvr>
</p:sld>
</file>

<file path=ppt/theme/theme1.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Aangepast ontwerp">
  <a:themeElements>
    <a:clrScheme name="3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Aangepast 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angepast ontwerp">
  <a:themeElements>
    <a:clrScheme name="3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Aangepast 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3_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andaardontwerp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Standaardontwerp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3_Standaardontwerp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3_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andaardontwerp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Standaardontwerp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3_Standaardontwerp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Aangepast ontwerp">
  <a:themeElements>
    <a:clrScheme name="3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Aangepast 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3432</TotalTime>
  <Words>1179</Words>
  <Application>Microsoft Office PowerPoint</Application>
  <PresentationFormat>Widescreen</PresentationFormat>
  <Paragraphs>184</Paragraphs>
  <Slides>12</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12</vt:i4>
      </vt:variant>
    </vt:vector>
  </HeadingPairs>
  <TitlesOfParts>
    <vt:vector size="26" baseType="lpstr">
      <vt:lpstr>Arial</vt:lpstr>
      <vt:lpstr>Arial Narrow</vt:lpstr>
      <vt:lpstr>Calibri</vt:lpstr>
      <vt:lpstr>Symbol</vt:lpstr>
      <vt:lpstr>Times New Roman</vt:lpstr>
      <vt:lpstr>Verdana</vt:lpstr>
      <vt:lpstr>Wingdings</vt:lpstr>
      <vt:lpstr>Aangepast ontwerp</vt:lpstr>
      <vt:lpstr>3_Aangepast ontwerp</vt:lpstr>
      <vt:lpstr>Office Theme</vt:lpstr>
      <vt:lpstr>4_Aangepast ontwerp</vt:lpstr>
      <vt:lpstr>4_Standaardontwerp</vt:lpstr>
      <vt:lpstr>5_Standaardontwerp</vt:lpstr>
      <vt:lpstr>9_Aangepast ontwerp</vt:lpstr>
      <vt:lpstr>PowerPoint Presentation</vt:lpstr>
      <vt:lpstr>Golden age of Scatterometry (WMO OSCAR)</vt:lpstr>
      <vt:lpstr>Motivation / Potential </vt:lpstr>
      <vt:lpstr>To be considered by CGMS from OSW TG</vt:lpstr>
      <vt:lpstr>F2F IOVWST</vt:lpstr>
      <vt:lpstr>PowerPoint Presentation</vt:lpstr>
      <vt:lpstr>PowerPoint Presentation</vt:lpstr>
      <vt:lpstr>Background information</vt:lpstr>
      <vt:lpstr>PowerPoint Presentation</vt:lpstr>
      <vt:lpstr>Stress-equivalent wind</vt:lpstr>
      <vt:lpstr>Current CGMS OSW Task Group</vt:lpstr>
      <vt:lpstr>Actionable CGMS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Stoffelen, Ad (KNMI)</dc:creator>
  <cp:lastModifiedBy>Stoffelen, Ad (KNMI)</cp:lastModifiedBy>
  <cp:revision>106</cp:revision>
  <dcterms:created xsi:type="dcterms:W3CDTF">2021-02-22T09:33:05Z</dcterms:created>
  <dcterms:modified xsi:type="dcterms:W3CDTF">2024-05-29T02:14:48Z</dcterms:modified>
</cp:coreProperties>
</file>