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0f7036f7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70f7036f7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70f7036f7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70f7036f7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caabb5d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dcaabb5d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70f7036f7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70f7036f7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8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00" y="2694175"/>
            <a:ext cx="2982749" cy="225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4475" y="2159850"/>
            <a:ext cx="4345450" cy="289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00" y="558625"/>
            <a:ext cx="2644475" cy="21355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920700" y="48475"/>
            <a:ext cx="73104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SAR Basics -1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935175" y="436225"/>
            <a:ext cx="61473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Active instrument, typically uses microwave bands - works in all atmospheric conditions &amp; day/night, measures amplitude and phase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Can achieve fine spatial resolution (&lt;10 m) independent of platform height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Resolution δ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= (Z</a:t>
            </a:r>
            <a:r>
              <a:rPr baseline="-25000" lang="en">
                <a:latin typeface="Times New Roman"/>
                <a:ea typeface="Times New Roman"/>
                <a:cs typeface="Times New Roman"/>
                <a:sym typeface="Times New Roman"/>
              </a:rPr>
              <a:t>platform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𝜆</a:t>
            </a:r>
            <a:r>
              <a:rPr baseline="-25000" lang="en"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) / L</a:t>
            </a:r>
            <a:r>
              <a:rPr baseline="-25000" lang="en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aseline="-25000" lang="en">
                <a:latin typeface="Times New Roman"/>
                <a:ea typeface="Times New Roman"/>
                <a:cs typeface="Times New Roman"/>
                <a:sym typeface="Times New Roman"/>
              </a:rPr>
              <a:t>ntenna</a:t>
            </a:r>
            <a:endParaRPr baseline="-25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δ=(850 km)(5 cm)/(10 m)=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4.25 km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Simulates a large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aseline="-250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antenna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by superposition… larger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aseline="-25000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antenna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finer δ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SAR works well or “easy to interpret” when the target does not move!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6998675" y="2485425"/>
            <a:ext cx="2083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Typically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ocean image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Looks blurry due to SAR imaging mechanisms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9832" y="2571750"/>
            <a:ext cx="5765967" cy="257175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920700" y="48475"/>
            <a:ext cx="73104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SAR Basics - 2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145350" y="623125"/>
            <a:ext cx="8875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Ocean signals are difficult to interpret because of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32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hydrodynamic modulation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ocean waves modulate the amplitude of the shorter waves, and thus the backscatter intensity (theories still lacking)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32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tilt modulation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ocean waves modulate the local geometry and slopes of the sea surface (important for low incidence)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32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velocity bunching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- the wave orbital velocities, with surface convergence and divergence, produce modulations in the image as the scatterers moving on the waves are placed according to these induced Doppler velocities (dominant)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00" y="2857875"/>
            <a:ext cx="3513125" cy="13095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332275" y="2353650"/>
            <a:ext cx="20283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Velocity Bunching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2600" y="1651379"/>
            <a:ext cx="4091400" cy="318049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920700" y="48475"/>
            <a:ext cx="73104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SAR Applications 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4">
            <a:alphaModFix/>
          </a:blip>
          <a:srcRect b="0" l="0" r="0" t="5401"/>
          <a:stretch/>
        </p:blipFill>
        <p:spPr>
          <a:xfrm>
            <a:off x="138550" y="678425"/>
            <a:ext cx="2839576" cy="411885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2762125" y="470700"/>
            <a:ext cx="4236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Times New Roman"/>
                <a:ea typeface="Times New Roman"/>
                <a:cs typeface="Times New Roman"/>
                <a:sym typeface="Times New Roman"/>
              </a:rPr>
              <a:t>←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SAR gets the extreme wind speeds accurate!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Irma 2017 - Cross-polarization (VH) 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does not saturate under extreme winds 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(A. Mouche, IFREMER)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2838275" y="2025125"/>
            <a:ext cx="22983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SAR textures map to atmospheric stratification 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→cells ~unstable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→rolls ~near-neutral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→none ~stable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Stopa et al., GRL 2022</a:t>
            </a:r>
            <a:r>
              <a:rPr b="1" lang="en" sz="2000"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ctrTitle"/>
          </p:nvPr>
        </p:nvSpPr>
        <p:spPr>
          <a:xfrm>
            <a:off x="311700" y="439775"/>
            <a:ext cx="3686400" cy="5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Convolutional Neural Network (CNN) for wind retrieval.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Case of Venice Lagoon</a:t>
            </a:r>
            <a:endParaRPr sz="1800"/>
          </a:p>
        </p:txBody>
      </p:sp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8950" y="745224"/>
            <a:ext cx="4745737" cy="4745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77375"/>
            <a:ext cx="3957696" cy="40137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>
            <p:ph type="ctrTitle"/>
          </p:nvPr>
        </p:nvSpPr>
        <p:spPr>
          <a:xfrm>
            <a:off x="4731300" y="287375"/>
            <a:ext cx="4289700" cy="5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CNN winds (colored) for validation of coastal scatterometer winds (black)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/>
        </p:nvSpPr>
        <p:spPr>
          <a:xfrm>
            <a:off x="920700" y="48475"/>
            <a:ext cx="73104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SAR Availability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00" y="532625"/>
            <a:ext cx="5833799" cy="40782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69200" y="4562000"/>
            <a:ext cx="32745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Image: Alfredo Fernández-Lan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 sz="1100">
                <a:solidFill>
                  <a:schemeClr val="dk1"/>
                </a:solidFill>
              </a:rPr>
              <a:t>	 	 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5725000" y="539975"/>
            <a:ext cx="3296100" cy="34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●X, C, L, P ~ 3, 6, 24, 65 cm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●ESA has an open data policy making Sentinel-1 readily available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●NASA’s NiSAR is in L-band - focus on cryosphere and land - open data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●There are private SAR companies allowing on-demand 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acquisitions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