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9"/>
  </p:normalViewPr>
  <p:slideViewPr>
    <p:cSldViewPr snapToGrid="0">
      <p:cViewPr varScale="1">
        <p:scale>
          <a:sx n="96" d="100"/>
          <a:sy n="96" d="100"/>
        </p:scale>
        <p:origin x="184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2F5C-E0B3-4775-074D-9665785706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EBB169-9740-8AE3-A428-CBF9E3C28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5CB61-246C-329A-888A-5C242ED08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7871-630D-144A-B47C-F2620E755D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6D6B31-6334-8501-5AB9-C3155D7BE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797F0E-AFBB-F2F2-1B06-192F61F2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EFB1-DF34-394E-A422-96B416146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25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19CE8-6AB6-B65E-7DA4-0B52C6F30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C63398-36DA-8BC0-CC95-EF1FE14F9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7B643-E4C4-5A8A-701C-1EA1D02E5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7871-630D-144A-B47C-F2620E755D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14BE3-C506-BD70-2768-225C14ACF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7C524-23A7-B9CC-6C08-33A2C1716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EFB1-DF34-394E-A422-96B416146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14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F7E634-21BA-D369-11AA-C5AF775C69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93F137-08CA-2A04-383B-ED78B1067C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9B9DD-27E3-1361-7712-69D6E07B6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7871-630D-144A-B47C-F2620E755D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3729B-94DE-4D6A-CEA2-F1F3F0A0C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94683-4732-495E-58CC-ABEB9545A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EFB1-DF34-394E-A422-96B416146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849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D9A02-C184-94A4-0322-E089B5CDF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89747-F9A4-9BCD-438E-2B5DB7419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AFD51-1DA3-174F-30FA-CB5EAA7D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7871-630D-144A-B47C-F2620E755D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D6D63-141C-6C4B-3BDE-46C505125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31E9E-72D3-2921-B4D5-EB47245B0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EFB1-DF34-394E-A422-96B416146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93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3D3FD-A030-4C34-40A0-5F92E47D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2B4E0-CD7F-C1F6-7928-2F22E21E5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13828-879E-352A-AFC1-EF763C5D3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7871-630D-144A-B47C-F2620E755D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A6A276-973C-2EB1-62BD-3E294D522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AC4E1-EC95-D8F7-AD42-72919724B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EFB1-DF34-394E-A422-96B416146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42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480EC-4F3F-792C-07F6-C996FE9FA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3677B-DF96-3653-3288-7D02571C31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9C1CD0-76D6-9833-3F20-1C332A8275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E6CE2A-54FF-CCCD-584D-435535023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7871-630D-144A-B47C-F2620E755D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3CB7C-A67D-8F5F-C67B-EE2C962D4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13936D-D23A-A77E-B791-1C3743EA3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EFB1-DF34-394E-A422-96B416146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709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6D22-325E-7588-7C76-EAFBE8F60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B4D82-BEE4-B456-2DC3-AB4576F24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3EEBD-3E4F-BE36-7349-66BA697A1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38098B-2CA7-B349-7C1E-3D5872E7F5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DCEB76-CE38-D8CE-3323-4CF061D96F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EDA36E-738C-5975-4DFF-EC9588A48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7871-630D-144A-B47C-F2620E755D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35BEA1-53E5-589A-72D4-A1EF7740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FBA665-5EF5-116B-2A58-9FCD3C4F5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EFB1-DF34-394E-A422-96B416146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21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31975-AC4F-4297-77EB-6BB0A1B73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2691E4-B57A-3BC0-7360-DFACA59F1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7871-630D-144A-B47C-F2620E755D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03353F-7723-BE9B-5A64-ACBCAB8F5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CA1B67-3AC1-00BF-BBEC-2BF3C1F1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EFB1-DF34-394E-A422-96B416146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59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462027-C9EE-5446-8063-4A72F303F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7871-630D-144A-B47C-F2620E755D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2158B7-999A-5783-B870-E09782CBD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04F7A-1122-035E-8C11-3FD4AECBF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EFB1-DF34-394E-A422-96B416146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59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6048B-232D-E78A-F8E9-7045BBB6D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5A8BD-0BCF-3756-A7D4-222D06A0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635A73-82BA-598C-B063-DE95527F7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22E0D5-1A70-B300-E702-296D0F712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7871-630D-144A-B47C-F2620E755D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4CFD8-E875-0598-57A3-B1CB5F863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47A41D-3128-225B-A451-5787202DB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EFB1-DF34-394E-A422-96B416146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61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760A5-1DAD-0305-038F-181DB5AFE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6E48F2-AF11-094B-E5E2-F492B07D59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368455-1FB7-8BC2-6B81-827965D19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AAAB69-E5EC-496F-01C8-2CF78B4EF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7871-630D-144A-B47C-F2620E755D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ACCC8E-8F60-E818-6812-00933D17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590AF7-9277-69E6-E39E-F9D0CBF3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2EFB1-DF34-394E-A422-96B416146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55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023246-026A-F152-90C1-CFD2FCEBB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5821F-0AA0-9761-A60D-0275BA959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790A5-A820-9E9F-41D5-291FE11AB0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737871-630D-144A-B47C-F2620E755D52}" type="datetimeFigureOut">
              <a:rPr lang="en-US" smtClean="0"/>
              <a:t>5/28/24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12F01-338A-9267-FD1A-32C6CDE780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713CA-F918-E66A-0758-DBDD4743FE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52EFB1-DF34-394E-A422-96B416146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93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n hourglass&#10;&#10;Description automatically generated">
            <a:extLst>
              <a:ext uri="{FF2B5EF4-FFF2-40B4-BE49-F238E27FC236}">
                <a16:creationId xmlns:a16="http://schemas.microsoft.com/office/drawing/2014/main" id="{41AC0855-07FC-001A-2ADC-A0D7C9F0E6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99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card&#10;&#10;Description automatically generated">
            <a:extLst>
              <a:ext uri="{FF2B5EF4-FFF2-40B4-BE49-F238E27FC236}">
                <a16:creationId xmlns:a16="http://schemas.microsoft.com/office/drawing/2014/main" id="{C7E3BC66-49B1-6CA3-6681-8FD7CA8A8C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82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9955374-E39A-8037-3829-E202C21FEE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2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group of people&#10;&#10;Description automatically generated">
            <a:extLst>
              <a:ext uri="{FF2B5EF4-FFF2-40B4-BE49-F238E27FC236}">
                <a16:creationId xmlns:a16="http://schemas.microsoft.com/office/drawing/2014/main" id="{C6249F32-56A0-2EED-F7AC-CDDD934D83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85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B9B36A5-21D5-7269-D3EE-EFB5D71CE0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12"/>
          <a:stretch/>
        </p:blipFill>
        <p:spPr>
          <a:xfrm>
            <a:off x="0" y="10409"/>
            <a:ext cx="12192000" cy="690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12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website&#10;&#10;Description automatically generated">
            <a:extLst>
              <a:ext uri="{FF2B5EF4-FFF2-40B4-BE49-F238E27FC236}">
                <a16:creationId xmlns:a16="http://schemas.microsoft.com/office/drawing/2014/main" id="{B3144E2C-5A01-ED29-4865-A60178E5CA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605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blue and green planet&#10;&#10;Description automatically generated">
            <a:extLst>
              <a:ext uri="{FF2B5EF4-FFF2-40B4-BE49-F238E27FC236}">
                <a16:creationId xmlns:a16="http://schemas.microsoft.com/office/drawing/2014/main" id="{9FE3EC28-6F02-06A3-33B6-1450B532F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681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map&#10;&#10;Description automatically generated">
            <a:extLst>
              <a:ext uri="{FF2B5EF4-FFF2-40B4-BE49-F238E27FC236}">
                <a16:creationId xmlns:a16="http://schemas.microsoft.com/office/drawing/2014/main" id="{5CAC0DD3-4C48-D96D-32C3-3EDB7A0C9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00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llage of images of earth&#10;&#10;Description automatically generated">
            <a:extLst>
              <a:ext uri="{FF2B5EF4-FFF2-40B4-BE49-F238E27FC236}">
                <a16:creationId xmlns:a16="http://schemas.microsoft.com/office/drawing/2014/main" id="{70ACBD9D-294D-FE49-08B1-8940E9A8C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08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pyramid&#10;&#10;Description automatically generated">
            <a:extLst>
              <a:ext uri="{FF2B5EF4-FFF2-40B4-BE49-F238E27FC236}">
                <a16:creationId xmlns:a16="http://schemas.microsoft.com/office/drawing/2014/main" id="{07092537-63A9-087F-1599-2B769F1BA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37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Vinogradova Shiffer, Nadya (HQ-DK000)</dc:creator>
  <cp:lastModifiedBy>Vinogradova Shiffer, Nadya (HQ-DK000)</cp:lastModifiedBy>
  <cp:revision>6</cp:revision>
  <dcterms:created xsi:type="dcterms:W3CDTF">2024-05-29T01:01:21Z</dcterms:created>
  <dcterms:modified xsi:type="dcterms:W3CDTF">2024-05-29T01:12:27Z</dcterms:modified>
</cp:coreProperties>
</file>