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3"/>
  </p:notesMasterIdLst>
  <p:handoutMasterIdLst>
    <p:handoutMasterId r:id="rId24"/>
  </p:handoutMasterIdLst>
  <p:sldIdLst>
    <p:sldId id="643" r:id="rId2"/>
    <p:sldId id="707" r:id="rId3"/>
    <p:sldId id="749" r:id="rId4"/>
    <p:sldId id="259" r:id="rId5"/>
    <p:sldId id="261" r:id="rId6"/>
    <p:sldId id="262" r:id="rId7"/>
    <p:sldId id="263" r:id="rId8"/>
    <p:sldId id="750" r:id="rId9"/>
    <p:sldId id="363" r:id="rId10"/>
    <p:sldId id="364" r:id="rId11"/>
    <p:sldId id="365" r:id="rId12"/>
    <p:sldId id="354" r:id="rId13"/>
    <p:sldId id="328" r:id="rId14"/>
    <p:sldId id="327" r:id="rId15"/>
    <p:sldId id="324" r:id="rId16"/>
    <p:sldId id="460" r:id="rId17"/>
    <p:sldId id="751" r:id="rId18"/>
    <p:sldId id="748" r:id="rId19"/>
    <p:sldId id="325" r:id="rId20"/>
    <p:sldId id="349" r:id="rId21"/>
    <p:sldId id="350" r:id="rId22"/>
  </p:sldIdLst>
  <p:sldSz cx="12192000" cy="6858000"/>
  <p:notesSz cx="7035800" cy="9194800"/>
  <p:defaultTextStyle>
    <a:defPPr>
      <a:defRPr lang="en-US"/>
    </a:defPPr>
    <a:lvl1pPr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FF0000"/>
    <a:srgbClr val="CC3300"/>
    <a:srgbClr val="0000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476C68-A1DD-47ED-8B5A-9A8F1AD6A92A}" v="1033" dt="2024-05-27T23:20:08.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00" autoAdjust="0"/>
    <p:restoredTop sz="90929"/>
  </p:normalViewPr>
  <p:slideViewPr>
    <p:cSldViewPr>
      <p:cViewPr varScale="1">
        <p:scale>
          <a:sx n="79" d="100"/>
          <a:sy n="79" d="100"/>
        </p:scale>
        <p:origin x="132" y="6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Bourassa" userId="fb71b64b-1521-4525-86f3-cca9f4322278" providerId="ADAL" clId="{8A476C68-A1DD-47ED-8B5A-9A8F1AD6A92A}"/>
    <pc:docChg chg="undo custSel addSld delSld modSld sldOrd modMainMaster">
      <pc:chgData name="Mark Bourassa" userId="fb71b64b-1521-4525-86f3-cca9f4322278" providerId="ADAL" clId="{8A476C68-A1DD-47ED-8B5A-9A8F1AD6A92A}" dt="2024-05-27T23:31:34.213" v="5076" actId="313"/>
      <pc:docMkLst>
        <pc:docMk/>
      </pc:docMkLst>
      <pc:sldChg chg="modSp add mod modAnim">
        <pc:chgData name="Mark Bourassa" userId="fb71b64b-1521-4525-86f3-cca9f4322278" providerId="ADAL" clId="{8A476C68-A1DD-47ED-8B5A-9A8F1AD6A92A}" dt="2024-05-27T23:01:25.913" v="3238" actId="207"/>
        <pc:sldMkLst>
          <pc:docMk/>
          <pc:sldMk cId="141388551" sldId="259"/>
        </pc:sldMkLst>
        <pc:spChg chg="mod">
          <ac:chgData name="Mark Bourassa" userId="fb71b64b-1521-4525-86f3-cca9f4322278" providerId="ADAL" clId="{8A476C68-A1DD-47ED-8B5A-9A8F1AD6A92A}" dt="2024-05-27T23:01:25.913" v="3238" actId="207"/>
          <ac:spMkLst>
            <pc:docMk/>
            <pc:sldMk cId="141388551" sldId="259"/>
            <ac:spMk id="6" creationId="{00000000-0000-0000-0000-000000000000}"/>
          </ac:spMkLst>
        </pc:spChg>
        <pc:spChg chg="mod">
          <ac:chgData name="Mark Bourassa" userId="fb71b64b-1521-4525-86f3-cca9f4322278" providerId="ADAL" clId="{8A476C68-A1DD-47ED-8B5A-9A8F1AD6A92A}" dt="2024-05-27T20:13:15.867" v="465" actId="1076"/>
          <ac:spMkLst>
            <pc:docMk/>
            <pc:sldMk cId="141388551" sldId="259"/>
            <ac:spMk id="9" creationId="{00000000-0000-0000-0000-000000000000}"/>
          </ac:spMkLst>
        </pc:spChg>
        <pc:spChg chg="mod">
          <ac:chgData name="Mark Bourassa" userId="fb71b64b-1521-4525-86f3-cca9f4322278" providerId="ADAL" clId="{8A476C68-A1DD-47ED-8B5A-9A8F1AD6A92A}" dt="2024-05-27T20:08:19.604" v="384" actId="255"/>
          <ac:spMkLst>
            <pc:docMk/>
            <pc:sldMk cId="141388551" sldId="259"/>
            <ac:spMk id="10" creationId="{00000000-0000-0000-0000-000000000000}"/>
          </ac:spMkLst>
        </pc:spChg>
      </pc:sldChg>
      <pc:sldChg chg="modSp add mod">
        <pc:chgData name="Mark Bourassa" userId="fb71b64b-1521-4525-86f3-cca9f4322278" providerId="ADAL" clId="{8A476C68-A1DD-47ED-8B5A-9A8F1AD6A92A}" dt="2024-05-27T23:01:21.610" v="3237" actId="207"/>
        <pc:sldMkLst>
          <pc:docMk/>
          <pc:sldMk cId="1380911172" sldId="261"/>
        </pc:sldMkLst>
        <pc:spChg chg="mod">
          <ac:chgData name="Mark Bourassa" userId="fb71b64b-1521-4525-86f3-cca9f4322278" providerId="ADAL" clId="{8A476C68-A1DD-47ED-8B5A-9A8F1AD6A92A}" dt="2024-05-27T20:11:05.342" v="409" actId="1035"/>
          <ac:spMkLst>
            <pc:docMk/>
            <pc:sldMk cId="1380911172" sldId="261"/>
            <ac:spMk id="2" creationId="{3F2F1B41-39E4-E545-B0E4-B84B688DE7EC}"/>
          </ac:spMkLst>
        </pc:spChg>
        <pc:spChg chg="mod">
          <ac:chgData name="Mark Bourassa" userId="fb71b64b-1521-4525-86f3-cca9f4322278" providerId="ADAL" clId="{8A476C68-A1DD-47ED-8B5A-9A8F1AD6A92A}" dt="2024-05-27T20:11:05.342" v="409" actId="1035"/>
          <ac:spMkLst>
            <pc:docMk/>
            <pc:sldMk cId="1380911172" sldId="261"/>
            <ac:spMk id="3" creationId="{F97A253B-07DA-374C-A5E2-346BC2BA1519}"/>
          </ac:spMkLst>
        </pc:spChg>
        <pc:spChg chg="mod">
          <ac:chgData name="Mark Bourassa" userId="fb71b64b-1521-4525-86f3-cca9f4322278" providerId="ADAL" clId="{8A476C68-A1DD-47ED-8B5A-9A8F1AD6A92A}" dt="2024-05-27T23:01:21.610" v="3237" actId="207"/>
          <ac:spMkLst>
            <pc:docMk/>
            <pc:sldMk cId="1380911172" sldId="261"/>
            <ac:spMk id="6" creationId="{00000000-0000-0000-0000-000000000000}"/>
          </ac:spMkLst>
        </pc:spChg>
        <pc:spChg chg="mod">
          <ac:chgData name="Mark Bourassa" userId="fb71b64b-1521-4525-86f3-cca9f4322278" providerId="ADAL" clId="{8A476C68-A1DD-47ED-8B5A-9A8F1AD6A92A}" dt="2024-05-27T20:11:27.951" v="418" actId="1035"/>
          <ac:spMkLst>
            <pc:docMk/>
            <pc:sldMk cId="1380911172" sldId="261"/>
            <ac:spMk id="8" creationId="{AAC0875A-81CF-C046-8EC5-0929FB95E2DE}"/>
          </ac:spMkLst>
        </pc:spChg>
        <pc:spChg chg="mod">
          <ac:chgData name="Mark Bourassa" userId="fb71b64b-1521-4525-86f3-cca9f4322278" providerId="ADAL" clId="{8A476C68-A1DD-47ED-8B5A-9A8F1AD6A92A}" dt="2024-05-27T20:13:00.016" v="451" actId="14100"/>
          <ac:spMkLst>
            <pc:docMk/>
            <pc:sldMk cId="1380911172" sldId="261"/>
            <ac:spMk id="9" creationId="{00000000-0000-0000-0000-000000000000}"/>
          </ac:spMkLst>
        </pc:spChg>
        <pc:spChg chg="mod">
          <ac:chgData name="Mark Bourassa" userId="fb71b64b-1521-4525-86f3-cca9f4322278" providerId="ADAL" clId="{8A476C68-A1DD-47ED-8B5A-9A8F1AD6A92A}" dt="2024-05-27T20:09:37.357" v="389" actId="20577"/>
          <ac:spMkLst>
            <pc:docMk/>
            <pc:sldMk cId="1380911172" sldId="261"/>
            <ac:spMk id="15" creationId="{00000000-0000-0000-0000-000000000000}"/>
          </ac:spMkLst>
        </pc:spChg>
        <pc:spChg chg="mod">
          <ac:chgData name="Mark Bourassa" userId="fb71b64b-1521-4525-86f3-cca9f4322278" providerId="ADAL" clId="{8A476C68-A1DD-47ED-8B5A-9A8F1AD6A92A}" dt="2024-05-27T20:11:05.342" v="409" actId="1035"/>
          <ac:spMkLst>
            <pc:docMk/>
            <pc:sldMk cId="1380911172" sldId="261"/>
            <ac:spMk id="19" creationId="{5F5F4268-1809-F44D-926A-C1355EAF7009}"/>
          </ac:spMkLst>
        </pc:spChg>
        <pc:spChg chg="mod">
          <ac:chgData name="Mark Bourassa" userId="fb71b64b-1521-4525-86f3-cca9f4322278" providerId="ADAL" clId="{8A476C68-A1DD-47ED-8B5A-9A8F1AD6A92A}" dt="2024-05-27T20:11:05.342" v="409" actId="1035"/>
          <ac:spMkLst>
            <pc:docMk/>
            <pc:sldMk cId="1380911172" sldId="261"/>
            <ac:spMk id="22" creationId="{AFCBD2D8-08E5-F743-BB1A-0E328082CF2E}"/>
          </ac:spMkLst>
        </pc:spChg>
        <pc:spChg chg="mod">
          <ac:chgData name="Mark Bourassa" userId="fb71b64b-1521-4525-86f3-cca9f4322278" providerId="ADAL" clId="{8A476C68-A1DD-47ED-8B5A-9A8F1AD6A92A}" dt="2024-05-27T20:11:05.342" v="409" actId="1035"/>
          <ac:spMkLst>
            <pc:docMk/>
            <pc:sldMk cId="1380911172" sldId="261"/>
            <ac:spMk id="23" creationId="{66E7119D-2D4C-B341-9522-998C3E4B906B}"/>
          </ac:spMkLst>
        </pc:spChg>
        <pc:spChg chg="mod">
          <ac:chgData name="Mark Bourassa" userId="fb71b64b-1521-4525-86f3-cca9f4322278" providerId="ADAL" clId="{8A476C68-A1DD-47ED-8B5A-9A8F1AD6A92A}" dt="2024-05-27T20:11:05.342" v="409" actId="1035"/>
          <ac:spMkLst>
            <pc:docMk/>
            <pc:sldMk cId="1380911172" sldId="261"/>
            <ac:spMk id="24" creationId="{C14E157B-6A7E-E346-88A6-958310737E7C}"/>
          </ac:spMkLst>
        </pc:spChg>
        <pc:spChg chg="mod">
          <ac:chgData name="Mark Bourassa" userId="fb71b64b-1521-4525-86f3-cca9f4322278" providerId="ADAL" clId="{8A476C68-A1DD-47ED-8B5A-9A8F1AD6A92A}" dt="2024-05-27T20:11:05.342" v="409" actId="1035"/>
          <ac:spMkLst>
            <pc:docMk/>
            <pc:sldMk cId="1380911172" sldId="261"/>
            <ac:spMk id="25" creationId="{55ABFEDB-5745-544E-B5B8-28BA034A2021}"/>
          </ac:spMkLst>
        </pc:spChg>
        <pc:spChg chg="mod">
          <ac:chgData name="Mark Bourassa" userId="fb71b64b-1521-4525-86f3-cca9f4322278" providerId="ADAL" clId="{8A476C68-A1DD-47ED-8B5A-9A8F1AD6A92A}" dt="2024-05-27T20:10:19.741" v="399" actId="5793"/>
          <ac:spMkLst>
            <pc:docMk/>
            <pc:sldMk cId="1380911172" sldId="261"/>
            <ac:spMk id="26" creationId="{F09577F5-2C75-B848-9B27-45C23A4FA923}"/>
          </ac:spMkLst>
        </pc:spChg>
        <pc:spChg chg="mod">
          <ac:chgData name="Mark Bourassa" userId="fb71b64b-1521-4525-86f3-cca9f4322278" providerId="ADAL" clId="{8A476C68-A1DD-47ED-8B5A-9A8F1AD6A92A}" dt="2024-05-27T20:10:20.907" v="400" actId="5793"/>
          <ac:spMkLst>
            <pc:docMk/>
            <pc:sldMk cId="1380911172" sldId="261"/>
            <ac:spMk id="27" creationId="{BDE64144-1ADE-EC4B-82B5-5BE39CB855A8}"/>
          </ac:spMkLst>
        </pc:spChg>
        <pc:spChg chg="mod">
          <ac:chgData name="Mark Bourassa" userId="fb71b64b-1521-4525-86f3-cca9f4322278" providerId="ADAL" clId="{8A476C68-A1DD-47ED-8B5A-9A8F1AD6A92A}" dt="2024-05-27T20:10:22.473" v="401" actId="5793"/>
          <ac:spMkLst>
            <pc:docMk/>
            <pc:sldMk cId="1380911172" sldId="261"/>
            <ac:spMk id="28" creationId="{13C9EE34-2D88-D84D-9B69-BB9C13D10414}"/>
          </ac:spMkLst>
        </pc:spChg>
        <pc:spChg chg="mod">
          <ac:chgData name="Mark Bourassa" userId="fb71b64b-1521-4525-86f3-cca9f4322278" providerId="ADAL" clId="{8A476C68-A1DD-47ED-8B5A-9A8F1AD6A92A}" dt="2024-05-27T20:10:23.774" v="402" actId="5793"/>
          <ac:spMkLst>
            <pc:docMk/>
            <pc:sldMk cId="1380911172" sldId="261"/>
            <ac:spMk id="29" creationId="{8DD06352-F2A1-EE4C-9118-8362EFDE0ABB}"/>
          </ac:spMkLst>
        </pc:spChg>
        <pc:spChg chg="mod">
          <ac:chgData name="Mark Bourassa" userId="fb71b64b-1521-4525-86f3-cca9f4322278" providerId="ADAL" clId="{8A476C68-A1DD-47ED-8B5A-9A8F1AD6A92A}" dt="2024-05-27T20:10:26.052" v="403" actId="5793"/>
          <ac:spMkLst>
            <pc:docMk/>
            <pc:sldMk cId="1380911172" sldId="261"/>
            <ac:spMk id="30" creationId="{1FD21797-17C8-594B-AD76-6E8CD21AC43B}"/>
          </ac:spMkLst>
        </pc:spChg>
        <pc:spChg chg="mod">
          <ac:chgData name="Mark Bourassa" userId="fb71b64b-1521-4525-86f3-cca9f4322278" providerId="ADAL" clId="{8A476C68-A1DD-47ED-8B5A-9A8F1AD6A92A}" dt="2024-05-27T20:11:21.256" v="414" actId="5793"/>
          <ac:spMkLst>
            <pc:docMk/>
            <pc:sldMk cId="1380911172" sldId="261"/>
            <ac:spMk id="31" creationId="{B0D2070E-FCDD-AB42-A2FF-45B41CB63258}"/>
          </ac:spMkLst>
        </pc:spChg>
        <pc:picChg chg="mod">
          <ac:chgData name="Mark Bourassa" userId="fb71b64b-1521-4525-86f3-cca9f4322278" providerId="ADAL" clId="{8A476C68-A1DD-47ED-8B5A-9A8F1AD6A92A}" dt="2024-05-27T20:11:05.342" v="409" actId="1035"/>
          <ac:picMkLst>
            <pc:docMk/>
            <pc:sldMk cId="1380911172" sldId="261"/>
            <ac:picMk id="21" creationId="{00000000-0000-0000-0000-000000000000}"/>
          </ac:picMkLst>
        </pc:picChg>
      </pc:sldChg>
      <pc:sldChg chg="modSp add mod modAnim">
        <pc:chgData name="Mark Bourassa" userId="fb71b64b-1521-4525-86f3-cca9f4322278" providerId="ADAL" clId="{8A476C68-A1DD-47ED-8B5A-9A8F1AD6A92A}" dt="2024-05-27T23:01:10.620" v="3235" actId="207"/>
        <pc:sldMkLst>
          <pc:docMk/>
          <pc:sldMk cId="401724181" sldId="262"/>
        </pc:sldMkLst>
        <pc:spChg chg="mod">
          <ac:chgData name="Mark Bourassa" userId="fb71b64b-1521-4525-86f3-cca9f4322278" providerId="ADAL" clId="{8A476C68-A1DD-47ED-8B5A-9A8F1AD6A92A}" dt="2024-05-27T21:27:23.593" v="2689" actId="20577"/>
          <ac:spMkLst>
            <pc:docMk/>
            <pc:sldMk cId="401724181" sldId="262"/>
            <ac:spMk id="3" creationId="{00000000-0000-0000-0000-000000000000}"/>
          </ac:spMkLst>
        </pc:spChg>
        <pc:spChg chg="mod">
          <ac:chgData name="Mark Bourassa" userId="fb71b64b-1521-4525-86f3-cca9f4322278" providerId="ADAL" clId="{8A476C68-A1DD-47ED-8B5A-9A8F1AD6A92A}" dt="2024-05-27T23:01:10.620" v="3235" actId="207"/>
          <ac:spMkLst>
            <pc:docMk/>
            <pc:sldMk cId="401724181" sldId="262"/>
            <ac:spMk id="6" creationId="{00000000-0000-0000-0000-000000000000}"/>
          </ac:spMkLst>
        </pc:spChg>
        <pc:spChg chg="mod">
          <ac:chgData name="Mark Bourassa" userId="fb71b64b-1521-4525-86f3-cca9f4322278" providerId="ADAL" clId="{8A476C68-A1DD-47ED-8B5A-9A8F1AD6A92A}" dt="2024-05-27T20:13:35.966" v="480" actId="20577"/>
          <ac:spMkLst>
            <pc:docMk/>
            <pc:sldMk cId="401724181" sldId="262"/>
            <ac:spMk id="9" creationId="{00000000-0000-0000-0000-000000000000}"/>
          </ac:spMkLst>
        </pc:spChg>
      </pc:sldChg>
      <pc:sldChg chg="addSp delSp modSp add mod delAnim modAnim">
        <pc:chgData name="Mark Bourassa" userId="fb71b64b-1521-4525-86f3-cca9f4322278" providerId="ADAL" clId="{8A476C68-A1DD-47ED-8B5A-9A8F1AD6A92A}" dt="2024-05-27T23:00:16.844" v="3232" actId="14100"/>
        <pc:sldMkLst>
          <pc:docMk/>
          <pc:sldMk cId="456050299" sldId="263"/>
        </pc:sldMkLst>
        <pc:spChg chg="del">
          <ac:chgData name="Mark Bourassa" userId="fb71b64b-1521-4525-86f3-cca9f4322278" providerId="ADAL" clId="{8A476C68-A1DD-47ED-8B5A-9A8F1AD6A92A}" dt="2024-05-27T21:29:42.809" v="2705" actId="21"/>
          <ac:spMkLst>
            <pc:docMk/>
            <pc:sldMk cId="456050299" sldId="263"/>
            <ac:spMk id="2" creationId="{00000000-0000-0000-0000-000000000000}"/>
          </ac:spMkLst>
        </pc:spChg>
        <pc:spChg chg="mod">
          <ac:chgData name="Mark Bourassa" userId="fb71b64b-1521-4525-86f3-cca9f4322278" providerId="ADAL" clId="{8A476C68-A1DD-47ED-8B5A-9A8F1AD6A92A}" dt="2024-05-27T21:32:45.595" v="2887" actId="20577"/>
          <ac:spMkLst>
            <pc:docMk/>
            <pc:sldMk cId="456050299" sldId="263"/>
            <ac:spMk id="3" creationId="{00000000-0000-0000-0000-000000000000}"/>
          </ac:spMkLst>
        </pc:spChg>
        <pc:spChg chg="del mod">
          <ac:chgData name="Mark Bourassa" userId="fb71b64b-1521-4525-86f3-cca9f4322278" providerId="ADAL" clId="{8A476C68-A1DD-47ED-8B5A-9A8F1AD6A92A}" dt="2024-05-27T23:00:04.288" v="3229" actId="21"/>
          <ac:spMkLst>
            <pc:docMk/>
            <pc:sldMk cId="456050299" sldId="263"/>
            <ac:spMk id="4" creationId="{E672C35C-6448-DF40-BDF7-2FC72CB0F3EF}"/>
          </ac:spMkLst>
        </pc:spChg>
        <pc:spChg chg="mod">
          <ac:chgData name="Mark Bourassa" userId="fb71b64b-1521-4525-86f3-cca9f4322278" providerId="ADAL" clId="{8A476C68-A1DD-47ED-8B5A-9A8F1AD6A92A}" dt="2024-05-27T22:58:23.756" v="3225" actId="20577"/>
          <ac:spMkLst>
            <pc:docMk/>
            <pc:sldMk cId="456050299" sldId="263"/>
            <ac:spMk id="6" creationId="{00000000-0000-0000-0000-000000000000}"/>
          </ac:spMkLst>
        </pc:spChg>
        <pc:spChg chg="add mod">
          <ac:chgData name="Mark Bourassa" userId="fb71b64b-1521-4525-86f3-cca9f4322278" providerId="ADAL" clId="{8A476C68-A1DD-47ED-8B5A-9A8F1AD6A92A}" dt="2024-05-27T21:29:29.243" v="2704" actId="1076"/>
          <ac:spMkLst>
            <pc:docMk/>
            <pc:sldMk cId="456050299" sldId="263"/>
            <ac:spMk id="8" creationId="{C586868F-160F-8EC6-C965-3FC383E51443}"/>
          </ac:spMkLst>
        </pc:spChg>
        <pc:spChg chg="mod">
          <ac:chgData name="Mark Bourassa" userId="fb71b64b-1521-4525-86f3-cca9f4322278" providerId="ADAL" clId="{8A476C68-A1DD-47ED-8B5A-9A8F1AD6A92A}" dt="2024-05-27T20:13:48.133" v="493" actId="20577"/>
          <ac:spMkLst>
            <pc:docMk/>
            <pc:sldMk cId="456050299" sldId="263"/>
            <ac:spMk id="9" creationId="{00000000-0000-0000-0000-000000000000}"/>
          </ac:spMkLst>
        </pc:spChg>
        <pc:spChg chg="del mod">
          <ac:chgData name="Mark Bourassa" userId="fb71b64b-1521-4525-86f3-cca9f4322278" providerId="ADAL" clId="{8A476C68-A1DD-47ED-8B5A-9A8F1AD6A92A}" dt="2024-05-27T21:29:17.921" v="2701" actId="478"/>
          <ac:spMkLst>
            <pc:docMk/>
            <pc:sldMk cId="456050299" sldId="263"/>
            <ac:spMk id="12" creationId="{00000000-0000-0000-0000-000000000000}"/>
          </ac:spMkLst>
        </pc:spChg>
        <pc:spChg chg="add mod">
          <ac:chgData name="Mark Bourassa" userId="fb71b64b-1521-4525-86f3-cca9f4322278" providerId="ADAL" clId="{8A476C68-A1DD-47ED-8B5A-9A8F1AD6A92A}" dt="2024-05-27T21:30:12.385" v="2712" actId="1076"/>
          <ac:spMkLst>
            <pc:docMk/>
            <pc:sldMk cId="456050299" sldId="263"/>
            <ac:spMk id="16" creationId="{00000000-0000-0000-0000-000000000000}"/>
          </ac:spMkLst>
        </pc:spChg>
        <pc:spChg chg="add mod">
          <ac:chgData name="Mark Bourassa" userId="fb71b64b-1521-4525-86f3-cca9f4322278" providerId="ADAL" clId="{8A476C68-A1DD-47ED-8B5A-9A8F1AD6A92A}" dt="2024-05-27T23:00:04.634" v="3230"/>
          <ac:spMkLst>
            <pc:docMk/>
            <pc:sldMk cId="456050299" sldId="263"/>
            <ac:spMk id="18" creationId="{E672C35C-6448-DF40-BDF7-2FC72CB0F3EF}"/>
          </ac:spMkLst>
        </pc:spChg>
        <pc:picChg chg="add mod">
          <ac:chgData name="Mark Bourassa" userId="fb71b64b-1521-4525-86f3-cca9f4322278" providerId="ADAL" clId="{8A476C68-A1DD-47ED-8B5A-9A8F1AD6A92A}" dt="2024-05-27T21:29:24.861" v="2703" actId="1076"/>
          <ac:picMkLst>
            <pc:docMk/>
            <pc:sldMk cId="456050299" sldId="263"/>
            <ac:picMk id="7" creationId="{D229A434-D62D-95F7-13A9-F325534D926F}"/>
          </ac:picMkLst>
        </pc:picChg>
        <pc:picChg chg="del mod">
          <ac:chgData name="Mark Bourassa" userId="fb71b64b-1521-4525-86f3-cca9f4322278" providerId="ADAL" clId="{8A476C68-A1DD-47ED-8B5A-9A8F1AD6A92A}" dt="2024-05-27T22:59:56.053" v="3227" actId="478"/>
          <ac:picMkLst>
            <pc:docMk/>
            <pc:sldMk cId="456050299" sldId="263"/>
            <ac:picMk id="10" creationId="{00000000-0000-0000-0000-000000000000}"/>
          </ac:picMkLst>
        </pc:picChg>
        <pc:picChg chg="del">
          <ac:chgData name="Mark Bourassa" userId="fb71b64b-1521-4525-86f3-cca9f4322278" providerId="ADAL" clId="{8A476C68-A1DD-47ED-8B5A-9A8F1AD6A92A}" dt="2024-05-27T21:28:40.408" v="2691" actId="478"/>
          <ac:picMkLst>
            <pc:docMk/>
            <pc:sldMk cId="456050299" sldId="263"/>
            <ac:picMk id="11" creationId="{00000000-0000-0000-0000-000000000000}"/>
          </ac:picMkLst>
        </pc:picChg>
        <pc:picChg chg="add mod">
          <ac:chgData name="Mark Bourassa" userId="fb71b64b-1521-4525-86f3-cca9f4322278" providerId="ADAL" clId="{8A476C68-A1DD-47ED-8B5A-9A8F1AD6A92A}" dt="2024-05-27T23:00:16.844" v="3232" actId="14100"/>
          <ac:picMkLst>
            <pc:docMk/>
            <pc:sldMk cId="456050299" sldId="263"/>
            <ac:picMk id="17" creationId="{69BF8A18-D31A-3E9C-4688-30CF97E2DEF4}"/>
          </ac:picMkLst>
        </pc:picChg>
      </pc:sldChg>
      <pc:sldChg chg="modSp add del mod">
        <pc:chgData name="Mark Bourassa" userId="fb71b64b-1521-4525-86f3-cca9f4322278" providerId="ADAL" clId="{8A476C68-A1DD-47ED-8B5A-9A8F1AD6A92A}" dt="2024-05-27T21:33:57.823" v="2888" actId="47"/>
        <pc:sldMkLst>
          <pc:docMk/>
          <pc:sldMk cId="2881090959" sldId="319"/>
        </pc:sldMkLst>
        <pc:spChg chg="mod">
          <ac:chgData name="Mark Bourassa" userId="fb71b64b-1521-4525-86f3-cca9f4322278" providerId="ADAL" clId="{8A476C68-A1DD-47ED-8B5A-9A8F1AD6A92A}" dt="2024-05-27T03:03:34.725" v="258" actId="27636"/>
          <ac:spMkLst>
            <pc:docMk/>
            <pc:sldMk cId="2881090959" sldId="319"/>
            <ac:spMk id="3" creationId="{4D507AB3-99B3-4BE7-93F1-ABA0EC74E83A}"/>
          </ac:spMkLst>
        </pc:spChg>
      </pc:sldChg>
      <pc:sldChg chg="modSp add mod modAnim">
        <pc:chgData name="Mark Bourassa" userId="fb71b64b-1521-4525-86f3-cca9f4322278" providerId="ADAL" clId="{8A476C68-A1DD-47ED-8B5A-9A8F1AD6A92A}" dt="2024-05-27T23:07:07.070" v="3449" actId="27636"/>
        <pc:sldMkLst>
          <pc:docMk/>
          <pc:sldMk cId="1988096042" sldId="324"/>
        </pc:sldMkLst>
        <pc:spChg chg="mod">
          <ac:chgData name="Mark Bourassa" userId="fb71b64b-1521-4525-86f3-cca9f4322278" providerId="ADAL" clId="{8A476C68-A1DD-47ED-8B5A-9A8F1AD6A92A}" dt="2024-05-27T23:04:17.423" v="3247" actId="207"/>
          <ac:spMkLst>
            <pc:docMk/>
            <pc:sldMk cId="1988096042" sldId="324"/>
            <ac:spMk id="2" creationId="{36860DD7-6CAA-C72C-2BFB-1F49A367B1D0}"/>
          </ac:spMkLst>
        </pc:spChg>
        <pc:spChg chg="mod">
          <ac:chgData name="Mark Bourassa" userId="fb71b64b-1521-4525-86f3-cca9f4322278" providerId="ADAL" clId="{8A476C68-A1DD-47ED-8B5A-9A8F1AD6A92A}" dt="2024-05-27T23:07:07.070" v="3449" actId="27636"/>
          <ac:spMkLst>
            <pc:docMk/>
            <pc:sldMk cId="1988096042" sldId="324"/>
            <ac:spMk id="4" creationId="{1EFE14D0-FC4C-AB9E-2695-9BE3EC40DFE8}"/>
          </ac:spMkLst>
        </pc:spChg>
      </pc:sldChg>
      <pc:sldChg chg="modSp add ord">
        <pc:chgData name="Mark Bourassa" userId="fb71b64b-1521-4525-86f3-cca9f4322278" providerId="ADAL" clId="{8A476C68-A1DD-47ED-8B5A-9A8F1AD6A92A}" dt="2024-05-27T23:10:05.653" v="3454" actId="207"/>
        <pc:sldMkLst>
          <pc:docMk/>
          <pc:sldMk cId="3271703225" sldId="325"/>
        </pc:sldMkLst>
        <pc:spChg chg="mod">
          <ac:chgData name="Mark Bourassa" userId="fb71b64b-1521-4525-86f3-cca9f4322278" providerId="ADAL" clId="{8A476C68-A1DD-47ED-8B5A-9A8F1AD6A92A}" dt="2024-05-27T23:10:05.653" v="3454" actId="207"/>
          <ac:spMkLst>
            <pc:docMk/>
            <pc:sldMk cId="3271703225" sldId="325"/>
            <ac:spMk id="2" creationId="{9BD968FE-F422-35CF-1CE9-D2D5C062BE5B}"/>
          </ac:spMkLst>
        </pc:spChg>
      </pc:sldChg>
      <pc:sldChg chg="modSp add mod">
        <pc:chgData name="Mark Bourassa" userId="fb71b64b-1521-4525-86f3-cca9f4322278" providerId="ADAL" clId="{8A476C68-A1DD-47ED-8B5A-9A8F1AD6A92A}" dt="2024-05-27T23:04:11.177" v="3246" actId="207"/>
        <pc:sldMkLst>
          <pc:docMk/>
          <pc:sldMk cId="2218436555" sldId="327"/>
        </pc:sldMkLst>
        <pc:spChg chg="mod">
          <ac:chgData name="Mark Bourassa" userId="fb71b64b-1521-4525-86f3-cca9f4322278" providerId="ADAL" clId="{8A476C68-A1DD-47ED-8B5A-9A8F1AD6A92A}" dt="2024-05-27T23:04:11.177" v="3246" actId="207"/>
          <ac:spMkLst>
            <pc:docMk/>
            <pc:sldMk cId="2218436555" sldId="327"/>
            <ac:spMk id="2" creationId="{E514FAE9-561D-90CC-B316-6086A45BF93C}"/>
          </ac:spMkLst>
        </pc:spChg>
        <pc:spChg chg="mod">
          <ac:chgData name="Mark Bourassa" userId="fb71b64b-1521-4525-86f3-cca9f4322278" providerId="ADAL" clId="{8A476C68-A1DD-47ED-8B5A-9A8F1AD6A92A}" dt="2024-05-27T23:03:11.585" v="3243" actId="255"/>
          <ac:spMkLst>
            <pc:docMk/>
            <pc:sldMk cId="2218436555" sldId="327"/>
            <ac:spMk id="4" creationId="{32BF3B05-410B-2C62-59C5-13C891A53E9A}"/>
          </ac:spMkLst>
        </pc:spChg>
      </pc:sldChg>
      <pc:sldChg chg="modSp add mod modAnim">
        <pc:chgData name="Mark Bourassa" userId="fb71b64b-1521-4525-86f3-cca9f4322278" providerId="ADAL" clId="{8A476C68-A1DD-47ED-8B5A-9A8F1AD6A92A}" dt="2024-05-27T23:01:48.223" v="3239" actId="207"/>
        <pc:sldMkLst>
          <pc:docMk/>
          <pc:sldMk cId="3541587250" sldId="328"/>
        </pc:sldMkLst>
        <pc:spChg chg="mod">
          <ac:chgData name="Mark Bourassa" userId="fb71b64b-1521-4525-86f3-cca9f4322278" providerId="ADAL" clId="{8A476C68-A1DD-47ED-8B5A-9A8F1AD6A92A}" dt="2024-05-27T23:01:00.436" v="3233" actId="207"/>
          <ac:spMkLst>
            <pc:docMk/>
            <pc:sldMk cId="3541587250" sldId="328"/>
            <ac:spMk id="2" creationId="{D3EC0B77-70E7-DB12-3003-BB9AE588DB07}"/>
          </ac:spMkLst>
        </pc:spChg>
        <pc:spChg chg="mod">
          <ac:chgData name="Mark Bourassa" userId="fb71b64b-1521-4525-86f3-cca9f4322278" providerId="ADAL" clId="{8A476C68-A1DD-47ED-8B5A-9A8F1AD6A92A}" dt="2024-05-27T23:01:48.223" v="3239" actId="207"/>
          <ac:spMkLst>
            <pc:docMk/>
            <pc:sldMk cId="3541587250" sldId="328"/>
            <ac:spMk id="4" creationId="{FDE15538-34FE-EBF8-947D-D263FAB34306}"/>
          </ac:spMkLst>
        </pc:spChg>
      </pc:sldChg>
      <pc:sldChg chg="modSp add mod modAnim">
        <pc:chgData name="Mark Bourassa" userId="fb71b64b-1521-4525-86f3-cca9f4322278" providerId="ADAL" clId="{8A476C68-A1DD-47ED-8B5A-9A8F1AD6A92A}" dt="2024-05-27T23:09:33.296" v="3450" actId="207"/>
        <pc:sldMkLst>
          <pc:docMk/>
          <pc:sldMk cId="3933577629" sldId="349"/>
        </pc:sldMkLst>
        <pc:spChg chg="mod">
          <ac:chgData name="Mark Bourassa" userId="fb71b64b-1521-4525-86f3-cca9f4322278" providerId="ADAL" clId="{8A476C68-A1DD-47ED-8B5A-9A8F1AD6A92A}" dt="2024-05-27T23:09:33.296" v="3450" actId="207"/>
          <ac:spMkLst>
            <pc:docMk/>
            <pc:sldMk cId="3933577629" sldId="349"/>
            <ac:spMk id="2" creationId="{9BD968FE-F422-35CF-1CE9-D2D5C062BE5B}"/>
          </ac:spMkLst>
        </pc:spChg>
      </pc:sldChg>
      <pc:sldChg chg="modSp add modAnim">
        <pc:chgData name="Mark Bourassa" userId="fb71b64b-1521-4525-86f3-cca9f4322278" providerId="ADAL" clId="{8A476C68-A1DD-47ED-8B5A-9A8F1AD6A92A}" dt="2024-05-27T23:09:40.171" v="3451" actId="207"/>
        <pc:sldMkLst>
          <pc:docMk/>
          <pc:sldMk cId="3753233345" sldId="350"/>
        </pc:sldMkLst>
        <pc:spChg chg="mod">
          <ac:chgData name="Mark Bourassa" userId="fb71b64b-1521-4525-86f3-cca9f4322278" providerId="ADAL" clId="{8A476C68-A1DD-47ED-8B5A-9A8F1AD6A92A}" dt="2024-05-27T23:09:40.171" v="3451" actId="207"/>
          <ac:spMkLst>
            <pc:docMk/>
            <pc:sldMk cId="3753233345" sldId="350"/>
            <ac:spMk id="2" creationId="{9BD968FE-F422-35CF-1CE9-D2D5C062BE5B}"/>
          </ac:spMkLst>
        </pc:spChg>
      </pc:sldChg>
      <pc:sldChg chg="modSp add mod">
        <pc:chgData name="Mark Bourassa" userId="fb71b64b-1521-4525-86f3-cca9f4322278" providerId="ADAL" clId="{8A476C68-A1DD-47ED-8B5A-9A8F1AD6A92A}" dt="2024-05-27T22:58:05.072" v="3220" actId="207"/>
        <pc:sldMkLst>
          <pc:docMk/>
          <pc:sldMk cId="533669890" sldId="354"/>
        </pc:sldMkLst>
        <pc:spChg chg="mod">
          <ac:chgData name="Mark Bourassa" userId="fb71b64b-1521-4525-86f3-cca9f4322278" providerId="ADAL" clId="{8A476C68-A1DD-47ED-8B5A-9A8F1AD6A92A}" dt="2024-05-27T22:58:05.072" v="3220" actId="207"/>
          <ac:spMkLst>
            <pc:docMk/>
            <pc:sldMk cId="533669890" sldId="354"/>
            <ac:spMk id="2" creationId="{D3EC0B77-70E7-DB12-3003-BB9AE588DB07}"/>
          </ac:spMkLst>
        </pc:spChg>
        <pc:spChg chg="mod">
          <ac:chgData name="Mark Bourassa" userId="fb71b64b-1521-4525-86f3-cca9f4322278" providerId="ADAL" clId="{8A476C68-A1DD-47ED-8B5A-9A8F1AD6A92A}" dt="2024-05-27T22:57:41.106" v="3219" actId="207"/>
          <ac:spMkLst>
            <pc:docMk/>
            <pc:sldMk cId="533669890" sldId="354"/>
            <ac:spMk id="4" creationId="{FDE15538-34FE-EBF8-947D-D263FAB34306}"/>
          </ac:spMkLst>
        </pc:spChg>
      </pc:sldChg>
      <pc:sldChg chg="modSp add del mod">
        <pc:chgData name="Mark Bourassa" userId="fb71b64b-1521-4525-86f3-cca9f4322278" providerId="ADAL" clId="{8A476C68-A1DD-47ED-8B5A-9A8F1AD6A92A}" dt="2024-05-27T21:33:59.616" v="2889" actId="47"/>
        <pc:sldMkLst>
          <pc:docMk/>
          <pc:sldMk cId="2074546802" sldId="358"/>
        </pc:sldMkLst>
        <pc:spChg chg="mod">
          <ac:chgData name="Mark Bourassa" userId="fb71b64b-1521-4525-86f3-cca9f4322278" providerId="ADAL" clId="{8A476C68-A1DD-47ED-8B5A-9A8F1AD6A92A}" dt="2024-05-27T03:03:34.756" v="259" actId="27636"/>
          <ac:spMkLst>
            <pc:docMk/>
            <pc:sldMk cId="2074546802" sldId="358"/>
            <ac:spMk id="3" creationId="{4D507AB3-99B3-4BE7-93F1-ABA0EC74E83A}"/>
          </ac:spMkLst>
        </pc:spChg>
      </pc:sldChg>
      <pc:sldChg chg="modSp add del mod">
        <pc:chgData name="Mark Bourassa" userId="fb71b64b-1521-4525-86f3-cca9f4322278" providerId="ADAL" clId="{8A476C68-A1DD-47ED-8B5A-9A8F1AD6A92A}" dt="2024-05-27T21:35:25.248" v="2894" actId="47"/>
        <pc:sldMkLst>
          <pc:docMk/>
          <pc:sldMk cId="20716563" sldId="362"/>
        </pc:sldMkLst>
        <pc:spChg chg="mod">
          <ac:chgData name="Mark Bourassa" userId="fb71b64b-1521-4525-86f3-cca9f4322278" providerId="ADAL" clId="{8A476C68-A1DD-47ED-8B5A-9A8F1AD6A92A}" dt="2024-05-27T21:35:22.829" v="2893" actId="6549"/>
          <ac:spMkLst>
            <pc:docMk/>
            <pc:sldMk cId="20716563" sldId="362"/>
            <ac:spMk id="13" creationId="{733FCB21-E8B3-D7CD-BB48-883CD4227B74}"/>
          </ac:spMkLst>
        </pc:spChg>
      </pc:sldChg>
      <pc:sldChg chg="modSp add mod">
        <pc:chgData name="Mark Bourassa" userId="fb71b64b-1521-4525-86f3-cca9f4322278" providerId="ADAL" clId="{8A476C68-A1DD-47ED-8B5A-9A8F1AD6A92A}" dt="2024-05-27T22:58:10.745" v="3221" actId="207"/>
        <pc:sldMkLst>
          <pc:docMk/>
          <pc:sldMk cId="1691185730" sldId="363"/>
        </pc:sldMkLst>
        <pc:spChg chg="mod">
          <ac:chgData name="Mark Bourassa" userId="fb71b64b-1521-4525-86f3-cca9f4322278" providerId="ADAL" clId="{8A476C68-A1DD-47ED-8B5A-9A8F1AD6A92A}" dt="2024-05-27T22:58:10.745" v="3221" actId="207"/>
          <ac:spMkLst>
            <pc:docMk/>
            <pc:sldMk cId="1691185730" sldId="363"/>
            <ac:spMk id="2" creationId="{22298BF9-153E-2FBE-9096-950056F496CB}"/>
          </ac:spMkLst>
        </pc:spChg>
        <pc:spChg chg="mod">
          <ac:chgData name="Mark Bourassa" userId="fb71b64b-1521-4525-86f3-cca9f4322278" providerId="ADAL" clId="{8A476C68-A1DD-47ED-8B5A-9A8F1AD6A92A}" dt="2024-05-27T21:37:51.228" v="3117" actId="207"/>
          <ac:spMkLst>
            <pc:docMk/>
            <pc:sldMk cId="1691185730" sldId="363"/>
            <ac:spMk id="3" creationId="{63C11228-D8F2-DC88-1D17-F2FD13F7C97D}"/>
          </ac:spMkLst>
        </pc:spChg>
      </pc:sldChg>
      <pc:sldChg chg="modSp add mod">
        <pc:chgData name="Mark Bourassa" userId="fb71b64b-1521-4525-86f3-cca9f4322278" providerId="ADAL" clId="{8A476C68-A1DD-47ED-8B5A-9A8F1AD6A92A}" dt="2024-05-27T21:38:39.989" v="3118" actId="207"/>
        <pc:sldMkLst>
          <pc:docMk/>
          <pc:sldMk cId="801631615" sldId="364"/>
        </pc:sldMkLst>
        <pc:spChg chg="mod">
          <ac:chgData name="Mark Bourassa" userId="fb71b64b-1521-4525-86f3-cca9f4322278" providerId="ADAL" clId="{8A476C68-A1DD-47ED-8B5A-9A8F1AD6A92A}" dt="2024-05-27T21:38:39.989" v="3118" actId="207"/>
          <ac:spMkLst>
            <pc:docMk/>
            <pc:sldMk cId="801631615" sldId="364"/>
            <ac:spMk id="3" creationId="{E505B928-C258-3F24-C465-5B4A81ADB9E3}"/>
          </ac:spMkLst>
        </pc:spChg>
      </pc:sldChg>
      <pc:sldChg chg="addSp modSp add mod">
        <pc:chgData name="Mark Bourassa" userId="fb71b64b-1521-4525-86f3-cca9f4322278" providerId="ADAL" clId="{8A476C68-A1DD-47ED-8B5A-9A8F1AD6A92A}" dt="2024-05-27T22:57:21.640" v="3217" actId="14100"/>
        <pc:sldMkLst>
          <pc:docMk/>
          <pc:sldMk cId="1224262649" sldId="365"/>
        </pc:sldMkLst>
        <pc:spChg chg="mod">
          <ac:chgData name="Mark Bourassa" userId="fb71b64b-1521-4525-86f3-cca9f4322278" providerId="ADAL" clId="{8A476C68-A1DD-47ED-8B5A-9A8F1AD6A92A}" dt="2024-05-27T22:55:22.878" v="3129" actId="692"/>
          <ac:spMkLst>
            <pc:docMk/>
            <pc:sldMk cId="1224262649" sldId="365"/>
            <ac:spMk id="2" creationId="{CF5B9D95-956C-313C-6F7C-BA89B67AAB3B}"/>
          </ac:spMkLst>
        </pc:spChg>
        <pc:spChg chg="mod">
          <ac:chgData name="Mark Bourassa" userId="fb71b64b-1521-4525-86f3-cca9f4322278" providerId="ADAL" clId="{8A476C68-A1DD-47ED-8B5A-9A8F1AD6A92A}" dt="2024-05-27T22:55:28.503" v="3130" actId="692"/>
          <ac:spMkLst>
            <pc:docMk/>
            <pc:sldMk cId="1224262649" sldId="365"/>
            <ac:spMk id="3" creationId="{682DD285-77F9-5522-604B-7DAD17D0A1C2}"/>
          </ac:spMkLst>
        </pc:spChg>
        <pc:spChg chg="mod">
          <ac:chgData name="Mark Bourassa" userId="fb71b64b-1521-4525-86f3-cca9f4322278" providerId="ADAL" clId="{8A476C68-A1DD-47ED-8B5A-9A8F1AD6A92A}" dt="2024-05-27T22:55:07.953" v="3126" actId="692"/>
          <ac:spMkLst>
            <pc:docMk/>
            <pc:sldMk cId="1224262649" sldId="365"/>
            <ac:spMk id="6" creationId="{82327BC6-382F-1546-0105-DED4A3BC7BE5}"/>
          </ac:spMkLst>
        </pc:spChg>
        <pc:spChg chg="add mod">
          <ac:chgData name="Mark Bourassa" userId="fb71b64b-1521-4525-86f3-cca9f4322278" providerId="ADAL" clId="{8A476C68-A1DD-47ED-8B5A-9A8F1AD6A92A}" dt="2024-05-27T22:57:21.640" v="3217" actId="14100"/>
          <ac:spMkLst>
            <pc:docMk/>
            <pc:sldMk cId="1224262649" sldId="365"/>
            <ac:spMk id="9" creationId="{D86AA4B1-160B-2497-9FF3-15724EEF60E5}"/>
          </ac:spMkLst>
        </pc:spChg>
        <pc:picChg chg="mod">
          <ac:chgData name="Mark Bourassa" userId="fb71b64b-1521-4525-86f3-cca9f4322278" providerId="ADAL" clId="{8A476C68-A1DD-47ED-8B5A-9A8F1AD6A92A}" dt="2024-05-27T22:56:02.125" v="3131" actId="2085"/>
          <ac:picMkLst>
            <pc:docMk/>
            <pc:sldMk cId="1224262649" sldId="365"/>
            <ac:picMk id="5" creationId="{7A6139CA-ECB2-4CB9-B982-59769BD0669A}"/>
          </ac:picMkLst>
        </pc:picChg>
      </pc:sldChg>
      <pc:sldChg chg="add del">
        <pc:chgData name="Mark Bourassa" userId="fb71b64b-1521-4525-86f3-cca9f4322278" providerId="ADAL" clId="{8A476C68-A1DD-47ED-8B5A-9A8F1AD6A92A}" dt="2024-05-27T22:57:30.589" v="3218" actId="47"/>
        <pc:sldMkLst>
          <pc:docMk/>
          <pc:sldMk cId="3706807602" sldId="366"/>
        </pc:sldMkLst>
      </pc:sldChg>
      <pc:sldChg chg="modSp add mod">
        <pc:chgData name="Mark Bourassa" userId="fb71b64b-1521-4525-86f3-cca9f4322278" providerId="ADAL" clId="{8A476C68-A1DD-47ED-8B5A-9A8F1AD6A92A}" dt="2024-05-27T23:31:04.050" v="5063" actId="14100"/>
        <pc:sldMkLst>
          <pc:docMk/>
          <pc:sldMk cId="2747722091" sldId="460"/>
        </pc:sldMkLst>
        <pc:spChg chg="mod">
          <ac:chgData name="Mark Bourassa" userId="fb71b64b-1521-4525-86f3-cca9f4322278" providerId="ADAL" clId="{8A476C68-A1DD-47ED-8B5A-9A8F1AD6A92A}" dt="2024-05-27T23:17:27.486" v="3498" actId="5793"/>
          <ac:spMkLst>
            <pc:docMk/>
            <pc:sldMk cId="2747722091" sldId="460"/>
            <ac:spMk id="4" creationId="{5BC2E6DA-278C-041C-281F-03585F5E6676}"/>
          </ac:spMkLst>
        </pc:spChg>
        <pc:spChg chg="mod">
          <ac:chgData name="Mark Bourassa" userId="fb71b64b-1521-4525-86f3-cca9f4322278" providerId="ADAL" clId="{8A476C68-A1DD-47ED-8B5A-9A8F1AD6A92A}" dt="2024-05-27T23:17:30.865" v="3499" actId="5793"/>
          <ac:spMkLst>
            <pc:docMk/>
            <pc:sldMk cId="2747722091" sldId="460"/>
            <ac:spMk id="5" creationId="{B8A59D72-BAC8-E6E1-E4CB-6D653D1D438A}"/>
          </ac:spMkLst>
        </pc:spChg>
        <pc:spChg chg="mod">
          <ac:chgData name="Mark Bourassa" userId="fb71b64b-1521-4525-86f3-cca9f4322278" providerId="ADAL" clId="{8A476C68-A1DD-47ED-8B5A-9A8F1AD6A92A}" dt="2024-05-27T23:17:34.964" v="3500" actId="5793"/>
          <ac:spMkLst>
            <pc:docMk/>
            <pc:sldMk cId="2747722091" sldId="460"/>
            <ac:spMk id="6" creationId="{660C3845-49A7-D660-9B65-CF3F7ECEB44B}"/>
          </ac:spMkLst>
        </pc:spChg>
        <pc:spChg chg="mod">
          <ac:chgData name="Mark Bourassa" userId="fb71b64b-1521-4525-86f3-cca9f4322278" providerId="ADAL" clId="{8A476C68-A1DD-47ED-8B5A-9A8F1AD6A92A}" dt="2024-05-27T23:17:23.842" v="3497" actId="5793"/>
          <ac:spMkLst>
            <pc:docMk/>
            <pc:sldMk cId="2747722091" sldId="460"/>
            <ac:spMk id="8" creationId="{78200440-E8C4-698A-1B17-BA4EF0DC19B2}"/>
          </ac:spMkLst>
        </pc:spChg>
        <pc:spChg chg="mod">
          <ac:chgData name="Mark Bourassa" userId="fb71b64b-1521-4525-86f3-cca9f4322278" providerId="ADAL" clId="{8A476C68-A1DD-47ED-8B5A-9A8F1AD6A92A}" dt="2024-05-27T23:30:00.028" v="5047" actId="255"/>
          <ac:spMkLst>
            <pc:docMk/>
            <pc:sldMk cId="2747722091" sldId="460"/>
            <ac:spMk id="9" creationId="{3B83FE88-A56F-B49B-ACB3-58C79AA156E5}"/>
          </ac:spMkLst>
        </pc:spChg>
        <pc:spChg chg="mod">
          <ac:chgData name="Mark Bourassa" userId="fb71b64b-1521-4525-86f3-cca9f4322278" providerId="ADAL" clId="{8A476C68-A1DD-47ED-8B5A-9A8F1AD6A92A}" dt="2024-05-27T23:30:52.205" v="5053" actId="14100"/>
          <ac:spMkLst>
            <pc:docMk/>
            <pc:sldMk cId="2747722091" sldId="460"/>
            <ac:spMk id="10" creationId="{2ED5ACFA-3AF4-43D9-CD8F-533BE46FFD1C}"/>
          </ac:spMkLst>
        </pc:spChg>
        <pc:spChg chg="mod">
          <ac:chgData name="Mark Bourassa" userId="fb71b64b-1521-4525-86f3-cca9f4322278" providerId="ADAL" clId="{8A476C68-A1DD-47ED-8B5A-9A8F1AD6A92A}" dt="2024-05-27T23:31:04.050" v="5063" actId="14100"/>
          <ac:spMkLst>
            <pc:docMk/>
            <pc:sldMk cId="2747722091" sldId="460"/>
            <ac:spMk id="11" creationId="{1BB55741-B818-6701-7905-68496235A6EB}"/>
          </ac:spMkLst>
        </pc:spChg>
      </pc:sldChg>
      <pc:sldChg chg="addSp delSp modSp mod">
        <pc:chgData name="Mark Bourassa" userId="fb71b64b-1521-4525-86f3-cca9f4322278" providerId="ADAL" clId="{8A476C68-A1DD-47ED-8B5A-9A8F1AD6A92A}" dt="2024-05-27T02:15:06.604" v="37" actId="1076"/>
        <pc:sldMkLst>
          <pc:docMk/>
          <pc:sldMk cId="0" sldId="643"/>
        </pc:sldMkLst>
        <pc:spChg chg="mod">
          <ac:chgData name="Mark Bourassa" userId="fb71b64b-1521-4525-86f3-cca9f4322278" providerId="ADAL" clId="{8A476C68-A1DD-47ED-8B5A-9A8F1AD6A92A}" dt="2024-05-27T02:14:28.213" v="12" actId="255"/>
          <ac:spMkLst>
            <pc:docMk/>
            <pc:sldMk cId="0" sldId="643"/>
            <ac:spMk id="14342" creationId="{C9582A11-4F8A-0BB1-38AD-1154FBF87DA0}"/>
          </ac:spMkLst>
        </pc:spChg>
        <pc:spChg chg="mod">
          <ac:chgData name="Mark Bourassa" userId="fb71b64b-1521-4525-86f3-cca9f4322278" providerId="ADAL" clId="{8A476C68-A1DD-47ED-8B5A-9A8F1AD6A92A}" dt="2024-05-27T02:14:59.577" v="36" actId="20577"/>
          <ac:spMkLst>
            <pc:docMk/>
            <pc:sldMk cId="0" sldId="643"/>
            <ac:spMk id="14343" creationId="{99EE8A71-CF43-513B-BD95-B323BBCE96FB}"/>
          </ac:spMkLst>
        </pc:spChg>
        <pc:picChg chg="add mod">
          <ac:chgData name="Mark Bourassa" userId="fb71b64b-1521-4525-86f3-cca9f4322278" providerId="ADAL" clId="{8A476C68-A1DD-47ED-8B5A-9A8F1AD6A92A}" dt="2024-05-27T02:13:36.741" v="10" actId="1076"/>
          <ac:picMkLst>
            <pc:docMk/>
            <pc:sldMk cId="0" sldId="643"/>
            <ac:picMk id="3" creationId="{D6AD2824-6AA4-F25C-36C1-F4B04A182EE7}"/>
          </ac:picMkLst>
        </pc:picChg>
        <pc:picChg chg="mod">
          <ac:chgData name="Mark Bourassa" userId="fb71b64b-1521-4525-86f3-cca9f4322278" providerId="ADAL" clId="{8A476C68-A1DD-47ED-8B5A-9A8F1AD6A92A}" dt="2024-05-27T02:15:06.604" v="37" actId="1076"/>
          <ac:picMkLst>
            <pc:docMk/>
            <pc:sldMk cId="0" sldId="643"/>
            <ac:picMk id="5" creationId="{EA53EDA8-42D0-AE16-1385-864C110F9837}"/>
          </ac:picMkLst>
        </pc:picChg>
        <pc:picChg chg="del">
          <ac:chgData name="Mark Bourassa" userId="fb71b64b-1521-4525-86f3-cca9f4322278" providerId="ADAL" clId="{8A476C68-A1DD-47ED-8B5A-9A8F1AD6A92A}" dt="2024-05-27T02:12:38.548" v="1" actId="478"/>
          <ac:picMkLst>
            <pc:docMk/>
            <pc:sldMk cId="0" sldId="643"/>
            <ac:picMk id="9" creationId="{327D0B5D-3748-A0D1-BBD7-CD87CF3EC535}"/>
          </ac:picMkLst>
        </pc:picChg>
        <pc:picChg chg="mod">
          <ac:chgData name="Mark Bourassa" userId="fb71b64b-1521-4525-86f3-cca9f4322278" providerId="ADAL" clId="{8A476C68-A1DD-47ED-8B5A-9A8F1AD6A92A}" dt="2024-05-27T02:12:44.927" v="4" actId="1076"/>
          <ac:picMkLst>
            <pc:docMk/>
            <pc:sldMk cId="0" sldId="643"/>
            <ac:picMk id="11" creationId="{593B7258-3465-7D2A-9B24-DFE712A7B487}"/>
          </ac:picMkLst>
        </pc:picChg>
      </pc:sldChg>
      <pc:sldChg chg="addSp delSp modSp mod ord">
        <pc:chgData name="Mark Bourassa" userId="fb71b64b-1521-4525-86f3-cca9f4322278" providerId="ADAL" clId="{8A476C68-A1DD-47ED-8B5A-9A8F1AD6A92A}" dt="2024-05-27T23:29:04.880" v="5018" actId="20577"/>
        <pc:sldMkLst>
          <pc:docMk/>
          <pc:sldMk cId="0" sldId="707"/>
        </pc:sldMkLst>
        <pc:spChg chg="del">
          <ac:chgData name="Mark Bourassa" userId="fb71b64b-1521-4525-86f3-cca9f4322278" providerId="ADAL" clId="{8A476C68-A1DD-47ED-8B5A-9A8F1AD6A92A}" dt="2024-05-27T20:04:32.124" v="271" actId="478"/>
          <ac:spMkLst>
            <pc:docMk/>
            <pc:sldMk cId="0" sldId="707"/>
            <ac:spMk id="17410" creationId="{EB42521B-CE74-E75B-C56B-FE0663FFF022}"/>
          </ac:spMkLst>
        </pc:spChg>
        <pc:spChg chg="mod">
          <ac:chgData name="Mark Bourassa" userId="fb71b64b-1521-4525-86f3-cca9f4322278" providerId="ADAL" clId="{8A476C68-A1DD-47ED-8B5A-9A8F1AD6A92A}" dt="2024-05-27T20:46:59.627" v="1428" actId="14100"/>
          <ac:spMkLst>
            <pc:docMk/>
            <pc:sldMk cId="0" sldId="707"/>
            <ac:spMk id="17411" creationId="{B2BD75B5-B1B5-F0FD-5DCC-3ED471BC7644}"/>
          </ac:spMkLst>
        </pc:spChg>
        <pc:spChg chg="mod">
          <ac:chgData name="Mark Bourassa" userId="fb71b64b-1521-4525-86f3-cca9f4322278" providerId="ADAL" clId="{8A476C68-A1DD-47ED-8B5A-9A8F1AD6A92A}" dt="2024-05-27T02:53:30.274" v="250" actId="368"/>
          <ac:spMkLst>
            <pc:docMk/>
            <pc:sldMk cId="0" sldId="707"/>
            <ac:spMk id="17412" creationId="{AEA3A933-2DCC-1545-480F-335B30687347}"/>
          </ac:spMkLst>
        </pc:spChg>
        <pc:spChg chg="mod">
          <ac:chgData name="Mark Bourassa" userId="fb71b64b-1521-4525-86f3-cca9f4322278" providerId="ADAL" clId="{8A476C68-A1DD-47ED-8B5A-9A8F1AD6A92A}" dt="2024-05-27T23:29:04.880" v="5018" actId="20577"/>
          <ac:spMkLst>
            <pc:docMk/>
            <pc:sldMk cId="0" sldId="707"/>
            <ac:spMk id="17413" creationId="{BE5B189B-A9CB-727F-EEF6-2669D19C0E5D}"/>
          </ac:spMkLst>
        </pc:spChg>
        <pc:picChg chg="add mod">
          <ac:chgData name="Mark Bourassa" userId="fb71b64b-1521-4525-86f3-cca9f4322278" providerId="ADAL" clId="{8A476C68-A1DD-47ED-8B5A-9A8F1AD6A92A}" dt="2024-05-27T20:47:07.820" v="1429" actId="1076"/>
          <ac:picMkLst>
            <pc:docMk/>
            <pc:sldMk cId="0" sldId="707"/>
            <ac:picMk id="2" creationId="{2C4CAAD6-CABB-4464-D62C-29FD9045AF04}"/>
          </ac:picMkLst>
        </pc:picChg>
      </pc:sldChg>
      <pc:sldChg chg="delSp modSp del mod modAnim">
        <pc:chgData name="Mark Bourassa" userId="fb71b64b-1521-4525-86f3-cca9f4322278" providerId="ADAL" clId="{8A476C68-A1DD-47ED-8B5A-9A8F1AD6A92A}" dt="2024-05-27T21:15:31.757" v="1971" actId="47"/>
        <pc:sldMkLst>
          <pc:docMk/>
          <pc:sldMk cId="0" sldId="713"/>
        </pc:sldMkLst>
        <pc:spChg chg="del">
          <ac:chgData name="Mark Bourassa" userId="fb71b64b-1521-4525-86f3-cca9f4322278" providerId="ADAL" clId="{8A476C68-A1DD-47ED-8B5A-9A8F1AD6A92A}" dt="2024-05-27T20:04:34.720" v="272" actId="478"/>
          <ac:spMkLst>
            <pc:docMk/>
            <pc:sldMk cId="0" sldId="713"/>
            <ac:spMk id="16386" creationId="{917DDC52-54A0-F4E2-3E68-F5460664EE7F}"/>
          </ac:spMkLst>
        </pc:spChg>
        <pc:spChg chg="mod">
          <ac:chgData name="Mark Bourassa" userId="fb71b64b-1521-4525-86f3-cca9f4322278" providerId="ADAL" clId="{8A476C68-A1DD-47ED-8B5A-9A8F1AD6A92A}" dt="2024-05-27T02:48:55.204" v="156" actId="20577"/>
          <ac:spMkLst>
            <pc:docMk/>
            <pc:sldMk cId="0" sldId="713"/>
            <ac:spMk id="16388" creationId="{7542558A-B47F-083D-3563-512B7B05E605}"/>
          </ac:spMkLst>
        </pc:spChg>
        <pc:spChg chg="mod">
          <ac:chgData name="Mark Bourassa" userId="fb71b64b-1521-4525-86f3-cca9f4322278" providerId="ADAL" clId="{8A476C68-A1DD-47ED-8B5A-9A8F1AD6A92A}" dt="2024-05-27T02:51:46.991" v="159" actId="14100"/>
          <ac:spMkLst>
            <pc:docMk/>
            <pc:sldMk cId="0" sldId="713"/>
            <ac:spMk id="16390" creationId="{13012632-F587-72C2-7C23-6D3B0DBE3AA8}"/>
          </ac:spMkLst>
        </pc:spChg>
        <pc:spChg chg="mod">
          <ac:chgData name="Mark Bourassa" userId="fb71b64b-1521-4525-86f3-cca9f4322278" providerId="ADAL" clId="{8A476C68-A1DD-47ED-8B5A-9A8F1AD6A92A}" dt="2024-05-27T02:49:02.657" v="158" actId="478"/>
          <ac:spMkLst>
            <pc:docMk/>
            <pc:sldMk cId="0" sldId="713"/>
            <ac:spMk id="16396" creationId="{11FDEFBA-A1B4-FE78-52B7-C346751EF99B}"/>
          </ac:spMkLst>
        </pc:spChg>
        <pc:grpChg chg="del mod">
          <ac:chgData name="Mark Bourassa" userId="fb71b64b-1521-4525-86f3-cca9f4322278" providerId="ADAL" clId="{8A476C68-A1DD-47ED-8B5A-9A8F1AD6A92A}" dt="2024-05-27T02:49:02.657" v="158" actId="478"/>
          <ac:grpSpMkLst>
            <pc:docMk/>
            <pc:sldMk cId="0" sldId="713"/>
            <ac:grpSpMk id="2" creationId="{C1822C44-5076-203A-13BB-99B09327F4DA}"/>
          </ac:grpSpMkLst>
        </pc:grpChg>
        <pc:grpChg chg="del">
          <ac:chgData name="Mark Bourassa" userId="fb71b64b-1521-4525-86f3-cca9f4322278" providerId="ADAL" clId="{8A476C68-A1DD-47ED-8B5A-9A8F1AD6A92A}" dt="2024-05-27T02:49:00.077" v="157" actId="478"/>
          <ac:grpSpMkLst>
            <pc:docMk/>
            <pc:sldMk cId="0" sldId="713"/>
            <ac:grpSpMk id="3" creationId="{11ECDD5F-72CD-9381-CAA4-0220AAD60524}"/>
          </ac:grpSpMkLst>
        </pc:grpChg>
        <pc:picChg chg="del">
          <ac:chgData name="Mark Bourassa" userId="fb71b64b-1521-4525-86f3-cca9f4322278" providerId="ADAL" clId="{8A476C68-A1DD-47ED-8B5A-9A8F1AD6A92A}" dt="2024-05-27T02:49:02.657" v="158" actId="478"/>
          <ac:picMkLst>
            <pc:docMk/>
            <pc:sldMk cId="0" sldId="713"/>
            <ac:picMk id="16395" creationId="{8B9227BA-9E75-B934-80F7-B2FB4EB6EAB8}"/>
          </ac:picMkLst>
        </pc:picChg>
      </pc:sldChg>
      <pc:sldChg chg="del">
        <pc:chgData name="Mark Bourassa" userId="fb71b64b-1521-4525-86f3-cca9f4322278" providerId="ADAL" clId="{8A476C68-A1DD-47ED-8B5A-9A8F1AD6A92A}" dt="2024-05-27T03:03:37.648" v="260" actId="47"/>
        <pc:sldMkLst>
          <pc:docMk/>
          <pc:sldMk cId="0" sldId="714"/>
        </pc:sldMkLst>
      </pc:sldChg>
      <pc:sldChg chg="del">
        <pc:chgData name="Mark Bourassa" userId="fb71b64b-1521-4525-86f3-cca9f4322278" providerId="ADAL" clId="{8A476C68-A1DD-47ED-8B5A-9A8F1AD6A92A}" dt="2024-05-27T03:01:35.475" v="253" actId="47"/>
        <pc:sldMkLst>
          <pc:docMk/>
          <pc:sldMk cId="0" sldId="742"/>
        </pc:sldMkLst>
      </pc:sldChg>
      <pc:sldChg chg="del">
        <pc:chgData name="Mark Bourassa" userId="fb71b64b-1521-4525-86f3-cca9f4322278" providerId="ADAL" clId="{8A476C68-A1DD-47ED-8B5A-9A8F1AD6A92A}" dt="2024-05-27T03:01:39.877" v="255" actId="47"/>
        <pc:sldMkLst>
          <pc:docMk/>
          <pc:sldMk cId="0" sldId="745"/>
        </pc:sldMkLst>
      </pc:sldChg>
      <pc:sldChg chg="del">
        <pc:chgData name="Mark Bourassa" userId="fb71b64b-1521-4525-86f3-cca9f4322278" providerId="ADAL" clId="{8A476C68-A1DD-47ED-8B5A-9A8F1AD6A92A}" dt="2024-05-27T02:15:54.497" v="38" actId="47"/>
        <pc:sldMkLst>
          <pc:docMk/>
          <pc:sldMk cId="2799208107" sldId="746"/>
        </pc:sldMkLst>
      </pc:sldChg>
      <pc:sldChg chg="del">
        <pc:chgData name="Mark Bourassa" userId="fb71b64b-1521-4525-86f3-cca9f4322278" providerId="ADAL" clId="{8A476C68-A1DD-47ED-8B5A-9A8F1AD6A92A}" dt="2024-05-27T03:01:37.109" v="254" actId="47"/>
        <pc:sldMkLst>
          <pc:docMk/>
          <pc:sldMk cId="2558217133" sldId="747"/>
        </pc:sldMkLst>
      </pc:sldChg>
      <pc:sldChg chg="add ord">
        <pc:chgData name="Mark Bourassa" userId="fb71b64b-1521-4525-86f3-cca9f4322278" providerId="ADAL" clId="{8A476C68-A1DD-47ED-8B5A-9A8F1AD6A92A}" dt="2024-05-27T03:12:53.564" v="268"/>
        <pc:sldMkLst>
          <pc:docMk/>
          <pc:sldMk cId="2341050346" sldId="748"/>
        </pc:sldMkLst>
      </pc:sldChg>
      <pc:sldChg chg="modSp add del">
        <pc:chgData name="Mark Bourassa" userId="fb71b64b-1521-4525-86f3-cca9f4322278" providerId="ADAL" clId="{8A476C68-A1DD-47ED-8B5A-9A8F1AD6A92A}" dt="2024-05-27T20:08:56.329" v="386" actId="47"/>
        <pc:sldMkLst>
          <pc:docMk/>
          <pc:sldMk cId="669297670" sldId="749"/>
        </pc:sldMkLst>
        <pc:spChg chg="mod">
          <ac:chgData name="Mark Bourassa" userId="fb71b64b-1521-4525-86f3-cca9f4322278" providerId="ADAL" clId="{8A476C68-A1DD-47ED-8B5A-9A8F1AD6A92A}" dt="2024-05-27T20:08:53.581" v="385"/>
          <ac:spMkLst>
            <pc:docMk/>
            <pc:sldMk cId="669297670" sldId="749"/>
            <ac:spMk id="9" creationId="{00000000-0000-0000-0000-000000000000}"/>
          </ac:spMkLst>
        </pc:spChg>
      </pc:sldChg>
      <pc:sldChg chg="addSp modSp add mod">
        <pc:chgData name="Mark Bourassa" userId="fb71b64b-1521-4525-86f3-cca9f4322278" providerId="ADAL" clId="{8A476C68-A1DD-47ED-8B5A-9A8F1AD6A92A}" dt="2024-05-27T21:09:41.902" v="1970" actId="207"/>
        <pc:sldMkLst>
          <pc:docMk/>
          <pc:sldMk cId="1619519850" sldId="749"/>
        </pc:sldMkLst>
        <pc:spChg chg="mod">
          <ac:chgData name="Mark Bourassa" userId="fb71b64b-1521-4525-86f3-cca9f4322278" providerId="ADAL" clId="{8A476C68-A1DD-47ED-8B5A-9A8F1AD6A92A}" dt="2024-05-27T21:06:18.064" v="1822" actId="14100"/>
          <ac:spMkLst>
            <pc:docMk/>
            <pc:sldMk cId="1619519850" sldId="749"/>
            <ac:spMk id="2" creationId="{1C090F53-2EA2-9AB2-1962-1A4AC7A56152}"/>
          </ac:spMkLst>
        </pc:spChg>
        <pc:spChg chg="mod">
          <ac:chgData name="Mark Bourassa" userId="fb71b64b-1521-4525-86f3-cca9f4322278" providerId="ADAL" clId="{8A476C68-A1DD-47ED-8B5A-9A8F1AD6A92A}" dt="2024-05-27T21:09:41.902" v="1970" actId="207"/>
          <ac:spMkLst>
            <pc:docMk/>
            <pc:sldMk cId="1619519850" sldId="749"/>
            <ac:spMk id="3" creationId="{BC59A275-06E9-068F-ED55-F794AC633253}"/>
          </ac:spMkLst>
        </pc:spChg>
        <pc:spChg chg="mod">
          <ac:chgData name="Mark Bourassa" userId="fb71b64b-1521-4525-86f3-cca9f4322278" providerId="ADAL" clId="{8A476C68-A1DD-47ED-8B5A-9A8F1AD6A92A}" dt="2024-05-27T21:09:14.056" v="1969" actId="14100"/>
          <ac:spMkLst>
            <pc:docMk/>
            <pc:sldMk cId="1619519850" sldId="749"/>
            <ac:spMk id="6" creationId="{3BF48E55-ED87-D93C-5990-B853F87FF400}"/>
          </ac:spMkLst>
        </pc:spChg>
        <pc:spChg chg="mod">
          <ac:chgData name="Mark Bourassa" userId="fb71b64b-1521-4525-86f3-cca9f4322278" providerId="ADAL" clId="{8A476C68-A1DD-47ED-8B5A-9A8F1AD6A92A}" dt="2024-05-27T21:04:20.460" v="1808" actId="5793"/>
          <ac:spMkLst>
            <pc:docMk/>
            <pc:sldMk cId="1619519850" sldId="749"/>
            <ac:spMk id="7" creationId="{340CEBA4-B089-D5F6-C3BC-D6C75CB03C05}"/>
          </ac:spMkLst>
        </pc:spChg>
        <pc:spChg chg="mod">
          <ac:chgData name="Mark Bourassa" userId="fb71b64b-1521-4525-86f3-cca9f4322278" providerId="ADAL" clId="{8A476C68-A1DD-47ED-8B5A-9A8F1AD6A92A}" dt="2024-05-27T21:03:46.120" v="1803" actId="5793"/>
          <ac:spMkLst>
            <pc:docMk/>
            <pc:sldMk cId="1619519850" sldId="749"/>
            <ac:spMk id="8" creationId="{3D28DB0B-6997-49FB-8D2A-C03A943AB888}"/>
          </ac:spMkLst>
        </pc:spChg>
        <pc:spChg chg="mod">
          <ac:chgData name="Mark Bourassa" userId="fb71b64b-1521-4525-86f3-cca9f4322278" providerId="ADAL" clId="{8A476C68-A1DD-47ED-8B5A-9A8F1AD6A92A}" dt="2024-05-27T21:08:42.289" v="1967" actId="1037"/>
          <ac:spMkLst>
            <pc:docMk/>
            <pc:sldMk cId="1619519850" sldId="749"/>
            <ac:spMk id="13" creationId="{733FCB21-E8B3-D7CD-BB48-883CD4227B74}"/>
          </ac:spMkLst>
        </pc:spChg>
        <pc:spChg chg="mod">
          <ac:chgData name="Mark Bourassa" userId="fb71b64b-1521-4525-86f3-cca9f4322278" providerId="ADAL" clId="{8A476C68-A1DD-47ED-8B5A-9A8F1AD6A92A}" dt="2024-05-27T20:57:21.644" v="1748" actId="207"/>
          <ac:spMkLst>
            <pc:docMk/>
            <pc:sldMk cId="1619519850" sldId="749"/>
            <ac:spMk id="14" creationId="{7E4C9733-86D2-ECAE-6741-EF9A9EDBF135}"/>
          </ac:spMkLst>
        </pc:spChg>
        <pc:spChg chg="mod">
          <ac:chgData name="Mark Bourassa" userId="fb71b64b-1521-4525-86f3-cca9f4322278" providerId="ADAL" clId="{8A476C68-A1DD-47ED-8B5A-9A8F1AD6A92A}" dt="2024-05-27T20:51:12.029" v="1670" actId="207"/>
          <ac:spMkLst>
            <pc:docMk/>
            <pc:sldMk cId="1619519850" sldId="749"/>
            <ac:spMk id="22" creationId="{3283B9AE-BFD1-C2FE-6C00-C7CB97EC4A26}"/>
          </ac:spMkLst>
        </pc:spChg>
        <pc:spChg chg="mod">
          <ac:chgData name="Mark Bourassa" userId="fb71b64b-1521-4525-86f3-cca9f4322278" providerId="ADAL" clId="{8A476C68-A1DD-47ED-8B5A-9A8F1AD6A92A}" dt="2024-05-27T20:51:23.959" v="1672" actId="5793"/>
          <ac:spMkLst>
            <pc:docMk/>
            <pc:sldMk cId="1619519850" sldId="749"/>
            <ac:spMk id="23" creationId="{A96AA4FD-BCBB-EF57-4C02-BE94720289A3}"/>
          </ac:spMkLst>
        </pc:spChg>
        <pc:spChg chg="mod">
          <ac:chgData name="Mark Bourassa" userId="fb71b64b-1521-4525-86f3-cca9f4322278" providerId="ADAL" clId="{8A476C68-A1DD-47ED-8B5A-9A8F1AD6A92A}" dt="2024-05-27T20:55:51.761" v="1706" actId="114"/>
          <ac:spMkLst>
            <pc:docMk/>
            <pc:sldMk cId="1619519850" sldId="749"/>
            <ac:spMk id="24" creationId="{0ECC2A1E-1EF0-5BB0-3E4C-81CF7A1FCCBC}"/>
          </ac:spMkLst>
        </pc:spChg>
        <pc:spChg chg="mod">
          <ac:chgData name="Mark Bourassa" userId="fb71b64b-1521-4525-86f3-cca9f4322278" providerId="ADAL" clId="{8A476C68-A1DD-47ED-8B5A-9A8F1AD6A92A}" dt="2024-05-27T20:53:29.140" v="1684" actId="14100"/>
          <ac:spMkLst>
            <pc:docMk/>
            <pc:sldMk cId="1619519850" sldId="749"/>
            <ac:spMk id="25" creationId="{C858F80B-9755-074E-E5B8-E81620BC00E6}"/>
          </ac:spMkLst>
        </pc:spChg>
        <pc:spChg chg="mod">
          <ac:chgData name="Mark Bourassa" userId="fb71b64b-1521-4525-86f3-cca9f4322278" providerId="ADAL" clId="{8A476C68-A1DD-47ED-8B5A-9A8F1AD6A92A}" dt="2024-05-27T21:01:00.399" v="1778" actId="255"/>
          <ac:spMkLst>
            <pc:docMk/>
            <pc:sldMk cId="1619519850" sldId="749"/>
            <ac:spMk id="26" creationId="{A1A27AE2-7A18-1C99-24EC-8565B5B77755}"/>
          </ac:spMkLst>
        </pc:spChg>
        <pc:spChg chg="mod">
          <ac:chgData name="Mark Bourassa" userId="fb71b64b-1521-4525-86f3-cca9f4322278" providerId="ADAL" clId="{8A476C68-A1DD-47ED-8B5A-9A8F1AD6A92A}" dt="2024-05-27T21:01:29.740" v="1784" actId="255"/>
          <ac:spMkLst>
            <pc:docMk/>
            <pc:sldMk cId="1619519850" sldId="749"/>
            <ac:spMk id="27" creationId="{75585C1C-2588-C290-5DF0-443A80430DE8}"/>
          </ac:spMkLst>
        </pc:spChg>
        <pc:spChg chg="mod">
          <ac:chgData name="Mark Bourassa" userId="fb71b64b-1521-4525-86f3-cca9f4322278" providerId="ADAL" clId="{8A476C68-A1DD-47ED-8B5A-9A8F1AD6A92A}" dt="2024-05-27T20:59:32.558" v="1764" actId="14100"/>
          <ac:spMkLst>
            <pc:docMk/>
            <pc:sldMk cId="1619519850" sldId="749"/>
            <ac:spMk id="28" creationId="{22FAB90E-17B9-0BD5-0197-910050F9F6A2}"/>
          </ac:spMkLst>
        </pc:spChg>
        <pc:spChg chg="mod">
          <ac:chgData name="Mark Bourassa" userId="fb71b64b-1521-4525-86f3-cca9f4322278" providerId="ADAL" clId="{8A476C68-A1DD-47ED-8B5A-9A8F1AD6A92A}" dt="2024-05-27T20:59:02.344" v="1760" actId="947"/>
          <ac:spMkLst>
            <pc:docMk/>
            <pc:sldMk cId="1619519850" sldId="749"/>
            <ac:spMk id="29" creationId="{511AE0CB-DBF4-B37D-B4B7-0EEB2BB14849}"/>
          </ac:spMkLst>
        </pc:spChg>
        <pc:spChg chg="mod">
          <ac:chgData name="Mark Bourassa" userId="fb71b64b-1521-4525-86f3-cca9f4322278" providerId="ADAL" clId="{8A476C68-A1DD-47ED-8B5A-9A8F1AD6A92A}" dt="2024-05-27T21:06:13.684" v="1821" actId="1038"/>
          <ac:spMkLst>
            <pc:docMk/>
            <pc:sldMk cId="1619519850" sldId="749"/>
            <ac:spMk id="31" creationId="{7995DF65-767E-3C49-09E9-A34656BE4AC1}"/>
          </ac:spMkLst>
        </pc:spChg>
        <pc:spChg chg="add mod">
          <ac:chgData name="Mark Bourassa" userId="fb71b64b-1521-4525-86f3-cca9f4322278" providerId="ADAL" clId="{8A476C68-A1DD-47ED-8B5A-9A8F1AD6A92A}" dt="2024-05-27T20:57:05.931" v="1747" actId="1076"/>
          <ac:spMkLst>
            <pc:docMk/>
            <pc:sldMk cId="1619519850" sldId="749"/>
            <ac:spMk id="36" creationId="{CD387FCB-B9A7-6FD1-74DA-FE49CC253862}"/>
          </ac:spMkLst>
        </pc:spChg>
        <pc:spChg chg="add mod">
          <ac:chgData name="Mark Bourassa" userId="fb71b64b-1521-4525-86f3-cca9f4322278" providerId="ADAL" clId="{8A476C68-A1DD-47ED-8B5A-9A8F1AD6A92A}" dt="2024-05-27T21:06:29.384" v="1823"/>
          <ac:spMkLst>
            <pc:docMk/>
            <pc:sldMk cId="1619519850" sldId="749"/>
            <ac:spMk id="45" creationId="{5E454AB6-A5AB-369D-562C-F9153ED05C67}"/>
          </ac:spMkLst>
        </pc:spChg>
        <pc:grpChg chg="mod">
          <ac:chgData name="Mark Bourassa" userId="fb71b64b-1521-4525-86f3-cca9f4322278" providerId="ADAL" clId="{8A476C68-A1DD-47ED-8B5A-9A8F1AD6A92A}" dt="2024-05-27T21:03:46.120" v="1803" actId="5793"/>
          <ac:grpSpMkLst>
            <pc:docMk/>
            <pc:sldMk cId="1619519850" sldId="749"/>
            <ac:grpSpMk id="5" creationId="{71F5A98F-95C8-9812-1B2E-77B7D5F8E449}"/>
          </ac:grpSpMkLst>
        </pc:grpChg>
        <pc:cxnChg chg="mod">
          <ac:chgData name="Mark Bourassa" userId="fb71b64b-1521-4525-86f3-cca9f4322278" providerId="ADAL" clId="{8A476C68-A1DD-47ED-8B5A-9A8F1AD6A92A}" dt="2024-05-27T21:04:49.459" v="1815" actId="14100"/>
          <ac:cxnSpMkLst>
            <pc:docMk/>
            <pc:sldMk cId="1619519850" sldId="749"/>
            <ac:cxnSpMk id="9" creationId="{9EEC1E0B-CC31-33BE-5CBA-A8849ED13889}"/>
          </ac:cxnSpMkLst>
        </pc:cxnChg>
        <pc:cxnChg chg="mod">
          <ac:chgData name="Mark Bourassa" userId="fb71b64b-1521-4525-86f3-cca9f4322278" providerId="ADAL" clId="{8A476C68-A1DD-47ED-8B5A-9A8F1AD6A92A}" dt="2024-05-27T21:03:46.120" v="1803" actId="5793"/>
          <ac:cxnSpMkLst>
            <pc:docMk/>
            <pc:sldMk cId="1619519850" sldId="749"/>
            <ac:cxnSpMk id="10" creationId="{AAE2ED04-4FAA-6DF9-D177-C10B4CFAD071}"/>
          </ac:cxnSpMkLst>
        </pc:cxnChg>
        <pc:cxnChg chg="mod">
          <ac:chgData name="Mark Bourassa" userId="fb71b64b-1521-4525-86f3-cca9f4322278" providerId="ADAL" clId="{8A476C68-A1DD-47ED-8B5A-9A8F1AD6A92A}" dt="2024-05-27T20:57:53.468" v="1751" actId="692"/>
          <ac:cxnSpMkLst>
            <pc:docMk/>
            <pc:sldMk cId="1619519850" sldId="749"/>
            <ac:cxnSpMk id="15" creationId="{78EDED76-CDEC-1294-DC6F-DD8EDEBDEE28}"/>
          </ac:cxnSpMkLst>
        </pc:cxnChg>
        <pc:cxnChg chg="mod">
          <ac:chgData name="Mark Bourassa" userId="fb71b64b-1521-4525-86f3-cca9f4322278" providerId="ADAL" clId="{8A476C68-A1DD-47ED-8B5A-9A8F1AD6A92A}" dt="2024-05-27T21:00:04.992" v="1771" actId="1037"/>
          <ac:cxnSpMkLst>
            <pc:docMk/>
            <pc:sldMk cId="1619519850" sldId="749"/>
            <ac:cxnSpMk id="16" creationId="{6DAF06B5-0C83-1DCF-1B0B-C626B4D6EC16}"/>
          </ac:cxnSpMkLst>
        </pc:cxnChg>
        <pc:cxnChg chg="mod">
          <ac:chgData name="Mark Bourassa" userId="fb71b64b-1521-4525-86f3-cca9f4322278" providerId="ADAL" clId="{8A476C68-A1DD-47ED-8B5A-9A8F1AD6A92A}" dt="2024-05-27T21:01:13.330" v="1781" actId="692"/>
          <ac:cxnSpMkLst>
            <pc:docMk/>
            <pc:sldMk cId="1619519850" sldId="749"/>
            <ac:cxnSpMk id="17" creationId="{AD310C3E-6255-F38F-A5A8-4B8EAA2CEC83}"/>
          </ac:cxnSpMkLst>
        </pc:cxnChg>
        <pc:cxnChg chg="mod">
          <ac:chgData name="Mark Bourassa" userId="fb71b64b-1521-4525-86f3-cca9f4322278" providerId="ADAL" clId="{8A476C68-A1DD-47ED-8B5A-9A8F1AD6A92A}" dt="2024-05-27T21:02:13.409" v="1787" actId="692"/>
          <ac:cxnSpMkLst>
            <pc:docMk/>
            <pc:sldMk cId="1619519850" sldId="749"/>
            <ac:cxnSpMk id="18" creationId="{9071BF80-19FD-28B0-C431-60FBCAA64C94}"/>
          </ac:cxnSpMkLst>
        </pc:cxnChg>
        <pc:cxnChg chg="mod">
          <ac:chgData name="Mark Bourassa" userId="fb71b64b-1521-4525-86f3-cca9f4322278" providerId="ADAL" clId="{8A476C68-A1DD-47ED-8B5A-9A8F1AD6A92A}" dt="2024-05-27T20:53:49.977" v="1688" actId="14100"/>
          <ac:cxnSpMkLst>
            <pc:docMk/>
            <pc:sldMk cId="1619519850" sldId="749"/>
            <ac:cxnSpMk id="19" creationId="{AD0110C3-5634-4365-A0FF-AFEE309D6BA1}"/>
          </ac:cxnSpMkLst>
        </pc:cxnChg>
        <pc:cxnChg chg="mod">
          <ac:chgData name="Mark Bourassa" userId="fb71b64b-1521-4525-86f3-cca9f4322278" providerId="ADAL" clId="{8A476C68-A1DD-47ED-8B5A-9A8F1AD6A92A}" dt="2024-05-27T20:52:28.196" v="1681" actId="692"/>
          <ac:cxnSpMkLst>
            <pc:docMk/>
            <pc:sldMk cId="1619519850" sldId="749"/>
            <ac:cxnSpMk id="20" creationId="{D3BCD9E7-E29D-41DA-FADA-B740A77FE2D6}"/>
          </ac:cxnSpMkLst>
        </pc:cxnChg>
        <pc:cxnChg chg="mod">
          <ac:chgData name="Mark Bourassa" userId="fb71b64b-1521-4525-86f3-cca9f4322278" providerId="ADAL" clId="{8A476C68-A1DD-47ED-8B5A-9A8F1AD6A92A}" dt="2024-05-27T20:52:18.303" v="1678" actId="14100"/>
          <ac:cxnSpMkLst>
            <pc:docMk/>
            <pc:sldMk cId="1619519850" sldId="749"/>
            <ac:cxnSpMk id="21" creationId="{DD93C770-B084-1599-6C4F-31E50AC0FA2C}"/>
          </ac:cxnSpMkLst>
        </pc:cxnChg>
        <pc:cxnChg chg="mod">
          <ac:chgData name="Mark Bourassa" userId="fb71b64b-1521-4525-86f3-cca9f4322278" providerId="ADAL" clId="{8A476C68-A1DD-47ED-8B5A-9A8F1AD6A92A}" dt="2024-05-27T20:54:43.473" v="1696" actId="692"/>
          <ac:cxnSpMkLst>
            <pc:docMk/>
            <pc:sldMk cId="1619519850" sldId="749"/>
            <ac:cxnSpMk id="30" creationId="{FCAC1E9D-4BFA-B5FA-33D7-A23368F91D38}"/>
          </ac:cxnSpMkLst>
        </pc:cxnChg>
      </pc:sldChg>
      <pc:sldChg chg="add del">
        <pc:chgData name="Mark Bourassa" userId="fb71b64b-1521-4525-86f3-cca9f4322278" providerId="ADAL" clId="{8A476C68-A1DD-47ED-8B5A-9A8F1AD6A92A}" dt="2024-05-27T20:37:48.579" v="651"/>
        <pc:sldMkLst>
          <pc:docMk/>
          <pc:sldMk cId="1174488668" sldId="750"/>
        </pc:sldMkLst>
      </pc:sldChg>
      <pc:sldChg chg="modSp add mod">
        <pc:chgData name="Mark Bourassa" userId="fb71b64b-1521-4525-86f3-cca9f4322278" providerId="ADAL" clId="{8A476C68-A1DD-47ED-8B5A-9A8F1AD6A92A}" dt="2024-05-27T21:37:19.004" v="3116" actId="20577"/>
        <pc:sldMkLst>
          <pc:docMk/>
          <pc:sldMk cId="2989622862" sldId="750"/>
        </pc:sldMkLst>
        <pc:spChg chg="mod">
          <ac:chgData name="Mark Bourassa" userId="fb71b64b-1521-4525-86f3-cca9f4322278" providerId="ADAL" clId="{8A476C68-A1DD-47ED-8B5A-9A8F1AD6A92A}" dt="2024-05-27T21:37:19.004" v="3116" actId="20577"/>
          <ac:spMkLst>
            <pc:docMk/>
            <pc:sldMk cId="2989622862" sldId="750"/>
            <ac:spMk id="3" creationId="{BC59A275-06E9-068F-ED55-F794AC633253}"/>
          </ac:spMkLst>
        </pc:spChg>
        <pc:spChg chg="mod">
          <ac:chgData name="Mark Bourassa" userId="fb71b64b-1521-4525-86f3-cca9f4322278" providerId="ADAL" clId="{8A476C68-A1DD-47ED-8B5A-9A8F1AD6A92A}" dt="2024-05-27T21:36:38.048" v="3039" actId="255"/>
          <ac:spMkLst>
            <pc:docMk/>
            <pc:sldMk cId="2989622862" sldId="750"/>
            <ac:spMk id="13" creationId="{733FCB21-E8B3-D7CD-BB48-883CD4227B74}"/>
          </ac:spMkLst>
        </pc:spChg>
      </pc:sldChg>
      <pc:sldChg chg="modSp new mod">
        <pc:chgData name="Mark Bourassa" userId="fb71b64b-1521-4525-86f3-cca9f4322278" providerId="ADAL" clId="{8A476C68-A1DD-47ED-8B5A-9A8F1AD6A92A}" dt="2024-05-27T23:31:34.213" v="5076" actId="313"/>
        <pc:sldMkLst>
          <pc:docMk/>
          <pc:sldMk cId="2081662562" sldId="751"/>
        </pc:sldMkLst>
        <pc:spChg chg="mod">
          <ac:chgData name="Mark Bourassa" userId="fb71b64b-1521-4525-86f3-cca9f4322278" providerId="ADAL" clId="{8A476C68-A1DD-47ED-8B5A-9A8F1AD6A92A}" dt="2024-05-27T23:31:34.213" v="5076" actId="313"/>
          <ac:spMkLst>
            <pc:docMk/>
            <pc:sldMk cId="2081662562" sldId="751"/>
            <ac:spMk id="2" creationId="{46040E6A-D0A3-1C0F-3544-A4E3CCDB7EA5}"/>
          </ac:spMkLst>
        </pc:spChg>
        <pc:spChg chg="mod">
          <ac:chgData name="Mark Bourassa" userId="fb71b64b-1521-4525-86f3-cca9f4322278" providerId="ADAL" clId="{8A476C68-A1DD-47ED-8B5A-9A8F1AD6A92A}" dt="2024-05-27T23:28:15.938" v="5002" actId="20577"/>
          <ac:spMkLst>
            <pc:docMk/>
            <pc:sldMk cId="2081662562" sldId="751"/>
            <ac:spMk id="3" creationId="{5937E9B4-2EB3-332E-B317-50B0DC7E51DD}"/>
          </ac:spMkLst>
        </pc:spChg>
      </pc:sldChg>
      <pc:sldMasterChg chg="delSp modSp mod delSldLayout modSldLayout">
        <pc:chgData name="Mark Bourassa" userId="fb71b64b-1521-4525-86f3-cca9f4322278" providerId="ADAL" clId="{8A476C68-A1DD-47ED-8B5A-9A8F1AD6A92A}" dt="2024-05-27T20:35:20.926" v="526" actId="14100"/>
        <pc:sldMasterMkLst>
          <pc:docMk/>
          <pc:sldMasterMk cId="0" sldId="2147483648"/>
        </pc:sldMasterMkLst>
        <pc:spChg chg="del">
          <ac:chgData name="Mark Bourassa" userId="fb71b64b-1521-4525-86f3-cca9f4322278" providerId="ADAL" clId="{8A476C68-A1DD-47ED-8B5A-9A8F1AD6A92A}" dt="2024-05-27T20:04:08.123" v="270" actId="478"/>
          <ac:spMkLst>
            <pc:docMk/>
            <pc:sldMasterMk cId="0" sldId="2147483648"/>
            <ac:spMk id="1029" creationId="{84D2188D-6A77-2FEC-4841-D2027429AC1E}"/>
          </ac:spMkLst>
        </pc:spChg>
        <pc:spChg chg="mod">
          <ac:chgData name="Mark Bourassa" userId="fb71b64b-1521-4525-86f3-cca9f4322278" providerId="ADAL" clId="{8A476C68-A1DD-47ED-8B5A-9A8F1AD6A92A}" dt="2024-05-27T20:12:14.493" v="429" actId="20577"/>
          <ac:spMkLst>
            <pc:docMk/>
            <pc:sldMasterMk cId="0" sldId="2147483648"/>
            <ac:spMk id="1030" creationId="{B1601C7A-7137-3257-541F-F9B646BDB454}"/>
          </ac:spMkLst>
        </pc:spChg>
        <pc:spChg chg="del">
          <ac:chgData name="Mark Bourassa" userId="fb71b64b-1521-4525-86f3-cca9f4322278" providerId="ADAL" clId="{8A476C68-A1DD-47ED-8B5A-9A8F1AD6A92A}" dt="2024-05-27T20:04:05.939" v="269" actId="478"/>
          <ac:spMkLst>
            <pc:docMk/>
            <pc:sldMasterMk cId="0" sldId="2147483648"/>
            <ac:spMk id="1031" creationId="{4E88777C-C0EB-BD57-4558-926083295955}"/>
          </ac:spMkLst>
        </pc:spChg>
        <pc:picChg chg="del">
          <ac:chgData name="Mark Bourassa" userId="fb71b64b-1521-4525-86f3-cca9f4322278" providerId="ADAL" clId="{8A476C68-A1DD-47ED-8B5A-9A8F1AD6A92A}" dt="2024-05-27T02:12:28.577" v="0" actId="478"/>
          <ac:picMkLst>
            <pc:docMk/>
            <pc:sldMasterMk cId="0" sldId="2147483648"/>
            <ac:picMk id="6" creationId="{287BDB96-684E-3C47-9C10-D9F7BD1082E8}"/>
          </ac:picMkLst>
        </pc:picChg>
        <pc:sldLayoutChg chg="modSp mod">
          <pc:chgData name="Mark Bourassa" userId="fb71b64b-1521-4525-86f3-cca9f4322278" providerId="ADAL" clId="{8A476C68-A1DD-47ED-8B5A-9A8F1AD6A92A}" dt="2024-05-27T20:12:23.898" v="433" actId="20577"/>
          <pc:sldLayoutMkLst>
            <pc:docMk/>
            <pc:sldMasterMk cId="0" sldId="2147483648"/>
            <pc:sldLayoutMk cId="1189649091" sldId="2147483791"/>
          </pc:sldLayoutMkLst>
          <pc:spChg chg="mod">
            <ac:chgData name="Mark Bourassa" userId="fb71b64b-1521-4525-86f3-cca9f4322278" providerId="ADAL" clId="{8A476C68-A1DD-47ED-8B5A-9A8F1AD6A92A}" dt="2024-05-27T20:12:23.898" v="433" actId="20577"/>
            <ac:spMkLst>
              <pc:docMk/>
              <pc:sldMasterMk cId="0" sldId="2147483648"/>
              <pc:sldLayoutMk cId="1189649091" sldId="2147483791"/>
              <ac:spMk id="5" creationId="{A2F357A1-6DCF-2C59-2144-2DF22541D4AC}"/>
            </ac:spMkLst>
          </pc:spChg>
        </pc:sldLayoutChg>
        <pc:sldLayoutChg chg="modSp mod">
          <pc:chgData name="Mark Bourassa" userId="fb71b64b-1521-4525-86f3-cca9f4322278" providerId="ADAL" clId="{8A476C68-A1DD-47ED-8B5A-9A8F1AD6A92A}" dt="2024-05-27T20:12:02.172" v="424" actId="20577"/>
          <pc:sldLayoutMkLst>
            <pc:docMk/>
            <pc:sldMasterMk cId="0" sldId="2147483648"/>
            <pc:sldLayoutMk cId="2116678512" sldId="2147483792"/>
          </pc:sldLayoutMkLst>
          <pc:spChg chg="mod">
            <ac:chgData name="Mark Bourassa" userId="fb71b64b-1521-4525-86f3-cca9f4322278" providerId="ADAL" clId="{8A476C68-A1DD-47ED-8B5A-9A8F1AD6A92A}" dt="2024-05-27T20:12:02.172" v="424" actId="20577"/>
            <ac:spMkLst>
              <pc:docMk/>
              <pc:sldMasterMk cId="0" sldId="2147483648"/>
              <pc:sldLayoutMk cId="2116678512" sldId="2147483792"/>
              <ac:spMk id="5" creationId="{DCB65C19-DCF7-C3C6-0BA8-FF74123601BA}"/>
            </ac:spMkLst>
          </pc:spChg>
        </pc:sldLayoutChg>
        <pc:sldLayoutChg chg="modSp mod">
          <pc:chgData name="Mark Bourassa" userId="fb71b64b-1521-4525-86f3-cca9f4322278" providerId="ADAL" clId="{8A476C68-A1DD-47ED-8B5A-9A8F1AD6A92A}" dt="2024-05-27T20:12:33.395" v="437" actId="20577"/>
          <pc:sldLayoutMkLst>
            <pc:docMk/>
            <pc:sldMasterMk cId="0" sldId="2147483648"/>
            <pc:sldLayoutMk cId="3770532520" sldId="2147483793"/>
          </pc:sldLayoutMkLst>
          <pc:spChg chg="mod">
            <ac:chgData name="Mark Bourassa" userId="fb71b64b-1521-4525-86f3-cca9f4322278" providerId="ADAL" clId="{8A476C68-A1DD-47ED-8B5A-9A8F1AD6A92A}" dt="2024-05-27T20:12:33.395" v="437" actId="20577"/>
            <ac:spMkLst>
              <pc:docMk/>
              <pc:sldMasterMk cId="0" sldId="2147483648"/>
              <pc:sldLayoutMk cId="3770532520" sldId="2147483793"/>
              <ac:spMk id="5" creationId="{26CBA33E-53EE-E55A-08BB-E5DE6A4A0EA5}"/>
            </ac:spMkLst>
          </pc:spChg>
        </pc:sldLayoutChg>
        <pc:sldLayoutChg chg="modSp">
          <pc:chgData name="Mark Bourassa" userId="fb71b64b-1521-4525-86f3-cca9f4322278" providerId="ADAL" clId="{8A476C68-A1DD-47ED-8B5A-9A8F1AD6A92A}" dt="2024-05-27T20:35:20.926" v="526" actId="14100"/>
          <pc:sldLayoutMkLst>
            <pc:docMk/>
            <pc:sldMasterMk cId="0" sldId="2147483648"/>
            <pc:sldLayoutMk cId="4043808386" sldId="2147483795"/>
          </pc:sldLayoutMkLst>
          <pc:spChg chg="mod">
            <ac:chgData name="Mark Bourassa" userId="fb71b64b-1521-4525-86f3-cca9f4322278" providerId="ADAL" clId="{8A476C68-A1DD-47ED-8B5A-9A8F1AD6A92A}" dt="2024-05-27T20:35:06.018" v="522" actId="14100"/>
            <ac:spMkLst>
              <pc:docMk/>
              <pc:sldMasterMk cId="0" sldId="2147483648"/>
              <pc:sldLayoutMk cId="4043808386" sldId="2147483795"/>
              <ac:spMk id="2" creationId="{00000000-0000-0000-0000-000000000000}"/>
            </ac:spMkLst>
          </pc:spChg>
          <pc:spChg chg="mod">
            <ac:chgData name="Mark Bourassa" userId="fb71b64b-1521-4525-86f3-cca9f4322278" providerId="ADAL" clId="{8A476C68-A1DD-47ED-8B5A-9A8F1AD6A92A}" dt="2024-05-27T20:35:12.893" v="523" actId="1076"/>
            <ac:spMkLst>
              <pc:docMk/>
              <pc:sldMasterMk cId="0" sldId="2147483648"/>
              <pc:sldLayoutMk cId="4043808386" sldId="2147483795"/>
              <ac:spMk id="3" creationId="{00000000-0000-0000-0000-000000000000}"/>
            </ac:spMkLst>
          </pc:spChg>
          <pc:spChg chg="mod">
            <ac:chgData name="Mark Bourassa" userId="fb71b64b-1521-4525-86f3-cca9f4322278" providerId="ADAL" clId="{8A476C68-A1DD-47ED-8B5A-9A8F1AD6A92A}" dt="2024-05-27T20:35:17.954" v="525" actId="14100"/>
            <ac:spMkLst>
              <pc:docMk/>
              <pc:sldMasterMk cId="0" sldId="2147483648"/>
              <pc:sldLayoutMk cId="4043808386" sldId="2147483795"/>
              <ac:spMk id="4" creationId="{00000000-0000-0000-0000-000000000000}"/>
            </ac:spMkLst>
          </pc:spChg>
          <pc:spChg chg="mod">
            <ac:chgData name="Mark Bourassa" userId="fb71b64b-1521-4525-86f3-cca9f4322278" providerId="ADAL" clId="{8A476C68-A1DD-47ED-8B5A-9A8F1AD6A92A}" dt="2024-05-27T20:35:14.922" v="524" actId="1076"/>
            <ac:spMkLst>
              <pc:docMk/>
              <pc:sldMasterMk cId="0" sldId="2147483648"/>
              <pc:sldLayoutMk cId="4043808386" sldId="2147483795"/>
              <ac:spMk id="5" creationId="{00000000-0000-0000-0000-000000000000}"/>
            </ac:spMkLst>
          </pc:spChg>
          <pc:spChg chg="mod">
            <ac:chgData name="Mark Bourassa" userId="fb71b64b-1521-4525-86f3-cca9f4322278" providerId="ADAL" clId="{8A476C68-A1DD-47ED-8B5A-9A8F1AD6A92A}" dt="2024-05-27T20:35:20.926" v="526" actId="14100"/>
            <ac:spMkLst>
              <pc:docMk/>
              <pc:sldMasterMk cId="0" sldId="2147483648"/>
              <pc:sldLayoutMk cId="4043808386" sldId="2147483795"/>
              <ac:spMk id="6" creationId="{00000000-0000-0000-0000-000000000000}"/>
            </ac:spMkLst>
          </pc:spChg>
        </pc:sldLayoutChg>
        <pc:sldLayoutChg chg="del">
          <pc:chgData name="Mark Bourassa" userId="fb71b64b-1521-4525-86f3-cca9f4322278" providerId="ADAL" clId="{8A476C68-A1DD-47ED-8B5A-9A8F1AD6A92A}" dt="2024-05-27T03:03:37.648" v="260" actId="47"/>
          <pc:sldLayoutMkLst>
            <pc:docMk/>
            <pc:sldMasterMk cId="0" sldId="2147483648"/>
            <pc:sldLayoutMk cId="1607271725" sldId="2147483802"/>
          </pc:sldLayoutMkLst>
        </pc:sldLayoutChg>
      </pc:sldMasterChg>
    </pc:docChg>
  </pc:docChgLst>
  <pc:docChgLst>
    <pc:chgData name="Mark Bourassa" userId="fb71b64b-1521-4525-86f3-cca9f4322278" providerId="ADAL" clId="{E00DB8EC-5301-405D-AF89-4D4E66F6C9B7}"/>
    <pc:docChg chg="undo custSel addSld delSld modSld sldOrd">
      <pc:chgData name="Mark Bourassa" userId="fb71b64b-1521-4525-86f3-cca9f4322278" providerId="ADAL" clId="{E00DB8EC-5301-405D-AF89-4D4E66F6C9B7}" dt="2024-05-22T16:21:15.200" v="880" actId="1076"/>
      <pc:docMkLst>
        <pc:docMk/>
      </pc:docMkLst>
      <pc:sldChg chg="modSp">
        <pc:chgData name="Mark Bourassa" userId="fb71b64b-1521-4525-86f3-cca9f4322278" providerId="ADAL" clId="{E00DB8EC-5301-405D-AF89-4D4E66F6C9B7}" dt="2024-05-21T15:44:38.910" v="61" actId="20577"/>
        <pc:sldMkLst>
          <pc:docMk/>
          <pc:sldMk cId="0" sldId="714"/>
        </pc:sldMkLst>
        <pc:spChg chg="mod">
          <ac:chgData name="Mark Bourassa" userId="fb71b64b-1521-4525-86f3-cca9f4322278" providerId="ADAL" clId="{E00DB8EC-5301-405D-AF89-4D4E66F6C9B7}" dt="2024-05-21T15:44:38.910" v="61" actId="20577"/>
          <ac:spMkLst>
            <pc:docMk/>
            <pc:sldMk cId="0" sldId="714"/>
            <ac:spMk id="494595" creationId="{94ED7FE6-0ECE-ED2B-2341-28295761D1EE}"/>
          </ac:spMkLst>
        </pc:spChg>
      </pc:sldChg>
      <pc:sldChg chg="del">
        <pc:chgData name="Mark Bourassa" userId="fb71b64b-1521-4525-86f3-cca9f4322278" providerId="ADAL" clId="{E00DB8EC-5301-405D-AF89-4D4E66F6C9B7}" dt="2024-05-21T15:45:35.124" v="63" actId="47"/>
        <pc:sldMkLst>
          <pc:docMk/>
          <pc:sldMk cId="0" sldId="727"/>
        </pc:sldMkLst>
      </pc:sldChg>
      <pc:sldChg chg="ord">
        <pc:chgData name="Mark Bourassa" userId="fb71b64b-1521-4525-86f3-cca9f4322278" providerId="ADAL" clId="{E00DB8EC-5301-405D-AF89-4D4E66F6C9B7}" dt="2024-05-21T15:52:20.304" v="615"/>
        <pc:sldMkLst>
          <pc:docMk/>
          <pc:sldMk cId="0" sldId="742"/>
        </pc:sldMkLst>
      </pc:sldChg>
      <pc:sldChg chg="addSp delSp modSp new mod">
        <pc:chgData name="Mark Bourassa" userId="fb71b64b-1521-4525-86f3-cca9f4322278" providerId="ADAL" clId="{E00DB8EC-5301-405D-AF89-4D4E66F6C9B7}" dt="2024-05-22T16:21:15.200" v="880" actId="1076"/>
        <pc:sldMkLst>
          <pc:docMk/>
          <pc:sldMk cId="2558217133" sldId="747"/>
        </pc:sldMkLst>
        <pc:spChg chg="mod">
          <ac:chgData name="Mark Bourassa" userId="fb71b64b-1521-4525-86f3-cca9f4322278" providerId="ADAL" clId="{E00DB8EC-5301-405D-AF89-4D4E66F6C9B7}" dt="2024-05-22T16:16:46.771" v="854" actId="20577"/>
          <ac:spMkLst>
            <pc:docMk/>
            <pc:sldMk cId="2558217133" sldId="747"/>
            <ac:spMk id="2" creationId="{0914D296-07F0-B340-5F96-92A6B767C60E}"/>
          </ac:spMkLst>
        </pc:spChg>
        <pc:spChg chg="mod">
          <ac:chgData name="Mark Bourassa" userId="fb71b64b-1521-4525-86f3-cca9f4322278" providerId="ADAL" clId="{E00DB8EC-5301-405D-AF89-4D4E66F6C9B7}" dt="2024-05-22T01:14:44.830" v="632" actId="14100"/>
          <ac:spMkLst>
            <pc:docMk/>
            <pc:sldMk cId="2558217133" sldId="747"/>
            <ac:spMk id="3" creationId="{20B4669D-AD66-C675-9F77-D6E7F2CFEA82}"/>
          </ac:spMkLst>
        </pc:spChg>
        <pc:spChg chg="add del mod">
          <ac:chgData name="Mark Bourassa" userId="fb71b64b-1521-4525-86f3-cca9f4322278" providerId="ADAL" clId="{E00DB8EC-5301-405D-AF89-4D4E66F6C9B7}" dt="2024-05-22T02:54:01.910" v="731" actId="14100"/>
          <ac:spMkLst>
            <pc:docMk/>
            <pc:sldMk cId="2558217133" sldId="747"/>
            <ac:spMk id="4" creationId="{60BBEF3F-D9AA-6D43-F336-D4FB733BC07C}"/>
          </ac:spMkLst>
        </pc:spChg>
        <pc:spChg chg="mod">
          <ac:chgData name="Mark Bourassa" userId="fb71b64b-1521-4525-86f3-cca9f4322278" providerId="ADAL" clId="{E00DB8EC-5301-405D-AF89-4D4E66F6C9B7}" dt="2024-05-22T02:54:35.786" v="816" actId="207"/>
          <ac:spMkLst>
            <pc:docMk/>
            <pc:sldMk cId="2558217133" sldId="747"/>
            <ac:spMk id="5" creationId="{92F65364-828F-B47A-6318-AD335BC33BA0}"/>
          </ac:spMkLst>
        </pc:spChg>
        <pc:spChg chg="mod">
          <ac:chgData name="Mark Bourassa" userId="fb71b64b-1521-4525-86f3-cca9f4322278" providerId="ADAL" clId="{E00DB8EC-5301-405D-AF89-4D4E66F6C9B7}" dt="2024-05-21T15:48:09.492" v="162" actId="14100"/>
          <ac:spMkLst>
            <pc:docMk/>
            <pc:sldMk cId="2558217133" sldId="747"/>
            <ac:spMk id="7" creationId="{47E7B9F4-4BAF-6899-D65A-25FE566A948D}"/>
          </ac:spMkLst>
        </pc:spChg>
        <pc:spChg chg="add mod">
          <ac:chgData name="Mark Bourassa" userId="fb71b64b-1521-4525-86f3-cca9f4322278" providerId="ADAL" clId="{E00DB8EC-5301-405D-AF89-4D4E66F6C9B7}" dt="2024-05-22T16:21:15.200" v="880" actId="1076"/>
          <ac:spMkLst>
            <pc:docMk/>
            <pc:sldMk cId="2558217133" sldId="747"/>
            <ac:spMk id="8" creationId="{A872CEA4-E767-9820-6884-B4124DBB9269}"/>
          </ac:spMkLst>
        </pc:spChg>
        <pc:spChg chg="add mod">
          <ac:chgData name="Mark Bourassa" userId="fb71b64b-1521-4525-86f3-cca9f4322278" providerId="ADAL" clId="{E00DB8EC-5301-405D-AF89-4D4E66F6C9B7}" dt="2024-05-22T01:17:48.202" v="686" actId="947"/>
          <ac:spMkLst>
            <pc:docMk/>
            <pc:sldMk cId="2558217133" sldId="747"/>
            <ac:spMk id="11" creationId="{265AA9B1-8360-9FA8-09BE-AC195D9A6A07}"/>
          </ac:spMkLst>
        </pc:spChg>
        <pc:spChg chg="add mod">
          <ac:chgData name="Mark Bourassa" userId="fb71b64b-1521-4525-86f3-cca9f4322278" providerId="ADAL" clId="{E00DB8EC-5301-405D-AF89-4D4E66F6C9B7}" dt="2024-05-22T01:19:04.471" v="710" actId="1076"/>
          <ac:spMkLst>
            <pc:docMk/>
            <pc:sldMk cId="2558217133" sldId="747"/>
            <ac:spMk id="12" creationId="{59705196-E012-FD17-01F0-357903CEB3F3}"/>
          </ac:spMkLst>
        </pc:spChg>
        <pc:spChg chg="add mod">
          <ac:chgData name="Mark Bourassa" userId="fb71b64b-1521-4525-86f3-cca9f4322278" providerId="ADAL" clId="{E00DB8EC-5301-405D-AF89-4D4E66F6C9B7}" dt="2024-05-22T01:18:47.565" v="706" actId="1076"/>
          <ac:spMkLst>
            <pc:docMk/>
            <pc:sldMk cId="2558217133" sldId="747"/>
            <ac:spMk id="13" creationId="{4DF5B95B-9C52-29C8-846F-4A5C909439CD}"/>
          </ac:spMkLst>
        </pc:spChg>
        <pc:picChg chg="add mod">
          <ac:chgData name="Mark Bourassa" userId="fb71b64b-1521-4525-86f3-cca9f4322278" providerId="ADAL" clId="{E00DB8EC-5301-405D-AF89-4D4E66F6C9B7}" dt="2024-05-22T01:14:17.529" v="625" actId="931"/>
          <ac:picMkLst>
            <pc:docMk/>
            <pc:sldMk cId="2558217133" sldId="747"/>
            <ac:picMk id="9" creationId="{270B8860-F76F-2A0F-7131-005EEC27E9BC}"/>
          </ac:picMkLst>
        </pc:picChg>
        <pc:picChg chg="add mod">
          <ac:chgData name="Mark Bourassa" userId="fb71b64b-1521-4525-86f3-cca9f4322278" providerId="ADAL" clId="{E00DB8EC-5301-405D-AF89-4D4E66F6C9B7}" dt="2024-05-22T01:16:47.451" v="680" actId="14100"/>
          <ac:picMkLst>
            <pc:docMk/>
            <pc:sldMk cId="2558217133" sldId="747"/>
            <ac:picMk id="10" creationId="{91536B62-0F43-C885-3819-523425AC23A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C686B41-BD1C-8AD8-A3D0-3535561B989E}"/>
              </a:ext>
            </a:extLst>
          </p:cNvPr>
          <p:cNvSpPr>
            <a:spLocks noGrp="1" noChangeArrowheads="1"/>
          </p:cNvSpPr>
          <p:nvPr>
            <p:ph type="hdr" sz="quarter"/>
          </p:nvPr>
        </p:nvSpPr>
        <p:spPr bwMode="auto">
          <a:xfrm>
            <a:off x="0" y="0"/>
            <a:ext cx="3048000" cy="458788"/>
          </a:xfrm>
          <a:prstGeom prst="rect">
            <a:avLst/>
          </a:prstGeom>
          <a:noFill/>
          <a:ln w="9525">
            <a:noFill/>
            <a:miter lim="800000"/>
            <a:headEnd/>
            <a:tailEnd/>
          </a:ln>
          <a:effectLst/>
        </p:spPr>
        <p:txBody>
          <a:bodyPr vert="horz" wrap="square" lIns="93010" tIns="46504" rIns="93010" bIns="46504" numCol="1" anchor="t" anchorCtr="0" compatLnSpc="1">
            <a:prstTxWarp prst="textNoShape">
              <a:avLst/>
            </a:prstTxWarp>
          </a:bodyPr>
          <a:lstStyle>
            <a:lvl1pPr defTabSz="930275">
              <a:spcBef>
                <a:spcPct val="0"/>
              </a:spcBef>
              <a:buFontTx/>
              <a:buNone/>
              <a:defRPr sz="1200" b="1">
                <a:solidFill>
                  <a:srgbClr val="008000"/>
                </a:solidFill>
              </a:defRPr>
            </a:lvl1pPr>
          </a:lstStyle>
          <a:p>
            <a:pPr>
              <a:defRPr/>
            </a:pPr>
            <a:endParaRPr lang="en-US"/>
          </a:p>
        </p:txBody>
      </p:sp>
      <p:sp>
        <p:nvSpPr>
          <p:cNvPr id="4099" name="Rectangle 3">
            <a:extLst>
              <a:ext uri="{FF2B5EF4-FFF2-40B4-BE49-F238E27FC236}">
                <a16:creationId xmlns:a16="http://schemas.microsoft.com/office/drawing/2014/main" id="{36DDC3BF-FB66-3C7E-0643-19F6DD7F8D7C}"/>
              </a:ext>
            </a:extLst>
          </p:cNvPr>
          <p:cNvSpPr>
            <a:spLocks noGrp="1" noChangeArrowheads="1"/>
          </p:cNvSpPr>
          <p:nvPr>
            <p:ph type="dt" sz="quarter" idx="1"/>
          </p:nvPr>
        </p:nvSpPr>
        <p:spPr bwMode="auto">
          <a:xfrm>
            <a:off x="3987800" y="0"/>
            <a:ext cx="3048000" cy="458788"/>
          </a:xfrm>
          <a:prstGeom prst="rect">
            <a:avLst/>
          </a:prstGeom>
          <a:noFill/>
          <a:ln w="9525">
            <a:noFill/>
            <a:miter lim="800000"/>
            <a:headEnd/>
            <a:tailEnd/>
          </a:ln>
          <a:effectLst/>
        </p:spPr>
        <p:txBody>
          <a:bodyPr vert="horz" wrap="square" lIns="93010" tIns="46504" rIns="93010" bIns="46504" numCol="1" anchor="t" anchorCtr="0" compatLnSpc="1">
            <a:prstTxWarp prst="textNoShape">
              <a:avLst/>
            </a:prstTxWarp>
          </a:bodyPr>
          <a:lstStyle>
            <a:lvl1pPr algn="r" defTabSz="930275">
              <a:spcBef>
                <a:spcPct val="0"/>
              </a:spcBef>
              <a:buFontTx/>
              <a:buNone/>
              <a:defRPr sz="1200" b="1">
                <a:solidFill>
                  <a:srgbClr val="008000"/>
                </a:solidFill>
              </a:defRPr>
            </a:lvl1pPr>
          </a:lstStyle>
          <a:p>
            <a:pPr>
              <a:defRPr/>
            </a:pPr>
            <a:endParaRPr lang="en-US"/>
          </a:p>
        </p:txBody>
      </p:sp>
      <p:sp>
        <p:nvSpPr>
          <p:cNvPr id="4100" name="Rectangle 4">
            <a:extLst>
              <a:ext uri="{FF2B5EF4-FFF2-40B4-BE49-F238E27FC236}">
                <a16:creationId xmlns:a16="http://schemas.microsoft.com/office/drawing/2014/main" id="{361F7172-4CA9-CA56-A141-7E8D11F22332}"/>
              </a:ext>
            </a:extLst>
          </p:cNvPr>
          <p:cNvSpPr>
            <a:spLocks noGrp="1" noChangeArrowheads="1"/>
          </p:cNvSpPr>
          <p:nvPr>
            <p:ph type="ftr" sz="quarter" idx="2"/>
          </p:nvPr>
        </p:nvSpPr>
        <p:spPr bwMode="auto">
          <a:xfrm>
            <a:off x="0" y="8736013"/>
            <a:ext cx="3048000" cy="458787"/>
          </a:xfrm>
          <a:prstGeom prst="rect">
            <a:avLst/>
          </a:prstGeom>
          <a:noFill/>
          <a:ln w="9525">
            <a:noFill/>
            <a:miter lim="800000"/>
            <a:headEnd/>
            <a:tailEnd/>
          </a:ln>
          <a:effectLst/>
        </p:spPr>
        <p:txBody>
          <a:bodyPr vert="horz" wrap="square" lIns="93010" tIns="46504" rIns="93010" bIns="46504" numCol="1" anchor="b" anchorCtr="0" compatLnSpc="1">
            <a:prstTxWarp prst="textNoShape">
              <a:avLst/>
            </a:prstTxWarp>
          </a:bodyPr>
          <a:lstStyle>
            <a:lvl1pPr defTabSz="930275">
              <a:spcBef>
                <a:spcPct val="0"/>
              </a:spcBef>
              <a:buFontTx/>
              <a:buNone/>
              <a:defRPr sz="1200" b="1">
                <a:solidFill>
                  <a:srgbClr val="008000"/>
                </a:solidFill>
              </a:defRPr>
            </a:lvl1pPr>
          </a:lstStyle>
          <a:p>
            <a:pPr>
              <a:defRPr/>
            </a:pPr>
            <a:endParaRPr lang="en-US"/>
          </a:p>
        </p:txBody>
      </p:sp>
      <p:sp>
        <p:nvSpPr>
          <p:cNvPr id="4101" name="Rectangle 5">
            <a:extLst>
              <a:ext uri="{FF2B5EF4-FFF2-40B4-BE49-F238E27FC236}">
                <a16:creationId xmlns:a16="http://schemas.microsoft.com/office/drawing/2014/main" id="{CBF7AD9B-4AE0-B59E-C5D5-D1ACE7A99910}"/>
              </a:ext>
            </a:extLst>
          </p:cNvPr>
          <p:cNvSpPr>
            <a:spLocks noGrp="1" noChangeArrowheads="1"/>
          </p:cNvSpPr>
          <p:nvPr>
            <p:ph type="sldNum" sz="quarter" idx="3"/>
          </p:nvPr>
        </p:nvSpPr>
        <p:spPr bwMode="auto">
          <a:xfrm>
            <a:off x="3987800" y="8736013"/>
            <a:ext cx="3048000" cy="458787"/>
          </a:xfrm>
          <a:prstGeom prst="rect">
            <a:avLst/>
          </a:prstGeom>
          <a:noFill/>
          <a:ln w="9525">
            <a:noFill/>
            <a:miter lim="800000"/>
            <a:headEnd/>
            <a:tailEnd/>
          </a:ln>
          <a:effectLst/>
        </p:spPr>
        <p:txBody>
          <a:bodyPr vert="horz" wrap="square" lIns="93010" tIns="46504" rIns="93010" bIns="46504" numCol="1" anchor="b" anchorCtr="0" compatLnSpc="1">
            <a:prstTxWarp prst="textNoShape">
              <a:avLst/>
            </a:prstTxWarp>
          </a:bodyPr>
          <a:lstStyle>
            <a:lvl1pPr algn="r" defTabSz="930275">
              <a:spcBef>
                <a:spcPct val="0"/>
              </a:spcBef>
              <a:buFontTx/>
              <a:buNone/>
              <a:defRPr sz="1200" b="1">
                <a:solidFill>
                  <a:srgbClr val="008000"/>
                </a:solidFill>
              </a:defRPr>
            </a:lvl1pPr>
          </a:lstStyle>
          <a:p>
            <a:fld id="{AB504542-79FD-4BC3-AF35-F6EA69398A4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1EE7390-C89B-D577-7F86-65611D1EE0EC}"/>
              </a:ext>
            </a:extLst>
          </p:cNvPr>
          <p:cNvSpPr>
            <a:spLocks noGrp="1" noChangeArrowheads="1"/>
          </p:cNvSpPr>
          <p:nvPr>
            <p:ph type="hdr" sz="quarter"/>
          </p:nvPr>
        </p:nvSpPr>
        <p:spPr bwMode="auto">
          <a:xfrm>
            <a:off x="0" y="0"/>
            <a:ext cx="3048000" cy="458788"/>
          </a:xfrm>
          <a:prstGeom prst="rect">
            <a:avLst/>
          </a:prstGeom>
          <a:noFill/>
          <a:ln w="9525">
            <a:noFill/>
            <a:miter lim="800000"/>
            <a:headEnd/>
            <a:tailEnd/>
          </a:ln>
          <a:effectLst/>
        </p:spPr>
        <p:txBody>
          <a:bodyPr vert="horz" wrap="square" lIns="93010" tIns="46504" rIns="93010" bIns="46504" numCol="1" anchor="t" anchorCtr="0" compatLnSpc="1">
            <a:prstTxWarp prst="textNoShape">
              <a:avLst/>
            </a:prstTxWarp>
          </a:bodyPr>
          <a:lstStyle>
            <a:lvl1pPr defTabSz="930275">
              <a:spcBef>
                <a:spcPct val="0"/>
              </a:spcBef>
              <a:buFontTx/>
              <a:buNone/>
              <a:defRPr sz="1200" b="1">
                <a:solidFill>
                  <a:srgbClr val="008000"/>
                </a:solidFill>
              </a:defRPr>
            </a:lvl1pPr>
          </a:lstStyle>
          <a:p>
            <a:pPr>
              <a:defRPr/>
            </a:pPr>
            <a:endParaRPr lang="en-US"/>
          </a:p>
        </p:txBody>
      </p:sp>
      <p:sp>
        <p:nvSpPr>
          <p:cNvPr id="6147" name="Rectangle 3">
            <a:extLst>
              <a:ext uri="{FF2B5EF4-FFF2-40B4-BE49-F238E27FC236}">
                <a16:creationId xmlns:a16="http://schemas.microsoft.com/office/drawing/2014/main" id="{4681CD9E-8EC7-76B9-4DC4-EEC63EB50B4B}"/>
              </a:ext>
            </a:extLst>
          </p:cNvPr>
          <p:cNvSpPr>
            <a:spLocks noGrp="1" noChangeArrowheads="1"/>
          </p:cNvSpPr>
          <p:nvPr>
            <p:ph type="dt" idx="1"/>
          </p:nvPr>
        </p:nvSpPr>
        <p:spPr bwMode="auto">
          <a:xfrm>
            <a:off x="3987800" y="0"/>
            <a:ext cx="3048000" cy="458788"/>
          </a:xfrm>
          <a:prstGeom prst="rect">
            <a:avLst/>
          </a:prstGeom>
          <a:noFill/>
          <a:ln w="9525">
            <a:noFill/>
            <a:miter lim="800000"/>
            <a:headEnd/>
            <a:tailEnd/>
          </a:ln>
          <a:effectLst/>
        </p:spPr>
        <p:txBody>
          <a:bodyPr vert="horz" wrap="square" lIns="93010" tIns="46504" rIns="93010" bIns="46504" numCol="1" anchor="t" anchorCtr="0" compatLnSpc="1">
            <a:prstTxWarp prst="textNoShape">
              <a:avLst/>
            </a:prstTxWarp>
          </a:bodyPr>
          <a:lstStyle>
            <a:lvl1pPr algn="r" defTabSz="930275">
              <a:spcBef>
                <a:spcPct val="0"/>
              </a:spcBef>
              <a:buFontTx/>
              <a:buNone/>
              <a:defRPr sz="1200" b="1">
                <a:solidFill>
                  <a:srgbClr val="008000"/>
                </a:solidFill>
              </a:defRPr>
            </a:lvl1pPr>
          </a:lstStyle>
          <a:p>
            <a:pPr>
              <a:defRPr/>
            </a:pPr>
            <a:endParaRPr lang="en-US"/>
          </a:p>
        </p:txBody>
      </p:sp>
      <p:sp>
        <p:nvSpPr>
          <p:cNvPr id="30724" name="Rectangle 4">
            <a:extLst>
              <a:ext uri="{FF2B5EF4-FFF2-40B4-BE49-F238E27FC236}">
                <a16:creationId xmlns:a16="http://schemas.microsoft.com/office/drawing/2014/main" id="{4A2F9F92-5C4E-5F85-6B8B-2C98B161729F}"/>
              </a:ext>
            </a:extLst>
          </p:cNvPr>
          <p:cNvSpPr>
            <a:spLocks noGrp="1" noRot="1" noChangeAspect="1" noChangeArrowheads="1" noTextEdit="1"/>
          </p:cNvSpPr>
          <p:nvPr>
            <p:ph type="sldImg" idx="2"/>
          </p:nvPr>
        </p:nvSpPr>
        <p:spPr bwMode="auto">
          <a:xfrm>
            <a:off x="455613" y="690563"/>
            <a:ext cx="6126162" cy="3446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28B4C014-EC39-2C24-E4FB-0C34D473F9FF}"/>
              </a:ext>
            </a:extLst>
          </p:cNvPr>
          <p:cNvSpPr>
            <a:spLocks noGrp="1" noChangeArrowheads="1"/>
          </p:cNvSpPr>
          <p:nvPr>
            <p:ph type="body" sz="quarter" idx="3"/>
          </p:nvPr>
        </p:nvSpPr>
        <p:spPr bwMode="auto">
          <a:xfrm>
            <a:off x="938213" y="4367213"/>
            <a:ext cx="5159375" cy="4137025"/>
          </a:xfrm>
          <a:prstGeom prst="rect">
            <a:avLst/>
          </a:prstGeom>
          <a:noFill/>
          <a:ln w="9525">
            <a:noFill/>
            <a:miter lim="800000"/>
            <a:headEnd/>
            <a:tailEnd/>
          </a:ln>
          <a:effectLst/>
        </p:spPr>
        <p:txBody>
          <a:bodyPr vert="horz" wrap="square" lIns="93010" tIns="46504" rIns="93010" bIns="4650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01C59AE-6342-40FF-10DA-4CE5955AE63F}"/>
              </a:ext>
            </a:extLst>
          </p:cNvPr>
          <p:cNvSpPr>
            <a:spLocks noGrp="1" noChangeArrowheads="1"/>
          </p:cNvSpPr>
          <p:nvPr>
            <p:ph type="ftr" sz="quarter" idx="4"/>
          </p:nvPr>
        </p:nvSpPr>
        <p:spPr bwMode="auto">
          <a:xfrm>
            <a:off x="0" y="8736013"/>
            <a:ext cx="3048000" cy="458787"/>
          </a:xfrm>
          <a:prstGeom prst="rect">
            <a:avLst/>
          </a:prstGeom>
          <a:noFill/>
          <a:ln w="9525">
            <a:noFill/>
            <a:miter lim="800000"/>
            <a:headEnd/>
            <a:tailEnd/>
          </a:ln>
          <a:effectLst/>
        </p:spPr>
        <p:txBody>
          <a:bodyPr vert="horz" wrap="square" lIns="93010" tIns="46504" rIns="93010" bIns="46504" numCol="1" anchor="b" anchorCtr="0" compatLnSpc="1">
            <a:prstTxWarp prst="textNoShape">
              <a:avLst/>
            </a:prstTxWarp>
          </a:bodyPr>
          <a:lstStyle>
            <a:lvl1pPr defTabSz="930275">
              <a:spcBef>
                <a:spcPct val="0"/>
              </a:spcBef>
              <a:buFontTx/>
              <a:buNone/>
              <a:defRPr sz="1200" b="1">
                <a:solidFill>
                  <a:srgbClr val="008000"/>
                </a:solidFill>
              </a:defRPr>
            </a:lvl1pPr>
          </a:lstStyle>
          <a:p>
            <a:pPr>
              <a:defRPr/>
            </a:pPr>
            <a:endParaRPr lang="en-US"/>
          </a:p>
        </p:txBody>
      </p:sp>
      <p:sp>
        <p:nvSpPr>
          <p:cNvPr id="6151" name="Rectangle 7">
            <a:extLst>
              <a:ext uri="{FF2B5EF4-FFF2-40B4-BE49-F238E27FC236}">
                <a16:creationId xmlns:a16="http://schemas.microsoft.com/office/drawing/2014/main" id="{5CD67451-1656-FDD1-09FE-4CA47DEE495B}"/>
              </a:ext>
            </a:extLst>
          </p:cNvPr>
          <p:cNvSpPr>
            <a:spLocks noGrp="1" noChangeArrowheads="1"/>
          </p:cNvSpPr>
          <p:nvPr>
            <p:ph type="sldNum" sz="quarter" idx="5"/>
          </p:nvPr>
        </p:nvSpPr>
        <p:spPr bwMode="auto">
          <a:xfrm>
            <a:off x="3987800" y="8736013"/>
            <a:ext cx="3048000" cy="458787"/>
          </a:xfrm>
          <a:prstGeom prst="rect">
            <a:avLst/>
          </a:prstGeom>
          <a:noFill/>
          <a:ln w="9525">
            <a:noFill/>
            <a:miter lim="800000"/>
            <a:headEnd/>
            <a:tailEnd/>
          </a:ln>
          <a:effectLst/>
        </p:spPr>
        <p:txBody>
          <a:bodyPr vert="horz" wrap="square" lIns="93010" tIns="46504" rIns="93010" bIns="46504" numCol="1" anchor="b" anchorCtr="0" compatLnSpc="1">
            <a:prstTxWarp prst="textNoShape">
              <a:avLst/>
            </a:prstTxWarp>
          </a:bodyPr>
          <a:lstStyle>
            <a:lvl1pPr algn="r" defTabSz="930275">
              <a:spcBef>
                <a:spcPct val="0"/>
              </a:spcBef>
              <a:buFontTx/>
              <a:buNone/>
              <a:defRPr sz="1200" b="1">
                <a:solidFill>
                  <a:srgbClr val="008000"/>
                </a:solidFill>
              </a:defRPr>
            </a:lvl1pPr>
          </a:lstStyle>
          <a:p>
            <a:fld id="{ADB261EA-70A9-4081-831B-1375B9C2DB1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Previous fluid</a:t>
            </a:r>
            <a:r>
              <a:rPr lang="en-US" baseline="0" dirty="0"/>
              <a:t> dynamics studies have observed a spume generation mechanism when observing liquid fragmentation in gaseous flow and termed it as the bag break up mode. This has also been observed in wave tank studies.</a:t>
            </a:r>
          </a:p>
          <a:p>
            <a:pPr marL="171450" indent="-171450">
              <a:buFontTx/>
              <a:buChar char="-"/>
            </a:pPr>
            <a:r>
              <a:rPr lang="en-US" baseline="0" dirty="0" err="1"/>
              <a:t>Troitskaya</a:t>
            </a:r>
            <a:r>
              <a:rPr lang="en-US" baseline="0" dirty="0"/>
              <a:t> et al. 2017 observed the bag breakup mechanism in their high wind, wave tank study as well. They used a high speed camera to capture what was happening at the surface to obtain these high quality images below. </a:t>
            </a:r>
          </a:p>
          <a:p>
            <a:pPr marL="628650" lvl="1" indent="-171450">
              <a:buFontTx/>
              <a:buChar char="-"/>
            </a:pPr>
            <a:r>
              <a:rPr lang="en-US" baseline="0" dirty="0"/>
              <a:t>When high winds blow across the surface, you get an elevation of the water surface, as the wind continues to blow over the surface, the ”projection” inflates creating this </a:t>
            </a:r>
            <a:r>
              <a:rPr lang="en-US" baseline="0" dirty="0" err="1"/>
              <a:t>microsail</a:t>
            </a:r>
            <a:r>
              <a:rPr lang="en-US" baseline="0" dirty="0"/>
              <a:t> bordered by a thick rim. The </a:t>
            </a:r>
            <a:r>
              <a:rPr lang="en-US" baseline="0" dirty="0" err="1"/>
              <a:t>microsail</a:t>
            </a:r>
            <a:r>
              <a:rPr lang="en-US" baseline="0" dirty="0"/>
              <a:t> ruptures releasing many smaller spray droplets and the rim fragments into larger droplets.</a:t>
            </a:r>
          </a:p>
          <a:p>
            <a:pPr marL="171450" lvl="0" indent="-171450">
              <a:buFontTx/>
              <a:buChar char="-"/>
            </a:pPr>
            <a:r>
              <a:rPr lang="en-US" baseline="0" dirty="0"/>
              <a:t>Before getting into the next slides, it should be pointed out that this parameterization is based off of wave tank results, not the open ocean. Fine tuning of the parameterization will be performed to eliminate these issues. These issues will be shown in the upcoming slides.</a:t>
            </a:r>
          </a:p>
          <a:p>
            <a:endParaRPr lang="en-US" dirty="0"/>
          </a:p>
        </p:txBody>
      </p:sp>
      <p:sp>
        <p:nvSpPr>
          <p:cNvPr id="4" name="Slide Number Placeholder 3"/>
          <p:cNvSpPr>
            <a:spLocks noGrp="1"/>
          </p:cNvSpPr>
          <p:nvPr>
            <p:ph type="sldNum" sz="quarter" idx="10"/>
          </p:nvPr>
        </p:nvSpPr>
        <p:spPr/>
        <p:txBody>
          <a:bodyPr/>
          <a:lstStyle/>
          <a:p>
            <a:fld id="{3B233EF0-C5CB-EE4F-AB1F-FABFF817BD6F}" type="slidenum">
              <a:rPr lang="en-US" smtClean="0"/>
              <a:t>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0046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Normally model stress as form drag of surface waves, nothing else</a:t>
            </a:r>
          </a:p>
          <a:p>
            <a:pPr marL="171450" indent="-171450">
              <a:buFontTx/>
              <a:buChar char="-"/>
            </a:pPr>
            <a:r>
              <a:rPr lang="en-US" baseline="0" dirty="0"/>
              <a:t>Waves providing resistance to the above air flow</a:t>
            </a:r>
          </a:p>
          <a:p>
            <a:pPr marL="171450" indent="-171450">
              <a:buFontTx/>
              <a:buChar char="-"/>
            </a:pPr>
            <a:r>
              <a:rPr lang="en-US" baseline="0" dirty="0"/>
              <a:t>The droplet stress is the term where the previously shown SSGF comes into play</a:t>
            </a:r>
          </a:p>
          <a:p>
            <a:pPr marL="171450" indent="-171450">
              <a:buFontTx/>
              <a:buChar char="-"/>
            </a:pPr>
            <a:r>
              <a:rPr lang="en-US" baseline="0" dirty="0"/>
              <a:t>These extra terms are specifically for high wind conditions and are not activated until wind speeds reach 22.5 m/s</a:t>
            </a:r>
          </a:p>
          <a:p>
            <a:pPr marL="171450" indent="-171450">
              <a:buFontTx/>
              <a:buChar char="-"/>
            </a:pPr>
            <a:r>
              <a:rPr lang="en-US" baseline="0" dirty="0"/>
              <a:t>momentum flux from the sea spray on the y axis and radius of the spray droplets on the x axis. Each line represents momentum flux at a different friction velocity. This friction velocity range is equivalent to u 10 range of 20 m/s to 40 m/s. That being said, we see with higher winds, more spray is generated meaning for an increase in momentum transfer by the spray. </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Surface stress is the momentum flux through the air-sea interface.</a:t>
            </a:r>
            <a:r>
              <a:rPr lang="en-US" baseline="0" dirty="0"/>
              <a:t> A common interpretation is the vertical transfer of horizontal momentum through the interface, per unit area </a:t>
            </a:r>
          </a:p>
          <a:p>
            <a:pPr marL="171450"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B233EF0-C5CB-EE4F-AB1F-FABFF817BD6F}" type="slidenum">
              <a:rPr lang="en-US" smtClean="0"/>
              <a:t>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1829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development of our drag coefficient parameterization we use an iterative, air-sea coupling model. The aforementioned surface stress model from </a:t>
            </a:r>
            <a:r>
              <a:rPr lang="en-US" dirty="0" err="1"/>
              <a:t>Troitskaya</a:t>
            </a:r>
            <a:r>
              <a:rPr lang="en-US" dirty="0"/>
              <a:t> et al is implemented into this model with a few modifications. 1 being that we base our form drag off of a different study Zheng et al (2013). 2</a:t>
            </a:r>
            <a:r>
              <a:rPr lang="en-US" baseline="30000" dirty="0"/>
              <a:t>nd</a:t>
            </a:r>
            <a:r>
              <a:rPr lang="en-US" dirty="0"/>
              <a:t>, since this model is iterative, the drag coefficient is modified by the sea spray, making it internally consistent throughout calculations. </a:t>
            </a:r>
          </a:p>
          <a:p>
            <a:pPr marL="171450" indent="-171450">
              <a:buFontTx/>
              <a:buChar char="-"/>
            </a:pPr>
            <a:r>
              <a:rPr lang="en-US" dirty="0"/>
              <a:t>By taking into account the two spray terms (droplet and bag stresses), we see a reduction in the form drag. The presence of spray in the hurricane boundary layer reduces the momentum felt by the surface. </a:t>
            </a:r>
          </a:p>
          <a:p>
            <a:pPr marL="171450" indent="-171450">
              <a:buFontTx/>
              <a:buChar char="-"/>
            </a:pPr>
            <a:r>
              <a:rPr lang="en-US" dirty="0"/>
              <a:t>In the wave tank results, we do see less of an increase in stress at high winds due to leveling off of the drag coefficient by spray. but, as the circle points out, field observations contradict this so the model needs to be fine tuned.</a:t>
            </a:r>
          </a:p>
          <a:p>
            <a:pPr marL="171450" indent="-171450">
              <a:buFontTx/>
              <a:buChar char="-"/>
            </a:pPr>
            <a:endParaRPr lang="en-US" dirty="0"/>
          </a:p>
          <a:p>
            <a:r>
              <a:rPr lang="en-US" dirty="0"/>
              <a:t>-why do we see the decrease in Cd?</a:t>
            </a:r>
          </a:p>
          <a:p>
            <a:r>
              <a:rPr lang="en-US" dirty="0"/>
              <a:t>	1. the winds reach such a high speed and the surface is less rough i.e. relatively smoother, due to spray and foam </a:t>
            </a:r>
          </a:p>
          <a:p>
            <a:r>
              <a:rPr lang="en-US" dirty="0"/>
              <a:t>		- the storm feels the total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spray related stress reduces momentum felt by the surface. Sea spray is still a part of the momentum flux but doesn’t contribute to wave growth. When falls back into the ocean, transferred to ocean currents.</a:t>
            </a:r>
          </a:p>
          <a:p>
            <a:r>
              <a:rPr lang="en-US" dirty="0"/>
              <a:t>		- the ocean feels the wave related stress</a:t>
            </a:r>
          </a:p>
          <a:p>
            <a:r>
              <a:rPr lang="en-US" dirty="0"/>
              <a:t>	2. including roughness due to spray reduces the stress on the surface which reduces the wave-related roughness i.e. form drag </a:t>
            </a:r>
          </a:p>
          <a:p>
            <a:r>
              <a:rPr lang="en-US" dirty="0"/>
              <a:t> </a:t>
            </a:r>
          </a:p>
          <a:p>
            <a:pPr marL="171450" indent="-171450">
              <a:buFont typeface="Arial" panose="020B0604020202020204" pitchFamily="34" charset="0"/>
              <a:buChar char="•"/>
            </a:pPr>
            <a:r>
              <a:rPr lang="en-US" dirty="0"/>
              <a:t>For a given fetch, significant wave height is proportional to the stress (form drag), which is reduced by the presence of spray in the boundary layer. </a:t>
            </a:r>
          </a:p>
          <a:p>
            <a:pPr marL="628650" lvl="1" indent="-171450">
              <a:buFont typeface="Arial" panose="020B0604020202020204" pitchFamily="34" charset="0"/>
              <a:buChar char="•"/>
            </a:pPr>
            <a:r>
              <a:rPr lang="en-US" dirty="0"/>
              <a:t>In other words, fetch provides a cap on the SWH for a given wind speed and the spray further reduces this cap</a:t>
            </a:r>
          </a:p>
        </p:txBody>
      </p:sp>
      <p:sp>
        <p:nvSpPr>
          <p:cNvPr id="4" name="Slide Number Placeholder 3"/>
          <p:cNvSpPr>
            <a:spLocks noGrp="1"/>
          </p:cNvSpPr>
          <p:nvPr>
            <p:ph type="sldNum" sz="quarter" idx="10"/>
          </p:nvPr>
        </p:nvSpPr>
        <p:spPr/>
        <p:txBody>
          <a:bodyPr/>
          <a:lstStyle/>
          <a:p>
            <a:fld id="{3B233EF0-C5CB-EE4F-AB1F-FABFF817BD6F}" type="slidenum">
              <a:rPr lang="en-US" smtClean="0"/>
              <a:t>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972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Spray modification does not give consistent results in comparison to observations (Powell 2003). Implies that some arbitrary tuning may be off in the flux model and spray terms. </a:t>
            </a:r>
          </a:p>
          <a:p>
            <a:pPr marL="171450" indent="-171450">
              <a:buFontTx/>
              <a:buChar char="-"/>
            </a:pPr>
            <a:r>
              <a:rPr lang="en-US" baseline="0" dirty="0"/>
              <a:t>Next portion of the project is to continue fine tuning the model </a:t>
            </a:r>
          </a:p>
          <a:p>
            <a:pPr marL="171450" indent="-171450">
              <a:buFontTx/>
              <a:buChar char="-"/>
            </a:pPr>
            <a:r>
              <a:rPr lang="en-US" baseline="0" dirty="0"/>
              <a:t>Way to tune it, stuff with wave dependency </a:t>
            </a:r>
            <a:r>
              <a:rPr lang="en-US" baseline="0" dirty="0">
                <a:sym typeface="Wingdings" pitchFamily="2" charset="2"/>
              </a:rPr>
              <a:t> </a:t>
            </a:r>
            <a:endParaRPr lang="en-US" baseline="0" dirty="0"/>
          </a:p>
        </p:txBody>
      </p:sp>
      <p:sp>
        <p:nvSpPr>
          <p:cNvPr id="4" name="Slide Number Placeholder 3"/>
          <p:cNvSpPr>
            <a:spLocks noGrp="1"/>
          </p:cNvSpPr>
          <p:nvPr>
            <p:ph type="sldNum" sz="quarter" idx="10"/>
          </p:nvPr>
        </p:nvSpPr>
        <p:spPr/>
        <p:txBody>
          <a:bodyPr/>
          <a:lstStyle/>
          <a:p>
            <a:fld id="{3B233EF0-C5CB-EE4F-AB1F-FABFF817BD6F}" type="slidenum">
              <a:rPr lang="en-US" smtClean="0"/>
              <a:t>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6823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SHF – Evaporative cooling of the atmosphere due to spray – NOT from surface</a:t>
            </a:r>
          </a:p>
        </p:txBody>
      </p:sp>
      <p:sp>
        <p:nvSpPr>
          <p:cNvPr id="4" name="Slide Number Placeholder 3"/>
          <p:cNvSpPr>
            <a:spLocks noGrp="1"/>
          </p:cNvSpPr>
          <p:nvPr>
            <p:ph type="sldNum" sz="quarter" idx="5"/>
          </p:nvPr>
        </p:nvSpPr>
        <p:spPr/>
        <p:txBody>
          <a:bodyPr/>
          <a:lstStyle/>
          <a:p>
            <a:fld id="{C429A2D3-9443-4F29-A2B5-43A15FF449FB}" type="slidenum">
              <a:rPr lang="en-US" smtClean="0"/>
              <a:t>19</a:t>
            </a:fld>
            <a:endParaRPr lang="en-US"/>
          </a:p>
        </p:txBody>
      </p:sp>
    </p:spTree>
    <p:extLst>
      <p:ext uri="{BB962C8B-B14F-4D97-AF65-F5344CB8AC3E}">
        <p14:creationId xmlns:p14="http://schemas.microsoft.com/office/powerpoint/2010/main" val="286938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SHF – Evaporative cooling of the atmosphere due to spray – NOT from surface</a:t>
            </a:r>
          </a:p>
        </p:txBody>
      </p:sp>
      <p:sp>
        <p:nvSpPr>
          <p:cNvPr id="4" name="Slide Number Placeholder 3"/>
          <p:cNvSpPr>
            <a:spLocks noGrp="1"/>
          </p:cNvSpPr>
          <p:nvPr>
            <p:ph type="sldNum" sz="quarter" idx="5"/>
          </p:nvPr>
        </p:nvSpPr>
        <p:spPr/>
        <p:txBody>
          <a:bodyPr/>
          <a:lstStyle/>
          <a:p>
            <a:fld id="{C429A2D3-9443-4F29-A2B5-43A15FF449FB}" type="slidenum">
              <a:rPr lang="en-US" smtClean="0"/>
              <a:t>20</a:t>
            </a:fld>
            <a:endParaRPr lang="en-US"/>
          </a:p>
        </p:txBody>
      </p:sp>
    </p:spTree>
    <p:extLst>
      <p:ext uri="{BB962C8B-B14F-4D97-AF65-F5344CB8AC3E}">
        <p14:creationId xmlns:p14="http://schemas.microsoft.com/office/powerpoint/2010/main" val="33008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SHF – Evaporative cooling of the atmosphere due to spray – NOT from surface</a:t>
            </a:r>
          </a:p>
        </p:txBody>
      </p:sp>
      <p:sp>
        <p:nvSpPr>
          <p:cNvPr id="4" name="Slide Number Placeholder 3"/>
          <p:cNvSpPr>
            <a:spLocks noGrp="1"/>
          </p:cNvSpPr>
          <p:nvPr>
            <p:ph type="sldNum" sz="quarter" idx="5"/>
          </p:nvPr>
        </p:nvSpPr>
        <p:spPr/>
        <p:txBody>
          <a:bodyPr/>
          <a:lstStyle/>
          <a:p>
            <a:fld id="{C429A2D3-9443-4F29-A2B5-43A15FF449FB}" type="slidenum">
              <a:rPr lang="en-US" smtClean="0"/>
              <a:t>21</a:t>
            </a:fld>
            <a:endParaRPr lang="en-US"/>
          </a:p>
        </p:txBody>
      </p:sp>
    </p:spTree>
    <p:extLst>
      <p:ext uri="{BB962C8B-B14F-4D97-AF65-F5344CB8AC3E}">
        <p14:creationId xmlns:p14="http://schemas.microsoft.com/office/powerpoint/2010/main" val="403043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a:extLst>
              <a:ext uri="{FF2B5EF4-FFF2-40B4-BE49-F238E27FC236}">
                <a16:creationId xmlns:a16="http://schemas.microsoft.com/office/drawing/2014/main" id="{FA62CAB8-4CF1-7C6B-5B05-35DDC39B0FC9}"/>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5" name="Slide Number Placeholder 4">
            <a:extLst>
              <a:ext uri="{FF2B5EF4-FFF2-40B4-BE49-F238E27FC236}">
                <a16:creationId xmlns:a16="http://schemas.microsoft.com/office/drawing/2014/main" id="{A2F357A1-6DCF-2C59-2144-2DF22541D4AC}"/>
              </a:ext>
            </a:extLst>
          </p:cNvPr>
          <p:cNvSpPr>
            <a:spLocks noGrp="1"/>
          </p:cNvSpPr>
          <p:nvPr>
            <p:ph type="sldNum" sz="quarter" idx="11"/>
          </p:nvPr>
        </p:nvSpPr>
        <p:spPr/>
        <p:txBody>
          <a:bodyPr/>
          <a:lstStyle>
            <a:lvl1pPr>
              <a:defRPr/>
            </a:lvl1pPr>
          </a:lstStyle>
          <a:p>
            <a:r>
              <a:rPr lang="en-US" altLang="en-US" dirty="0"/>
              <a:t>IOVWST 2024</a:t>
            </a:r>
            <a:br>
              <a:rPr lang="en-US" altLang="en-US" dirty="0"/>
            </a:br>
            <a:fld id="{20E1F75B-ABFB-4025-AC51-CBBDF20F7F3B}" type="slidenum">
              <a:rPr lang="en-US" altLang="en-US" smtClean="0">
                <a:latin typeface="Times New Roman" panose="02020603050405020304" pitchFamily="18" charset="0"/>
              </a:rPr>
              <a:pPr/>
              <a:t>‹#›</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18964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E34720A-78DA-D480-EACC-93E927BC4D75}"/>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5" name="Slide Number Placeholder 4">
            <a:extLst>
              <a:ext uri="{FF2B5EF4-FFF2-40B4-BE49-F238E27FC236}">
                <a16:creationId xmlns:a16="http://schemas.microsoft.com/office/drawing/2014/main" id="{392F2A3F-0F27-EE9C-D80D-76D6F4F3B20F}"/>
              </a:ext>
            </a:extLst>
          </p:cNvPr>
          <p:cNvSpPr>
            <a:spLocks noGrp="1"/>
          </p:cNvSpPr>
          <p:nvPr>
            <p:ph type="sldNum" sz="quarter" idx="11"/>
          </p:nvPr>
        </p:nvSpPr>
        <p:spPr/>
        <p:txBody>
          <a:bodyPr/>
          <a:lstStyle>
            <a:lvl1pPr>
              <a:defRPr/>
            </a:lvl1pPr>
          </a:lstStyle>
          <a:p>
            <a:r>
              <a:rPr lang="en-US" altLang="en-US"/>
              <a:t>IOVWST 2011</a:t>
            </a:r>
            <a:br>
              <a:rPr lang="en-US" altLang="en-US"/>
            </a:br>
            <a:fld id="{609AB6F5-F5D8-4D27-BE1A-CB3F1E525668}" type="slidenum">
              <a:rPr lang="en-US" altLang="en-US"/>
              <a:pPr/>
              <a:t>‹#›</a:t>
            </a:fld>
            <a:endParaRPr lang="en-US" altLang="en-US"/>
          </a:p>
        </p:txBody>
      </p:sp>
    </p:spTree>
    <p:extLst>
      <p:ext uri="{BB962C8B-B14F-4D97-AF65-F5344CB8AC3E}">
        <p14:creationId xmlns:p14="http://schemas.microsoft.com/office/powerpoint/2010/main" val="318429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A3EE2B3-4757-E20C-6671-8EC7A43253DF}"/>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5" name="Slide Number Placeholder 4">
            <a:extLst>
              <a:ext uri="{FF2B5EF4-FFF2-40B4-BE49-F238E27FC236}">
                <a16:creationId xmlns:a16="http://schemas.microsoft.com/office/drawing/2014/main" id="{22EA6400-3B62-9550-4241-9B5CCEBC56A3}"/>
              </a:ext>
            </a:extLst>
          </p:cNvPr>
          <p:cNvSpPr>
            <a:spLocks noGrp="1"/>
          </p:cNvSpPr>
          <p:nvPr>
            <p:ph type="sldNum" sz="quarter" idx="11"/>
          </p:nvPr>
        </p:nvSpPr>
        <p:spPr/>
        <p:txBody>
          <a:bodyPr/>
          <a:lstStyle>
            <a:lvl1pPr>
              <a:defRPr/>
            </a:lvl1pPr>
          </a:lstStyle>
          <a:p>
            <a:r>
              <a:rPr lang="en-US" altLang="en-US"/>
              <a:t>IOVWST 2011</a:t>
            </a:r>
            <a:br>
              <a:rPr lang="en-US" altLang="en-US"/>
            </a:br>
            <a:fld id="{1AF43713-4277-4071-83E6-F127BDB2D73D}" type="slidenum">
              <a:rPr lang="en-US" altLang="en-US"/>
              <a:pPr/>
              <a:t>‹#›</a:t>
            </a:fld>
            <a:endParaRPr lang="en-US" altLang="en-US"/>
          </a:p>
        </p:txBody>
      </p:sp>
    </p:spTree>
    <p:extLst>
      <p:ext uri="{BB962C8B-B14F-4D97-AF65-F5344CB8AC3E}">
        <p14:creationId xmlns:p14="http://schemas.microsoft.com/office/powerpoint/2010/main" val="82243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0128D7D-7039-3384-E7FF-20A327D775F1}"/>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5" name="Slide Number Placeholder 4">
            <a:extLst>
              <a:ext uri="{FF2B5EF4-FFF2-40B4-BE49-F238E27FC236}">
                <a16:creationId xmlns:a16="http://schemas.microsoft.com/office/drawing/2014/main" id="{DCB65C19-DCF7-C3C6-0BA8-FF74123601BA}"/>
              </a:ext>
            </a:extLst>
          </p:cNvPr>
          <p:cNvSpPr>
            <a:spLocks noGrp="1"/>
          </p:cNvSpPr>
          <p:nvPr>
            <p:ph type="sldNum" sz="quarter" idx="11"/>
          </p:nvPr>
        </p:nvSpPr>
        <p:spPr/>
        <p:txBody>
          <a:bodyPr/>
          <a:lstStyle>
            <a:lvl1pPr>
              <a:defRPr/>
            </a:lvl1pPr>
          </a:lstStyle>
          <a:p>
            <a:r>
              <a:rPr lang="en-US" altLang="en-US" dirty="0"/>
              <a:t>IOVWST 2024</a:t>
            </a:r>
            <a:br>
              <a:rPr lang="en-US" altLang="en-US" dirty="0"/>
            </a:br>
            <a:fld id="{D09CB3B8-8944-4DF4-9D6D-89E3F17F36F8}" type="slidenum">
              <a:rPr lang="en-US" altLang="en-US" smtClean="0"/>
              <a:pPr/>
              <a:t>‹#›</a:t>
            </a:fld>
            <a:endParaRPr lang="en-US" altLang="en-US" dirty="0"/>
          </a:p>
        </p:txBody>
      </p:sp>
    </p:spTree>
    <p:extLst>
      <p:ext uri="{BB962C8B-B14F-4D97-AF65-F5344CB8AC3E}">
        <p14:creationId xmlns:p14="http://schemas.microsoft.com/office/powerpoint/2010/main" val="211667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a:extLst>
              <a:ext uri="{FF2B5EF4-FFF2-40B4-BE49-F238E27FC236}">
                <a16:creationId xmlns:a16="http://schemas.microsoft.com/office/drawing/2014/main" id="{C1C770D6-67F2-FE68-CA55-C191AA076D3C}"/>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5" name="Slide Number Placeholder 4">
            <a:extLst>
              <a:ext uri="{FF2B5EF4-FFF2-40B4-BE49-F238E27FC236}">
                <a16:creationId xmlns:a16="http://schemas.microsoft.com/office/drawing/2014/main" id="{26CBA33E-53EE-E55A-08BB-E5DE6A4A0EA5}"/>
              </a:ext>
            </a:extLst>
          </p:cNvPr>
          <p:cNvSpPr>
            <a:spLocks noGrp="1"/>
          </p:cNvSpPr>
          <p:nvPr>
            <p:ph type="sldNum" sz="quarter" idx="11"/>
          </p:nvPr>
        </p:nvSpPr>
        <p:spPr/>
        <p:txBody>
          <a:bodyPr/>
          <a:lstStyle>
            <a:lvl1pPr>
              <a:defRPr/>
            </a:lvl1pPr>
          </a:lstStyle>
          <a:p>
            <a:r>
              <a:rPr lang="en-US" altLang="en-US" dirty="0"/>
              <a:t>IOVWST 2024</a:t>
            </a:r>
            <a:br>
              <a:rPr lang="en-US" altLang="en-US" dirty="0"/>
            </a:br>
            <a:fld id="{F4623183-73D4-43FC-B99A-F815E1F4F993}" type="slidenum">
              <a:rPr lang="en-US" altLang="en-US" smtClean="0"/>
              <a:pPr/>
              <a:t>‹#›</a:t>
            </a:fld>
            <a:endParaRPr lang="en-US" altLang="en-US" dirty="0"/>
          </a:p>
        </p:txBody>
      </p:sp>
    </p:spTree>
    <p:extLst>
      <p:ext uri="{BB962C8B-B14F-4D97-AF65-F5344CB8AC3E}">
        <p14:creationId xmlns:p14="http://schemas.microsoft.com/office/powerpoint/2010/main" val="377053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143000"/>
            <a:ext cx="508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08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B4F3637-8CF5-EC9F-B7CA-809721F70210}"/>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6" name="Slide Number Placeholder 5">
            <a:extLst>
              <a:ext uri="{FF2B5EF4-FFF2-40B4-BE49-F238E27FC236}">
                <a16:creationId xmlns:a16="http://schemas.microsoft.com/office/drawing/2014/main" id="{F3C491D3-8B3F-6300-F692-C65DC5D0068C}"/>
              </a:ext>
            </a:extLst>
          </p:cNvPr>
          <p:cNvSpPr>
            <a:spLocks noGrp="1"/>
          </p:cNvSpPr>
          <p:nvPr>
            <p:ph type="sldNum" sz="quarter" idx="11"/>
          </p:nvPr>
        </p:nvSpPr>
        <p:spPr/>
        <p:txBody>
          <a:bodyPr/>
          <a:lstStyle>
            <a:lvl1pPr>
              <a:defRPr/>
            </a:lvl1pPr>
          </a:lstStyle>
          <a:p>
            <a:r>
              <a:rPr lang="en-US" altLang="en-US"/>
              <a:t>IOVWST 2011</a:t>
            </a:r>
            <a:br>
              <a:rPr lang="en-US" altLang="en-US"/>
            </a:br>
            <a:fld id="{60CF2B43-3BD2-41FF-99A2-B26F1DF21686}" type="slidenum">
              <a:rPr lang="en-US" altLang="en-US"/>
              <a:pPr/>
              <a:t>‹#›</a:t>
            </a:fld>
            <a:endParaRPr lang="en-US" altLang="en-US"/>
          </a:p>
        </p:txBody>
      </p:sp>
    </p:spTree>
    <p:extLst>
      <p:ext uri="{BB962C8B-B14F-4D97-AF65-F5344CB8AC3E}">
        <p14:creationId xmlns:p14="http://schemas.microsoft.com/office/powerpoint/2010/main" val="412662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9762"/>
          </a:xfrm>
        </p:spPr>
        <p:txBody>
          <a:bodyPr/>
          <a:lstStyle>
            <a:lvl1pPr>
              <a:defRPr>
                <a:solidFill>
                  <a:srgbClr val="0066FF"/>
                </a:solidFill>
              </a:defRPr>
            </a:lvl1pPr>
          </a:lstStyle>
          <a:p>
            <a:r>
              <a:rPr lang="en-US" dirty="0"/>
              <a:t>Click to edit Master title style</a:t>
            </a:r>
          </a:p>
        </p:txBody>
      </p:sp>
      <p:sp>
        <p:nvSpPr>
          <p:cNvPr id="3" name="Text Placeholder 2"/>
          <p:cNvSpPr>
            <a:spLocks noGrp="1"/>
          </p:cNvSpPr>
          <p:nvPr>
            <p:ph type="body" idx="1"/>
          </p:nvPr>
        </p:nvSpPr>
        <p:spPr>
          <a:xfrm>
            <a:off x="627529" y="114729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04989"/>
            <a:ext cx="5386917" cy="43211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165227"/>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804989"/>
            <a:ext cx="5389033" cy="43211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19E1D846-BAC7-9404-63E9-9086DE78B0E5}"/>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8" name="Slide Number Placeholder 7">
            <a:extLst>
              <a:ext uri="{FF2B5EF4-FFF2-40B4-BE49-F238E27FC236}">
                <a16:creationId xmlns:a16="http://schemas.microsoft.com/office/drawing/2014/main" id="{B5E40EEF-D392-5617-97FC-E4B0AC8C5342}"/>
              </a:ext>
            </a:extLst>
          </p:cNvPr>
          <p:cNvSpPr>
            <a:spLocks noGrp="1"/>
          </p:cNvSpPr>
          <p:nvPr>
            <p:ph type="sldNum" sz="quarter" idx="11"/>
          </p:nvPr>
        </p:nvSpPr>
        <p:spPr/>
        <p:txBody>
          <a:bodyPr/>
          <a:lstStyle>
            <a:lvl1pPr>
              <a:defRPr/>
            </a:lvl1pPr>
          </a:lstStyle>
          <a:p>
            <a:r>
              <a:rPr lang="en-US" altLang="en-US"/>
              <a:t>IOVWST 2011</a:t>
            </a:r>
            <a:br>
              <a:rPr lang="en-US" altLang="en-US"/>
            </a:br>
            <a:fld id="{300E085F-2F5C-43AB-82E5-5EA143B70765}" type="slidenum">
              <a:rPr lang="en-US" altLang="en-US"/>
              <a:pPr/>
              <a:t>‹#›</a:t>
            </a:fld>
            <a:endParaRPr lang="en-US" altLang="en-US"/>
          </a:p>
        </p:txBody>
      </p:sp>
    </p:spTree>
    <p:extLst>
      <p:ext uri="{BB962C8B-B14F-4D97-AF65-F5344CB8AC3E}">
        <p14:creationId xmlns:p14="http://schemas.microsoft.com/office/powerpoint/2010/main" val="404380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6FF"/>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E166A17A-7A90-A945-4F52-19D69E87A631}"/>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4" name="Slide Number Placeholder 3">
            <a:extLst>
              <a:ext uri="{FF2B5EF4-FFF2-40B4-BE49-F238E27FC236}">
                <a16:creationId xmlns:a16="http://schemas.microsoft.com/office/drawing/2014/main" id="{EBA7892D-309D-6AEF-8766-C77F1547F157}"/>
              </a:ext>
            </a:extLst>
          </p:cNvPr>
          <p:cNvSpPr>
            <a:spLocks noGrp="1"/>
          </p:cNvSpPr>
          <p:nvPr>
            <p:ph type="sldNum" sz="quarter" idx="11"/>
          </p:nvPr>
        </p:nvSpPr>
        <p:spPr/>
        <p:txBody>
          <a:bodyPr/>
          <a:lstStyle>
            <a:lvl1pPr>
              <a:defRPr>
                <a:latin typeface="Times New Roman" panose="02020603050405020304" pitchFamily="18" charset="0"/>
              </a:defRPr>
            </a:lvl1pPr>
          </a:lstStyle>
          <a:p>
            <a:r>
              <a:rPr lang="en-US" altLang="en-US"/>
              <a:t>IOVWST 2011</a:t>
            </a:r>
          </a:p>
          <a:p>
            <a:fld id="{D84F2D11-06CD-472C-9EFF-1E4B518AE492}" type="slidenum">
              <a:rPr lang="en-US" altLang="en-US"/>
              <a:pPr/>
              <a:t>‹#›</a:t>
            </a:fld>
            <a:endParaRPr lang="en-US" altLang="en-US"/>
          </a:p>
        </p:txBody>
      </p:sp>
    </p:spTree>
    <p:extLst>
      <p:ext uri="{BB962C8B-B14F-4D97-AF65-F5344CB8AC3E}">
        <p14:creationId xmlns:p14="http://schemas.microsoft.com/office/powerpoint/2010/main" val="236975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B348B3-9E80-FAAE-268F-FB5BEC5C2633}"/>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3" name="Slide Number Placeholder 2">
            <a:extLst>
              <a:ext uri="{FF2B5EF4-FFF2-40B4-BE49-F238E27FC236}">
                <a16:creationId xmlns:a16="http://schemas.microsoft.com/office/drawing/2014/main" id="{9E0505CF-D47F-123F-BF86-10142EA90906}"/>
              </a:ext>
            </a:extLst>
          </p:cNvPr>
          <p:cNvSpPr>
            <a:spLocks noGrp="1"/>
          </p:cNvSpPr>
          <p:nvPr>
            <p:ph type="sldNum" sz="quarter" idx="11"/>
          </p:nvPr>
        </p:nvSpPr>
        <p:spPr/>
        <p:txBody>
          <a:bodyPr/>
          <a:lstStyle>
            <a:lvl1pPr>
              <a:defRPr/>
            </a:lvl1pPr>
          </a:lstStyle>
          <a:p>
            <a:r>
              <a:rPr lang="en-US" altLang="en-US"/>
              <a:t>IOVWST 2011</a:t>
            </a:r>
            <a:br>
              <a:rPr lang="en-US" altLang="en-US"/>
            </a:br>
            <a:fld id="{4BF18619-13A1-45F9-A61C-8A2DAF57B53C}" type="slidenum">
              <a:rPr lang="en-US" altLang="en-US"/>
              <a:pPr/>
              <a:t>‹#›</a:t>
            </a:fld>
            <a:endParaRPr lang="en-US" altLang="en-US"/>
          </a:p>
        </p:txBody>
      </p:sp>
    </p:spTree>
    <p:extLst>
      <p:ext uri="{BB962C8B-B14F-4D97-AF65-F5344CB8AC3E}">
        <p14:creationId xmlns:p14="http://schemas.microsoft.com/office/powerpoint/2010/main" val="152166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C8963711-9EF5-6832-0D21-D5248F19497B}"/>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6" name="Slide Number Placeholder 5">
            <a:extLst>
              <a:ext uri="{FF2B5EF4-FFF2-40B4-BE49-F238E27FC236}">
                <a16:creationId xmlns:a16="http://schemas.microsoft.com/office/drawing/2014/main" id="{E4BF5938-EF97-D85C-C18E-5AE92C109D8B}"/>
              </a:ext>
            </a:extLst>
          </p:cNvPr>
          <p:cNvSpPr>
            <a:spLocks noGrp="1"/>
          </p:cNvSpPr>
          <p:nvPr>
            <p:ph type="sldNum" sz="quarter" idx="11"/>
          </p:nvPr>
        </p:nvSpPr>
        <p:spPr/>
        <p:txBody>
          <a:bodyPr/>
          <a:lstStyle>
            <a:lvl1pPr>
              <a:defRPr/>
            </a:lvl1pPr>
          </a:lstStyle>
          <a:p>
            <a:r>
              <a:rPr lang="en-US" altLang="en-US"/>
              <a:t>IOVWST 2011</a:t>
            </a:r>
            <a:br>
              <a:rPr lang="en-US" altLang="en-US"/>
            </a:br>
            <a:fld id="{33D5DE72-B774-4E2F-9448-B122896AEE99}" type="slidenum">
              <a:rPr lang="en-US" altLang="en-US"/>
              <a:pPr/>
              <a:t>‹#›</a:t>
            </a:fld>
            <a:endParaRPr lang="en-US" altLang="en-US"/>
          </a:p>
        </p:txBody>
      </p:sp>
    </p:spTree>
    <p:extLst>
      <p:ext uri="{BB962C8B-B14F-4D97-AF65-F5344CB8AC3E}">
        <p14:creationId xmlns:p14="http://schemas.microsoft.com/office/powerpoint/2010/main" val="205880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92700194-5E0F-6BC2-F431-D12CAE832332}"/>
              </a:ext>
            </a:extLst>
          </p:cNvPr>
          <p:cNvSpPr>
            <a:spLocks noGrp="1"/>
          </p:cNvSpPr>
          <p:nvPr>
            <p:ph type="ftr" sz="quarter" idx="10"/>
          </p:nvPr>
        </p:nvSpPr>
        <p:spPr>
          <a:xfrm>
            <a:off x="3860800" y="6248400"/>
            <a:ext cx="4673600" cy="457200"/>
          </a:xfrm>
          <a:prstGeom prst="rect">
            <a:avLst/>
          </a:prstGeom>
        </p:spPr>
        <p:txBody>
          <a:bodyPr/>
          <a:lstStyle>
            <a:lvl1pPr>
              <a:defRPr/>
            </a:lvl1pPr>
          </a:lstStyle>
          <a:p>
            <a:pPr>
              <a:defRPr/>
            </a:pPr>
            <a:endParaRPr lang="en-US"/>
          </a:p>
          <a:p>
            <a:pPr>
              <a:defRPr/>
            </a:pPr>
            <a:r>
              <a:rPr lang="en-US"/>
              <a:t>The Florida State University</a:t>
            </a:r>
            <a:endParaRPr lang="en-US" sz="1400" i="0"/>
          </a:p>
        </p:txBody>
      </p:sp>
      <p:sp>
        <p:nvSpPr>
          <p:cNvPr id="6" name="Slide Number Placeholder 5">
            <a:extLst>
              <a:ext uri="{FF2B5EF4-FFF2-40B4-BE49-F238E27FC236}">
                <a16:creationId xmlns:a16="http://schemas.microsoft.com/office/drawing/2014/main" id="{2A5F95D8-A17F-7ED8-155F-8D081C5D2E7E}"/>
              </a:ext>
            </a:extLst>
          </p:cNvPr>
          <p:cNvSpPr>
            <a:spLocks noGrp="1"/>
          </p:cNvSpPr>
          <p:nvPr>
            <p:ph type="sldNum" sz="quarter" idx="11"/>
          </p:nvPr>
        </p:nvSpPr>
        <p:spPr/>
        <p:txBody>
          <a:bodyPr/>
          <a:lstStyle>
            <a:lvl1pPr>
              <a:defRPr/>
            </a:lvl1pPr>
          </a:lstStyle>
          <a:p>
            <a:r>
              <a:rPr lang="en-US" altLang="en-US"/>
              <a:t>IOVWST 2011</a:t>
            </a:r>
            <a:br>
              <a:rPr lang="en-US" altLang="en-US"/>
            </a:br>
            <a:fld id="{830A9C79-664C-43B3-AAD4-74EDF4C7A197}" type="slidenum">
              <a:rPr lang="en-US" altLang="en-US"/>
              <a:pPr/>
              <a:t>‹#›</a:t>
            </a:fld>
            <a:endParaRPr lang="en-US" altLang="en-US"/>
          </a:p>
        </p:txBody>
      </p:sp>
    </p:spTree>
    <p:extLst>
      <p:ext uri="{BB962C8B-B14F-4D97-AF65-F5344CB8AC3E}">
        <p14:creationId xmlns:p14="http://schemas.microsoft.com/office/powerpoint/2010/main" val="12725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B23F14-CBE1-7DB2-980F-FD1100DEA860}"/>
              </a:ext>
            </a:extLst>
          </p:cNvPr>
          <p:cNvSpPr>
            <a:spLocks noGrp="1" noChangeArrowheads="1"/>
          </p:cNvSpPr>
          <p:nvPr>
            <p:ph type="title"/>
          </p:nvPr>
        </p:nvSpPr>
        <p:spPr bwMode="auto">
          <a:xfrm>
            <a:off x="0" y="304800"/>
            <a:ext cx="1219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62B2FDD-2682-0CE6-E8DC-0DBD86D7E761}"/>
              </a:ext>
            </a:extLst>
          </p:cNvPr>
          <p:cNvSpPr>
            <a:spLocks noGrp="1" noChangeArrowheads="1"/>
          </p:cNvSpPr>
          <p:nvPr>
            <p:ph type="body" idx="1"/>
          </p:nvPr>
        </p:nvSpPr>
        <p:spPr bwMode="auto">
          <a:xfrm>
            <a:off x="914400" y="990600"/>
            <a:ext cx="10363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B1601C7A-7137-3257-541F-F9B646BDB454}"/>
              </a:ext>
            </a:extLst>
          </p:cNvPr>
          <p:cNvSpPr>
            <a:spLocks noGrp="1" noChangeArrowheads="1"/>
          </p:cNvSpPr>
          <p:nvPr>
            <p:ph type="sldNum" sz="quarter" idx="4"/>
          </p:nvPr>
        </p:nvSpPr>
        <p:spPr bwMode="auto">
          <a:xfrm>
            <a:off x="6908800" y="6248400"/>
            <a:ext cx="383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TimesNewRomanPSMT" charset="0"/>
              </a:defRPr>
            </a:lvl1pPr>
          </a:lstStyle>
          <a:p>
            <a:r>
              <a:rPr lang="en-US" altLang="en-US" dirty="0"/>
              <a:t>IOVWST 2024</a:t>
            </a:r>
            <a:br>
              <a:rPr lang="en-US" altLang="en-US" dirty="0"/>
            </a:br>
            <a:fld id="{C0E9221B-5DBD-499C-BC38-EF323B19C199}" type="slidenum">
              <a:rPr lang="en-US" altLang="en-US" smtClean="0"/>
              <a:pPr/>
              <a:t>‹#›</a:t>
            </a:fld>
            <a:endParaRPr lang="en-US" altLang="en-US" dirty="0"/>
          </a:p>
        </p:txBody>
      </p:sp>
      <p:pic>
        <p:nvPicPr>
          <p:cNvPr id="4" name="Picture 3" descr="A logo of a university&#10;&#10;Description automatically generated">
            <a:extLst>
              <a:ext uri="{FF2B5EF4-FFF2-40B4-BE49-F238E27FC236}">
                <a16:creationId xmlns:a16="http://schemas.microsoft.com/office/drawing/2014/main" id="{09492D3B-8D26-1809-B067-B81FBCD47E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00" y="6160265"/>
            <a:ext cx="609600" cy="609600"/>
          </a:xfrm>
          <a:prstGeom prst="rect">
            <a:avLst/>
          </a:prstGeom>
        </p:spPr>
      </p:pic>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dt="0"/>
  <p:txStyles>
    <p:titleStyle>
      <a:lvl1pPr algn="ctr" rtl="0" eaLnBrk="0" fontAlgn="base" hangingPunct="0">
        <a:spcBef>
          <a:spcPct val="0"/>
        </a:spcBef>
        <a:spcAft>
          <a:spcPct val="0"/>
        </a:spcAft>
        <a:defRPr sz="2800" b="1">
          <a:solidFill>
            <a:srgbClr val="0066FF"/>
          </a:solidFill>
          <a:latin typeface="+mj-lt"/>
          <a:ea typeface="+mj-ea"/>
          <a:cs typeface="+mj-cs"/>
        </a:defRPr>
      </a:lvl1pPr>
      <a:lvl2pPr algn="ctr" rtl="0" eaLnBrk="0" fontAlgn="base" hangingPunct="0">
        <a:spcBef>
          <a:spcPct val="0"/>
        </a:spcBef>
        <a:spcAft>
          <a:spcPct val="0"/>
        </a:spcAft>
        <a:defRPr sz="2800" b="1">
          <a:solidFill>
            <a:srgbClr val="0066FF"/>
          </a:solidFill>
          <a:latin typeface="Times New Roman" pitchFamily="18" charset="0"/>
        </a:defRPr>
      </a:lvl2pPr>
      <a:lvl3pPr algn="ctr" rtl="0" eaLnBrk="0" fontAlgn="base" hangingPunct="0">
        <a:spcBef>
          <a:spcPct val="0"/>
        </a:spcBef>
        <a:spcAft>
          <a:spcPct val="0"/>
        </a:spcAft>
        <a:defRPr sz="2800" b="1">
          <a:solidFill>
            <a:srgbClr val="0066FF"/>
          </a:solidFill>
          <a:latin typeface="Times New Roman" pitchFamily="18" charset="0"/>
        </a:defRPr>
      </a:lvl3pPr>
      <a:lvl4pPr algn="ctr" rtl="0" eaLnBrk="0" fontAlgn="base" hangingPunct="0">
        <a:spcBef>
          <a:spcPct val="0"/>
        </a:spcBef>
        <a:spcAft>
          <a:spcPct val="0"/>
        </a:spcAft>
        <a:defRPr sz="2800" b="1">
          <a:solidFill>
            <a:srgbClr val="0066FF"/>
          </a:solidFill>
          <a:latin typeface="Times New Roman" pitchFamily="18" charset="0"/>
        </a:defRPr>
      </a:lvl4pPr>
      <a:lvl5pPr algn="ctr" rtl="0" eaLnBrk="0" fontAlgn="base" hangingPunct="0">
        <a:spcBef>
          <a:spcPct val="0"/>
        </a:spcBef>
        <a:spcAft>
          <a:spcPct val="0"/>
        </a:spcAft>
        <a:defRPr sz="2800" b="1">
          <a:solidFill>
            <a:srgbClr val="0066FF"/>
          </a:solidFill>
          <a:latin typeface="Times New Roman" pitchFamily="18" charset="0"/>
        </a:defRPr>
      </a:lvl5pPr>
      <a:lvl6pPr marL="457200" algn="ctr" rtl="0" eaLnBrk="0" fontAlgn="base" hangingPunct="0">
        <a:spcBef>
          <a:spcPct val="0"/>
        </a:spcBef>
        <a:spcAft>
          <a:spcPct val="0"/>
        </a:spcAft>
        <a:defRPr sz="2800" b="1">
          <a:solidFill>
            <a:srgbClr val="008000"/>
          </a:solidFill>
          <a:latin typeface="Times New Roman" pitchFamily="18" charset="0"/>
        </a:defRPr>
      </a:lvl6pPr>
      <a:lvl7pPr marL="914400" algn="ctr" rtl="0" eaLnBrk="0" fontAlgn="base" hangingPunct="0">
        <a:spcBef>
          <a:spcPct val="0"/>
        </a:spcBef>
        <a:spcAft>
          <a:spcPct val="0"/>
        </a:spcAft>
        <a:defRPr sz="2800" b="1">
          <a:solidFill>
            <a:srgbClr val="008000"/>
          </a:solidFill>
          <a:latin typeface="Times New Roman" pitchFamily="18" charset="0"/>
        </a:defRPr>
      </a:lvl7pPr>
      <a:lvl8pPr marL="1371600" algn="ctr" rtl="0" eaLnBrk="0" fontAlgn="base" hangingPunct="0">
        <a:spcBef>
          <a:spcPct val="0"/>
        </a:spcBef>
        <a:spcAft>
          <a:spcPct val="0"/>
        </a:spcAft>
        <a:defRPr sz="2800" b="1">
          <a:solidFill>
            <a:srgbClr val="008000"/>
          </a:solidFill>
          <a:latin typeface="Times New Roman" pitchFamily="18" charset="0"/>
        </a:defRPr>
      </a:lvl8pPr>
      <a:lvl9pPr marL="1828800" algn="ctr" rtl="0" eaLnBrk="0" fontAlgn="base" hangingPunct="0">
        <a:spcBef>
          <a:spcPct val="0"/>
        </a:spcBef>
        <a:spcAft>
          <a:spcPct val="0"/>
        </a:spcAft>
        <a:defRPr sz="2800" b="1">
          <a:solidFill>
            <a:srgbClr val="008000"/>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120000"/>
        <a:buFont typeface="Symbol" panose="05050102010706020507" pitchFamily="18"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008000"/>
        </a:buClr>
        <a:buSzPct val="120000"/>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SzPct val="120000"/>
        <a:buFont typeface="Symbol" panose="05050102010706020507" pitchFamily="18" charset="2"/>
        <a:buChar char="·"/>
        <a:defRPr sz="2000">
          <a:solidFill>
            <a:schemeClr val="tx1"/>
          </a:solidFill>
          <a:latin typeface="+mn-lt"/>
        </a:defRPr>
      </a:lvl3pPr>
      <a:lvl4pPr marL="1600200" indent="-228600" algn="l" rtl="0" eaLnBrk="0" fontAlgn="base" hangingPunct="0">
        <a:spcBef>
          <a:spcPct val="20000"/>
        </a:spcBef>
        <a:spcAft>
          <a:spcPct val="0"/>
        </a:spcAft>
        <a:buClr>
          <a:schemeClr val="accent1"/>
        </a:buClr>
        <a:buSzPct val="120000"/>
        <a:buFont typeface="Symbol" panose="05050102010706020507" pitchFamily="18"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120000"/>
        <a:buFont typeface="Symbol" panose="05050102010706020507" pitchFamily="18" charset="2"/>
        <a:buChar char="·"/>
        <a:defRPr sz="2000">
          <a:solidFill>
            <a:schemeClr val="tx1"/>
          </a:solidFill>
          <a:latin typeface="+mn-lt"/>
        </a:defRPr>
      </a:lvl5pPr>
      <a:lvl6pPr marL="2514600" indent="-228600" algn="l" rtl="0" eaLnBrk="0" fontAlgn="base" hangingPunct="0">
        <a:spcBef>
          <a:spcPct val="20000"/>
        </a:spcBef>
        <a:spcAft>
          <a:spcPct val="0"/>
        </a:spcAft>
        <a:buClr>
          <a:schemeClr val="accent2"/>
        </a:buClr>
        <a:buSzPct val="120000"/>
        <a:buFont typeface="Symbol" pitchFamily="18" charset="2"/>
        <a:buChar char="·"/>
        <a:defRPr sz="2000">
          <a:solidFill>
            <a:schemeClr val="tx1"/>
          </a:solidFill>
          <a:latin typeface="+mn-lt"/>
        </a:defRPr>
      </a:lvl6pPr>
      <a:lvl7pPr marL="2971800" indent="-228600" algn="l" rtl="0" eaLnBrk="0" fontAlgn="base" hangingPunct="0">
        <a:spcBef>
          <a:spcPct val="20000"/>
        </a:spcBef>
        <a:spcAft>
          <a:spcPct val="0"/>
        </a:spcAft>
        <a:buClr>
          <a:schemeClr val="accent2"/>
        </a:buClr>
        <a:buSzPct val="120000"/>
        <a:buFont typeface="Symbol" pitchFamily="18" charset="2"/>
        <a:buChar char="·"/>
        <a:defRPr sz="2000">
          <a:solidFill>
            <a:schemeClr val="tx1"/>
          </a:solidFill>
          <a:latin typeface="+mn-lt"/>
        </a:defRPr>
      </a:lvl7pPr>
      <a:lvl8pPr marL="3429000" indent="-228600" algn="l" rtl="0" eaLnBrk="0" fontAlgn="base" hangingPunct="0">
        <a:spcBef>
          <a:spcPct val="20000"/>
        </a:spcBef>
        <a:spcAft>
          <a:spcPct val="0"/>
        </a:spcAft>
        <a:buClr>
          <a:schemeClr val="accent2"/>
        </a:buClr>
        <a:buSzPct val="120000"/>
        <a:buFont typeface="Symbol" pitchFamily="18" charset="2"/>
        <a:buChar char="·"/>
        <a:defRPr sz="2000">
          <a:solidFill>
            <a:schemeClr val="tx1"/>
          </a:solidFill>
          <a:latin typeface="+mn-lt"/>
        </a:defRPr>
      </a:lvl8pPr>
      <a:lvl9pPr marL="3886200" indent="-228600" algn="l" rtl="0" eaLnBrk="0" fontAlgn="base" hangingPunct="0">
        <a:spcBef>
          <a:spcPct val="20000"/>
        </a:spcBef>
        <a:spcAft>
          <a:spcPct val="0"/>
        </a:spcAft>
        <a:buClr>
          <a:schemeClr val="accent2"/>
        </a:buClr>
        <a:buSzPct val="120000"/>
        <a:buFont typeface="Symbol"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gif"/><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6.tiff"/><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a:extLst>
              <a:ext uri="{FF2B5EF4-FFF2-40B4-BE49-F238E27FC236}">
                <a16:creationId xmlns:a16="http://schemas.microsoft.com/office/drawing/2014/main" id="{0B685CB2-4720-004E-7637-44792009CBA7}"/>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endParaRPr lang="en-US" altLang="en-US" sz="1200"/>
          </a:p>
          <a:p>
            <a:r>
              <a:rPr lang="en-US" altLang="en-US" sz="1200"/>
              <a:t>The Florida State University</a:t>
            </a:r>
            <a:endParaRPr lang="en-US" altLang="en-US" sz="1400" i="0"/>
          </a:p>
        </p:txBody>
      </p:sp>
      <p:sp>
        <p:nvSpPr>
          <p:cNvPr id="19459" name="Slide Number Placeholder 3">
            <a:extLst>
              <a:ext uri="{FF2B5EF4-FFF2-40B4-BE49-F238E27FC236}">
                <a16:creationId xmlns:a16="http://schemas.microsoft.com/office/drawing/2014/main" id="{2618CA56-0F6E-936C-0717-22DB913EBE4E}"/>
              </a:ext>
            </a:extLst>
          </p:cNvPr>
          <p:cNvSpPr>
            <a:spLocks noGrp="1"/>
          </p:cNvSpPr>
          <p:nvPr>
            <p:ph type="sldNum" sz="quarter" idx="11"/>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1400" dirty="0">
                <a:latin typeface="TimesNewRomanPSMT" charset="0"/>
              </a:rPr>
              <a:t>IOVWST 2011</a:t>
            </a:r>
          </a:p>
          <a:p>
            <a:fld id="{E7DE2D3D-6EC9-4902-9DBF-5032AC375544}" type="slidenum">
              <a:rPr lang="en-US" altLang="en-US" sz="1400"/>
              <a:pPr/>
              <a:t>1</a:t>
            </a:fld>
            <a:endParaRPr lang="en-US" altLang="en-US" sz="1400" dirty="0"/>
          </a:p>
        </p:txBody>
      </p:sp>
      <p:pic>
        <p:nvPicPr>
          <p:cNvPr id="14341" name="Picture 10" descr="C:\mark\graphics\logos\FSU_Seal_Color_RGB.png">
            <a:extLst>
              <a:ext uri="{FF2B5EF4-FFF2-40B4-BE49-F238E27FC236}">
                <a16:creationId xmlns:a16="http://schemas.microsoft.com/office/drawing/2014/main" id="{05E76FF2-84E8-D641-E9AD-4FB67C18D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3">
            <a:extLst>
              <a:ext uri="{FF2B5EF4-FFF2-40B4-BE49-F238E27FC236}">
                <a16:creationId xmlns:a16="http://schemas.microsoft.com/office/drawing/2014/main" id="{C9582A11-4F8A-0BB1-38AD-1154FBF87DA0}"/>
              </a:ext>
            </a:extLst>
          </p:cNvPr>
          <p:cNvSpPr>
            <a:spLocks noGrp="1" noChangeArrowheads="1"/>
          </p:cNvSpPr>
          <p:nvPr>
            <p:ph type="title"/>
          </p:nvPr>
        </p:nvSpPr>
        <p:spPr>
          <a:xfrm>
            <a:off x="2514600" y="762000"/>
            <a:ext cx="7010400" cy="2209800"/>
          </a:xfrm>
          <a:noFill/>
        </p:spPr>
        <p:txBody>
          <a:bodyPr/>
          <a:lstStyle/>
          <a:p>
            <a:r>
              <a:rPr lang="en-US" sz="3600" dirty="0">
                <a:effectLst/>
                <a:latin typeface="Times New Roman" panose="02020603050405020304" pitchFamily="18" charset="0"/>
                <a:ea typeface="Calibri" panose="020F0502020204030204" pitchFamily="34" charset="0"/>
              </a:rPr>
              <a:t>How do we define wind speed for hurricane force winds? </a:t>
            </a:r>
            <a:br>
              <a:rPr lang="en-US" altLang="en-US" sz="3600" b="0" dirty="0">
                <a:latin typeface="TimesNewRomanPSMT" charset="0"/>
                <a:cs typeface="Times New Roman" panose="02020603050405020304" pitchFamily="18" charset="0"/>
              </a:rPr>
            </a:br>
            <a:endParaRPr lang="en-US" altLang="en-US" sz="3600" b="0" dirty="0">
              <a:latin typeface="TimesNewRomanPSMT" charset="0"/>
              <a:cs typeface="Times New Roman" panose="02020603050405020304" pitchFamily="18" charset="0"/>
            </a:endParaRPr>
          </a:p>
        </p:txBody>
      </p:sp>
      <p:sp>
        <p:nvSpPr>
          <p:cNvPr id="14343" name="Text Box 16">
            <a:extLst>
              <a:ext uri="{FF2B5EF4-FFF2-40B4-BE49-F238E27FC236}">
                <a16:creationId xmlns:a16="http://schemas.microsoft.com/office/drawing/2014/main" id="{99EE8A71-CF43-513B-BD95-B323BBCE96FB}"/>
              </a:ext>
            </a:extLst>
          </p:cNvPr>
          <p:cNvSpPr txBox="1">
            <a:spLocks noChangeArrowheads="1"/>
          </p:cNvSpPr>
          <p:nvPr/>
        </p:nvSpPr>
        <p:spPr bwMode="auto">
          <a:xfrm>
            <a:off x="2362200" y="2819400"/>
            <a:ext cx="739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200" b="1" dirty="0"/>
              <a:t>Mark A. Bourassa</a:t>
            </a:r>
            <a:r>
              <a:rPr lang="en-US" altLang="en-US" sz="3200" b="1" baseline="30000" dirty="0"/>
              <a:t>1</a:t>
            </a:r>
            <a:r>
              <a:rPr lang="en-US" altLang="en-US" sz="3200" b="1" dirty="0"/>
              <a:t> and Renee Richardson</a:t>
            </a:r>
            <a:r>
              <a:rPr lang="en-US" altLang="en-US" sz="3200" b="1" baseline="30000" dirty="0"/>
              <a:t>1,2</a:t>
            </a:r>
          </a:p>
          <a:p>
            <a:pPr marL="514350" indent="-514350" algn="ctr">
              <a:spcBef>
                <a:spcPct val="0"/>
              </a:spcBef>
              <a:buFontTx/>
              <a:buAutoNum type="arabicPeriod"/>
            </a:pPr>
            <a:r>
              <a:rPr lang="en-US" altLang="en-US" sz="2800" dirty="0"/>
              <a:t>The Florida State University</a:t>
            </a:r>
          </a:p>
          <a:p>
            <a:pPr marL="514350" indent="-514350" algn="ctr">
              <a:spcBef>
                <a:spcPct val="0"/>
              </a:spcBef>
              <a:buFontTx/>
              <a:buAutoNum type="arabicPeriod"/>
            </a:pPr>
            <a:r>
              <a:rPr lang="en-US" altLang="en-US" sz="2800" dirty="0"/>
              <a:t>NOAA</a:t>
            </a:r>
            <a:endParaRPr lang="en-US" altLang="en-US" sz="1400" dirty="0"/>
          </a:p>
        </p:txBody>
      </p:sp>
      <p:sp>
        <p:nvSpPr>
          <p:cNvPr id="14344" name="TextBox 11">
            <a:extLst>
              <a:ext uri="{FF2B5EF4-FFF2-40B4-BE49-F238E27FC236}">
                <a16:creationId xmlns:a16="http://schemas.microsoft.com/office/drawing/2014/main" id="{50AD659F-2A8C-C5F8-28E1-53123600F9B4}"/>
              </a:ext>
            </a:extLst>
          </p:cNvPr>
          <p:cNvSpPr txBox="1">
            <a:spLocks noChangeArrowheads="1"/>
          </p:cNvSpPr>
          <p:nvPr/>
        </p:nvSpPr>
        <p:spPr bwMode="auto">
          <a:xfrm>
            <a:off x="1219200" y="5673393"/>
            <a:ext cx="9753600" cy="1138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endParaRPr lang="en-US" altLang="en-US"/>
          </a:p>
          <a:p>
            <a:endParaRPr lang="en-US" altLang="en-US"/>
          </a:p>
          <a:p>
            <a:endParaRPr lang="en-US" altLang="en-US"/>
          </a:p>
        </p:txBody>
      </p:sp>
      <p:pic>
        <p:nvPicPr>
          <p:cNvPr id="5" name="Picture 4" descr="A close-up of a globe&#10;&#10;Description automatically generated">
            <a:extLst>
              <a:ext uri="{FF2B5EF4-FFF2-40B4-BE49-F238E27FC236}">
                <a16:creationId xmlns:a16="http://schemas.microsoft.com/office/drawing/2014/main" id="{EA53EDA8-42D0-AE16-1385-864C11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 y="2819400"/>
            <a:ext cx="1219200" cy="1219200"/>
          </a:xfrm>
          <a:prstGeom prst="rect">
            <a:avLst/>
          </a:prstGeom>
        </p:spPr>
      </p:pic>
      <p:pic>
        <p:nvPicPr>
          <p:cNvPr id="7" name="Picture 6" descr="A logo of a sea&#10;&#10;Description automatically generated">
            <a:extLst>
              <a:ext uri="{FF2B5EF4-FFF2-40B4-BE49-F238E27FC236}">
                <a16:creationId xmlns:a16="http://schemas.microsoft.com/office/drawing/2014/main" id="{0A778578-834C-477F-1DE2-C110386F5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4" y="1452849"/>
            <a:ext cx="1217186" cy="1219200"/>
          </a:xfrm>
          <a:prstGeom prst="rect">
            <a:avLst/>
          </a:prstGeom>
        </p:spPr>
      </p:pic>
      <p:pic>
        <p:nvPicPr>
          <p:cNvPr id="11" name="Picture 10" descr="A logo of a nasa&#10;&#10;Description automatically generated">
            <a:extLst>
              <a:ext uri="{FF2B5EF4-FFF2-40B4-BE49-F238E27FC236}">
                <a16:creationId xmlns:a16="http://schemas.microsoft.com/office/drawing/2014/main" id="{593B7258-3465-7D2A-9B24-DFE712A7B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600" y="209503"/>
            <a:ext cx="1890468" cy="1657397"/>
          </a:xfrm>
          <a:prstGeom prst="rect">
            <a:avLst/>
          </a:prstGeom>
        </p:spPr>
      </p:pic>
      <p:pic>
        <p:nvPicPr>
          <p:cNvPr id="3" name="Picture 2" descr="A blue and white logo&#10;&#10;Description automatically generated">
            <a:extLst>
              <a:ext uri="{FF2B5EF4-FFF2-40B4-BE49-F238E27FC236}">
                <a16:creationId xmlns:a16="http://schemas.microsoft.com/office/drawing/2014/main" id="{D6AD2824-6AA4-F25C-36C1-F4B04A182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600" y="2003666"/>
            <a:ext cx="1901703" cy="16573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5297A-0C13-3BD6-669B-2DCDC79299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 t="1596" r="1029" b="58384"/>
          <a:stretch/>
        </p:blipFill>
        <p:spPr bwMode="auto">
          <a:xfrm>
            <a:off x="3690414" y="214658"/>
            <a:ext cx="8424772" cy="4433610"/>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E505B928-C258-3F24-C465-5B4A81ADB9E3}"/>
              </a:ext>
            </a:extLst>
          </p:cNvPr>
          <p:cNvSpPr txBox="1">
            <a:spLocks/>
          </p:cNvSpPr>
          <p:nvPr/>
        </p:nvSpPr>
        <p:spPr>
          <a:xfrm>
            <a:off x="516431" y="843079"/>
            <a:ext cx="3226524" cy="4908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000" dirty="0"/>
              <a:t>Able to find solution profiles for </a:t>
            </a:r>
            <a:r>
              <a:rPr lang="en-US" sz="2000" i="1" dirty="0"/>
              <a:t>u</a:t>
            </a:r>
            <a:r>
              <a:rPr lang="en-US" sz="2000" dirty="0"/>
              <a:t>, </a:t>
            </a:r>
            <a:r>
              <a:rPr lang="el-GR" sz="2000" i="1" dirty="0">
                <a:cs typeface="Arial" panose="020B0604020202020204" pitchFamily="34" charset="0"/>
              </a:rPr>
              <a:t>θ</a:t>
            </a:r>
            <a:r>
              <a:rPr lang="en-US" sz="2000" dirty="0"/>
              <a:t>, and </a:t>
            </a:r>
            <a:r>
              <a:rPr lang="en-US" sz="2000" i="1" dirty="0"/>
              <a:t>q</a:t>
            </a:r>
          </a:p>
          <a:p>
            <a:pPr>
              <a:lnSpc>
                <a:spcPct val="100000"/>
              </a:lnSpc>
              <a:spcBef>
                <a:spcPts val="0"/>
              </a:spcBef>
              <a:spcAft>
                <a:spcPts val="1200"/>
              </a:spcAft>
            </a:pPr>
            <a:r>
              <a:rPr lang="en-US" sz="2000" dirty="0"/>
              <a:t>Calculate fluxes</a:t>
            </a:r>
          </a:p>
          <a:p>
            <a:pPr>
              <a:lnSpc>
                <a:spcPct val="100000"/>
              </a:lnSpc>
              <a:spcBef>
                <a:spcPts val="0"/>
              </a:spcBef>
              <a:spcAft>
                <a:spcPts val="1200"/>
              </a:spcAft>
            </a:pPr>
            <a:r>
              <a:rPr lang="en-US" sz="2000" dirty="0"/>
              <a:t>Extrapolate solutions to produce estimated 10m wind that factors in displacement height and follows expected physics</a:t>
            </a:r>
          </a:p>
          <a:p>
            <a:pPr>
              <a:lnSpc>
                <a:spcPct val="100000"/>
              </a:lnSpc>
              <a:spcBef>
                <a:spcPts val="0"/>
              </a:spcBef>
              <a:spcAft>
                <a:spcPts val="1200"/>
              </a:spcAft>
            </a:pPr>
            <a:r>
              <a:rPr lang="en-US" sz="2000" dirty="0"/>
              <a:t>Here, our </a:t>
            </a:r>
            <a:r>
              <a:rPr lang="en-US" sz="2000" i="1" dirty="0"/>
              <a:t>u</a:t>
            </a:r>
            <a:r>
              <a:rPr lang="en-US" sz="2000" baseline="-25000" dirty="0"/>
              <a:t>10</a:t>
            </a:r>
            <a:r>
              <a:rPr lang="en-US" sz="2000" dirty="0"/>
              <a:t> is close to the estimate using NOAA’s WL150 method</a:t>
            </a:r>
            <a:endParaRPr lang="en-US" sz="2000" i="1" dirty="0"/>
          </a:p>
        </p:txBody>
      </p:sp>
      <p:pic>
        <p:nvPicPr>
          <p:cNvPr id="4" name="Picture 3">
            <a:extLst>
              <a:ext uri="{FF2B5EF4-FFF2-40B4-BE49-F238E27FC236}">
                <a16:creationId xmlns:a16="http://schemas.microsoft.com/office/drawing/2014/main" id="{DBA75639-EA25-8E95-9502-1DAFB509E41D}"/>
              </a:ext>
            </a:extLst>
          </p:cNvPr>
          <p:cNvPicPr>
            <a:picLocks noChangeAspect="1"/>
          </p:cNvPicPr>
          <p:nvPr/>
        </p:nvPicPr>
        <p:blipFill rotWithShape="1">
          <a:blip r:embed="rId3"/>
          <a:srcRect l="3114" t="77128" r="71454" b="10064"/>
          <a:stretch/>
        </p:blipFill>
        <p:spPr>
          <a:xfrm>
            <a:off x="3000375" y="4772979"/>
            <a:ext cx="3816496" cy="1714465"/>
          </a:xfrm>
          <a:prstGeom prst="rect">
            <a:avLst/>
          </a:prstGeom>
        </p:spPr>
      </p:pic>
      <p:pic>
        <p:nvPicPr>
          <p:cNvPr id="5" name="Picture 4">
            <a:extLst>
              <a:ext uri="{FF2B5EF4-FFF2-40B4-BE49-F238E27FC236}">
                <a16:creationId xmlns:a16="http://schemas.microsoft.com/office/drawing/2014/main" id="{7FB86E8E-8A51-F0CD-DC10-405C1CC7660F}"/>
              </a:ext>
            </a:extLst>
          </p:cNvPr>
          <p:cNvPicPr>
            <a:picLocks noChangeAspect="1"/>
          </p:cNvPicPr>
          <p:nvPr/>
        </p:nvPicPr>
        <p:blipFill rotWithShape="1">
          <a:blip r:embed="rId3"/>
          <a:srcRect l="44836" t="77128" r="42026" b="10064"/>
          <a:stretch/>
        </p:blipFill>
        <p:spPr>
          <a:xfrm>
            <a:off x="7219950" y="4772980"/>
            <a:ext cx="1971675" cy="1714465"/>
          </a:xfrm>
          <a:prstGeom prst="rect">
            <a:avLst/>
          </a:prstGeom>
        </p:spPr>
      </p:pic>
      <p:pic>
        <p:nvPicPr>
          <p:cNvPr id="6" name="Picture 5">
            <a:extLst>
              <a:ext uri="{FF2B5EF4-FFF2-40B4-BE49-F238E27FC236}">
                <a16:creationId xmlns:a16="http://schemas.microsoft.com/office/drawing/2014/main" id="{80C111AB-EA41-0FC7-98BC-649EB3125943}"/>
              </a:ext>
            </a:extLst>
          </p:cNvPr>
          <p:cNvPicPr>
            <a:picLocks noChangeAspect="1"/>
          </p:cNvPicPr>
          <p:nvPr/>
        </p:nvPicPr>
        <p:blipFill rotWithShape="1">
          <a:blip r:embed="rId3"/>
          <a:srcRect l="74261" t="77128" r="10853" b="10064"/>
          <a:stretch/>
        </p:blipFill>
        <p:spPr>
          <a:xfrm>
            <a:off x="9733935" y="4774824"/>
            <a:ext cx="2233894" cy="1714465"/>
          </a:xfrm>
          <a:prstGeom prst="rect">
            <a:avLst/>
          </a:prstGeom>
        </p:spPr>
      </p:pic>
    </p:spTree>
    <p:extLst>
      <p:ext uri="{BB962C8B-B14F-4D97-AF65-F5344CB8AC3E}">
        <p14:creationId xmlns:p14="http://schemas.microsoft.com/office/powerpoint/2010/main" val="80163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0D1AA-7A40-00AD-955B-445626FCA052}"/>
              </a:ext>
            </a:extLst>
          </p:cNvPr>
          <p:cNvSpPr/>
          <p:nvPr/>
        </p:nvSpPr>
        <p:spPr>
          <a:xfrm>
            <a:off x="8404860" y="3055620"/>
            <a:ext cx="286512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C2F097-557B-1607-D396-4D4B534C9D80}"/>
              </a:ext>
            </a:extLst>
          </p:cNvPr>
          <p:cNvSpPr/>
          <p:nvPr/>
        </p:nvSpPr>
        <p:spPr>
          <a:xfrm>
            <a:off x="4944111" y="3055620"/>
            <a:ext cx="286512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F9A18F-6FEA-4610-6137-04F557223E25}"/>
              </a:ext>
            </a:extLst>
          </p:cNvPr>
          <p:cNvSpPr/>
          <p:nvPr/>
        </p:nvSpPr>
        <p:spPr>
          <a:xfrm>
            <a:off x="1483362" y="3055620"/>
            <a:ext cx="286512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6139CA-ECB2-4CB9-B982-59769BD066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4279" y="0"/>
            <a:ext cx="11083441" cy="6858000"/>
          </a:xfrm>
          <a:prstGeom prst="rect">
            <a:avLst/>
          </a:prstGeom>
          <a:ln>
            <a:noFill/>
          </a:ln>
        </p:spPr>
      </p:pic>
      <p:sp>
        <p:nvSpPr>
          <p:cNvPr id="2" name="TextBox 1">
            <a:extLst>
              <a:ext uri="{FF2B5EF4-FFF2-40B4-BE49-F238E27FC236}">
                <a16:creationId xmlns:a16="http://schemas.microsoft.com/office/drawing/2014/main" id="{CF5B9D95-956C-313C-6F7C-BA89B67AAB3B}"/>
              </a:ext>
            </a:extLst>
          </p:cNvPr>
          <p:cNvSpPr txBox="1"/>
          <p:nvPr/>
        </p:nvSpPr>
        <p:spPr>
          <a:xfrm>
            <a:off x="6433457" y="508364"/>
            <a:ext cx="1331324" cy="1077218"/>
          </a:xfrm>
          <a:prstGeom prst="borderCallout2">
            <a:avLst>
              <a:gd name="adj1" fmla="val 101614"/>
              <a:gd name="adj2" fmla="val 50466"/>
              <a:gd name="adj3" fmla="val 270357"/>
              <a:gd name="adj4" fmla="val 45423"/>
              <a:gd name="adj5" fmla="val 340495"/>
              <a:gd name="adj6" fmla="val 13059"/>
            </a:avLst>
          </a:prstGeom>
          <a:noFill/>
          <a:ln>
            <a:solidFill>
              <a:schemeClr val="tx1"/>
            </a:solidFill>
          </a:ln>
        </p:spPr>
        <p:txBody>
          <a:bodyPr wrap="square" rtlCol="0">
            <a:spAutoFit/>
          </a:bodyPr>
          <a:lstStyle/>
          <a:p>
            <a:pPr algn="ctr">
              <a:buNone/>
            </a:pPr>
            <a:r>
              <a:rPr lang="en-US" dirty="0"/>
              <a:t>Isothermal</a:t>
            </a:r>
          </a:p>
          <a:p>
            <a:pPr algn="ctr">
              <a:buNone/>
            </a:pPr>
            <a:r>
              <a:rPr lang="en-US" dirty="0"/>
              <a:t>(Well-Mixed)</a:t>
            </a:r>
          </a:p>
        </p:txBody>
      </p:sp>
      <p:sp>
        <p:nvSpPr>
          <p:cNvPr id="3" name="TextBox 2">
            <a:extLst>
              <a:ext uri="{FF2B5EF4-FFF2-40B4-BE49-F238E27FC236}">
                <a16:creationId xmlns:a16="http://schemas.microsoft.com/office/drawing/2014/main" id="{682DD285-77F9-5522-604B-7DAD17D0A1C2}"/>
              </a:ext>
            </a:extLst>
          </p:cNvPr>
          <p:cNvSpPr txBox="1"/>
          <p:nvPr/>
        </p:nvSpPr>
        <p:spPr>
          <a:xfrm>
            <a:off x="9693729" y="508364"/>
            <a:ext cx="1521823" cy="1323439"/>
          </a:xfrm>
          <a:prstGeom prst="borderCallout2">
            <a:avLst>
              <a:gd name="adj1" fmla="val 100060"/>
              <a:gd name="adj2" fmla="val 49178"/>
              <a:gd name="adj3" fmla="val 184012"/>
              <a:gd name="adj4" fmla="val 51216"/>
              <a:gd name="adj5" fmla="val 238623"/>
              <a:gd name="adj6" fmla="val 24720"/>
            </a:avLst>
          </a:prstGeom>
          <a:noFill/>
          <a:ln>
            <a:solidFill>
              <a:schemeClr val="tx1"/>
            </a:solidFill>
          </a:ln>
        </p:spPr>
        <p:txBody>
          <a:bodyPr wrap="square" rtlCol="0">
            <a:spAutoFit/>
          </a:bodyPr>
          <a:lstStyle/>
          <a:p>
            <a:pPr algn="ctr">
              <a:buNone/>
            </a:pPr>
            <a:r>
              <a:rPr lang="en-US" dirty="0"/>
              <a:t>RH Flag + Vertical Moisture Profile</a:t>
            </a:r>
          </a:p>
        </p:txBody>
      </p:sp>
      <p:sp>
        <p:nvSpPr>
          <p:cNvPr id="6" name="TextBox 5">
            <a:extLst>
              <a:ext uri="{FF2B5EF4-FFF2-40B4-BE49-F238E27FC236}">
                <a16:creationId xmlns:a16="http://schemas.microsoft.com/office/drawing/2014/main" id="{82327BC6-382F-1546-0105-DED4A3BC7BE5}"/>
              </a:ext>
            </a:extLst>
          </p:cNvPr>
          <p:cNvSpPr txBox="1"/>
          <p:nvPr/>
        </p:nvSpPr>
        <p:spPr>
          <a:xfrm>
            <a:off x="1737359" y="508364"/>
            <a:ext cx="1521823" cy="1015663"/>
          </a:xfrm>
          <a:prstGeom prst="borderCallout2">
            <a:avLst>
              <a:gd name="adj1" fmla="val 99897"/>
              <a:gd name="adj2" fmla="val 48320"/>
              <a:gd name="adj3" fmla="val 259864"/>
              <a:gd name="adj4" fmla="val 22389"/>
              <a:gd name="adj5" fmla="val 324814"/>
              <a:gd name="adj6" fmla="val 43032"/>
            </a:avLst>
          </a:prstGeom>
          <a:noFill/>
          <a:ln>
            <a:solidFill>
              <a:schemeClr val="tx1"/>
            </a:solidFill>
          </a:ln>
        </p:spPr>
        <p:txBody>
          <a:bodyPr wrap="square" rtlCol="0">
            <a:spAutoFit/>
          </a:bodyPr>
          <a:lstStyle/>
          <a:p>
            <a:pPr algn="ctr">
              <a:buNone/>
            </a:pPr>
            <a:r>
              <a:rPr lang="en-US" dirty="0"/>
              <a:t>Dynamic Shift in Wind</a:t>
            </a:r>
          </a:p>
        </p:txBody>
      </p:sp>
      <p:sp>
        <p:nvSpPr>
          <p:cNvPr id="9" name="TextBox 8">
            <a:extLst>
              <a:ext uri="{FF2B5EF4-FFF2-40B4-BE49-F238E27FC236}">
                <a16:creationId xmlns:a16="http://schemas.microsoft.com/office/drawing/2014/main" id="{D86AA4B1-160B-2497-9FF3-15724EEF60E5}"/>
              </a:ext>
            </a:extLst>
          </p:cNvPr>
          <p:cNvSpPr txBox="1"/>
          <p:nvPr/>
        </p:nvSpPr>
        <p:spPr>
          <a:xfrm>
            <a:off x="2667000" y="3276600"/>
            <a:ext cx="1865352" cy="1631216"/>
          </a:xfrm>
          <a:prstGeom prst="rect">
            <a:avLst/>
          </a:prstGeom>
          <a:noFill/>
        </p:spPr>
        <p:txBody>
          <a:bodyPr wrap="square" rtlCol="0">
            <a:spAutoFit/>
          </a:bodyPr>
          <a:lstStyle/>
          <a:p>
            <a:pPr>
              <a:buNone/>
            </a:pPr>
            <a:r>
              <a:rPr lang="en-US" dirty="0"/>
              <a:t>This spray layer seems to be associated with a displacement height </a:t>
            </a:r>
          </a:p>
        </p:txBody>
      </p:sp>
    </p:spTree>
    <p:extLst>
      <p:ext uri="{BB962C8B-B14F-4D97-AF65-F5344CB8AC3E}">
        <p14:creationId xmlns:p14="http://schemas.microsoft.com/office/powerpoint/2010/main" val="1224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54277-BF84-9705-B98F-46C65C0010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31478" y="0"/>
            <a:ext cx="6660522" cy="6862051"/>
          </a:xfrm>
          <a:prstGeom prst="rect">
            <a:avLst/>
          </a:prstGeom>
        </p:spPr>
      </p:pic>
      <p:sp>
        <p:nvSpPr>
          <p:cNvPr id="2" name="Title 1">
            <a:extLst>
              <a:ext uri="{FF2B5EF4-FFF2-40B4-BE49-F238E27FC236}">
                <a16:creationId xmlns:a16="http://schemas.microsoft.com/office/drawing/2014/main" id="{D3EC0B77-70E7-DB12-3003-BB9AE588DB07}"/>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solidFill>
                  <a:srgbClr val="0070C0"/>
                </a:solidFill>
              </a:rPr>
              <a:t>Plot Explanation</a:t>
            </a:r>
            <a:endParaRPr lang="en-US" sz="3200" i="1" cap="small" dirty="0">
              <a:solidFill>
                <a:srgbClr val="0070C0"/>
              </a:solidFill>
            </a:endParaRPr>
          </a:p>
        </p:txBody>
      </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FDE15538-34FE-EBF8-947D-D263FAB34306}"/>
                  </a:ext>
                </a:extLst>
              </p:cNvPr>
              <p:cNvSpPr txBox="1">
                <a:spLocks/>
              </p:cNvSpPr>
              <p:nvPr/>
            </p:nvSpPr>
            <p:spPr>
              <a:xfrm>
                <a:off x="516429" y="1325564"/>
                <a:ext cx="5212247" cy="4908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solidFill>
                      <a:schemeClr val="tx1"/>
                    </a:solidFill>
                  </a:rPr>
                  <a:t>Points: individual dropsonde profiles</a:t>
                </a:r>
              </a:p>
              <a:p>
                <a:pPr>
                  <a:lnSpc>
                    <a:spcPct val="100000"/>
                  </a:lnSpc>
                  <a:spcBef>
                    <a:spcPts val="0"/>
                  </a:spcBef>
                  <a:spcAft>
                    <a:spcPts val="1200"/>
                  </a:spcAft>
                </a:pPr>
                <a:r>
                  <a:rPr lang="en-US" sz="2400" dirty="0">
                    <a:solidFill>
                      <a:schemeClr val="tx1"/>
                    </a:solidFill>
                  </a:rPr>
                  <a:t>Rolling bins used to make lines</a:t>
                </a:r>
              </a:p>
              <a:p>
                <a:pPr lvl="1">
                  <a:lnSpc>
                    <a:spcPct val="100000"/>
                  </a:lnSpc>
                  <a:spcBef>
                    <a:spcPts val="0"/>
                  </a:spcBef>
                  <a:spcAft>
                    <a:spcPts val="1200"/>
                  </a:spcAft>
                </a:pPr>
                <a:r>
                  <a:rPr lang="en-US" sz="2000" dirty="0">
                    <a:solidFill>
                      <a:schemeClr val="tx1"/>
                    </a:solidFill>
                  </a:rPr>
                  <a:t>Solid blue = Median (on bin centers)</a:t>
                </a:r>
              </a:p>
              <a:p>
                <a:pPr lvl="1">
                  <a:lnSpc>
                    <a:spcPct val="100000"/>
                  </a:lnSpc>
                  <a:spcBef>
                    <a:spcPts val="0"/>
                  </a:spcBef>
                  <a:spcAft>
                    <a:spcPts val="1200"/>
                  </a:spcAft>
                </a:pPr>
                <a:r>
                  <a:rPr lang="en-US" sz="2000" dirty="0">
                    <a:solidFill>
                      <a:schemeClr val="tx1"/>
                    </a:solidFill>
                  </a:rPr>
                  <a:t>Dashed blue = uncertainty (</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f>
                      <m:fPr>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smtClean="0">
                            <a:solidFill>
                              <a:schemeClr val="tx1"/>
                            </a:solidFill>
                            <a:latin typeface="Cambria Math" panose="02040503050406030204" pitchFamily="18" charset="0"/>
                            <a:ea typeface="Cambria Math" panose="02040503050406030204" pitchFamily="18" charset="0"/>
                          </a:rPr>
                          <m:t>2</m:t>
                        </m:r>
                        <m:r>
                          <a:rPr lang="en-US" sz="2000" b="0" i="1" smtClean="0">
                            <a:solidFill>
                              <a:schemeClr val="tx1"/>
                            </a:solidFill>
                            <a:latin typeface="Cambria Math" panose="02040503050406030204" pitchFamily="18" charset="0"/>
                            <a:ea typeface="Cambria Math" panose="02040503050406030204" pitchFamily="18" charset="0"/>
                          </a:rPr>
                          <m:t>𝜎</m:t>
                        </m:r>
                      </m:num>
                      <m:den>
                        <m:rad>
                          <m:radPr>
                            <m:degHide m:val="on"/>
                            <m:ctrlPr>
                              <a:rPr lang="en-US" sz="2000" b="0" i="1" smtClean="0">
                                <a:solidFill>
                                  <a:schemeClr val="tx1"/>
                                </a:solidFill>
                                <a:latin typeface="Cambria Math" panose="02040503050406030204" pitchFamily="18" charset="0"/>
                                <a:ea typeface="Cambria Math" panose="02040503050406030204" pitchFamily="18" charset="0"/>
                              </a:rPr>
                            </m:ctrlPr>
                          </m:radPr>
                          <m:deg/>
                          <m:e>
                            <m:r>
                              <a:rPr lang="en-US" sz="2000" b="0" i="1" smtClean="0">
                                <a:solidFill>
                                  <a:schemeClr val="tx1"/>
                                </a:solidFill>
                                <a:latin typeface="Cambria Math" panose="02040503050406030204" pitchFamily="18" charset="0"/>
                                <a:ea typeface="Cambria Math" panose="02040503050406030204" pitchFamily="18" charset="0"/>
                              </a:rPr>
                              <m:t>𝑁</m:t>
                            </m:r>
                          </m:e>
                        </m:rad>
                      </m:den>
                    </m:f>
                  </m:oMath>
                </a14:m>
                <a:r>
                  <a:rPr lang="en-US" sz="2000" dirty="0">
                    <a:solidFill>
                      <a:schemeClr val="tx1"/>
                    </a:solidFill>
                  </a:rPr>
                  <a:t>)</a:t>
                </a:r>
              </a:p>
              <a:p>
                <a:pPr>
                  <a:lnSpc>
                    <a:spcPct val="100000"/>
                  </a:lnSpc>
                  <a:spcBef>
                    <a:spcPts val="0"/>
                  </a:spcBef>
                  <a:spcAft>
                    <a:spcPts val="1200"/>
                  </a:spcAft>
                </a:pPr>
                <a:r>
                  <a:rPr lang="en-US" sz="2400" dirty="0">
                    <a:solidFill>
                      <a:schemeClr val="tx1"/>
                    </a:solidFill>
                  </a:rPr>
                  <a:t>Shading:</a:t>
                </a:r>
              </a:p>
              <a:p>
                <a:pPr lvl="1">
                  <a:lnSpc>
                    <a:spcPct val="100000"/>
                  </a:lnSpc>
                  <a:spcBef>
                    <a:spcPts val="0"/>
                  </a:spcBef>
                  <a:spcAft>
                    <a:spcPts val="1200"/>
                  </a:spcAft>
                </a:pPr>
                <a:r>
                  <a:rPr lang="en-US" sz="2000" dirty="0">
                    <a:solidFill>
                      <a:schemeClr val="tx1"/>
                    </a:solidFill>
                  </a:rPr>
                  <a:t>Dark = quartiles (25-75 percentile)</a:t>
                </a:r>
              </a:p>
              <a:p>
                <a:pPr lvl="1">
                  <a:lnSpc>
                    <a:spcPct val="100000"/>
                  </a:lnSpc>
                  <a:spcBef>
                    <a:spcPts val="0"/>
                  </a:spcBef>
                  <a:spcAft>
                    <a:spcPts val="1200"/>
                  </a:spcAft>
                </a:pPr>
                <a:r>
                  <a:rPr lang="en-US" sz="2000" dirty="0">
                    <a:solidFill>
                      <a:schemeClr val="tx1"/>
                    </a:solidFill>
                  </a:rPr>
                  <a:t>Light = 05-95 percentiles</a:t>
                </a:r>
              </a:p>
              <a:p>
                <a:pPr lvl="1">
                  <a:lnSpc>
                    <a:spcPct val="100000"/>
                  </a:lnSpc>
                  <a:spcBef>
                    <a:spcPts val="0"/>
                  </a:spcBef>
                  <a:spcAft>
                    <a:spcPts val="1200"/>
                  </a:spcAft>
                </a:pPr>
                <a:r>
                  <a:rPr lang="en-US" sz="2000" dirty="0">
                    <a:solidFill>
                      <a:schemeClr val="tx1"/>
                    </a:solidFill>
                  </a:rPr>
                  <a:t>Blue = higher confidence (</a:t>
                </a:r>
                <a14:m>
                  <m:oMath xmlns:m="http://schemas.openxmlformats.org/officeDocument/2006/math">
                    <m:r>
                      <a:rPr lang="en-US" sz="2000" b="0" i="1" smtClean="0">
                        <a:solidFill>
                          <a:schemeClr val="tx1"/>
                        </a:solidFill>
                        <a:latin typeface="Cambria Math" panose="02040503050406030204" pitchFamily="18" charset="0"/>
                      </a:rPr>
                      <m:t>𝑁</m:t>
                    </m:r>
                    <m:r>
                      <a:rPr lang="en-US" sz="2000" b="0" i="1" smtClean="0">
                        <a:solidFill>
                          <a:schemeClr val="tx1"/>
                        </a:solidFill>
                        <a:latin typeface="Cambria Math" panose="02040503050406030204" pitchFamily="18" charset="0"/>
                        <a:ea typeface="Cambria Math" panose="02040503050406030204" pitchFamily="18" charset="0"/>
                      </a:rPr>
                      <m:t>≥30</m:t>
                    </m:r>
                  </m:oMath>
                </a14:m>
                <a:r>
                  <a:rPr lang="en-US" sz="2000" dirty="0">
                    <a:solidFill>
                      <a:schemeClr val="tx1"/>
                    </a:solidFill>
                  </a:rPr>
                  <a:t>)</a:t>
                </a:r>
              </a:p>
              <a:p>
                <a:pPr lvl="1">
                  <a:lnSpc>
                    <a:spcPct val="100000"/>
                  </a:lnSpc>
                  <a:spcBef>
                    <a:spcPts val="0"/>
                  </a:spcBef>
                  <a:spcAft>
                    <a:spcPts val="1200"/>
                  </a:spcAft>
                </a:pPr>
                <a:r>
                  <a:rPr lang="en-US" sz="2000" dirty="0">
                    <a:solidFill>
                      <a:schemeClr val="tx1"/>
                    </a:solidFill>
                  </a:rPr>
                  <a:t>Gray = lower confidence (</a:t>
                </a:r>
                <a14:m>
                  <m:oMath xmlns:m="http://schemas.openxmlformats.org/officeDocument/2006/math">
                    <m:r>
                      <a:rPr lang="en-US" sz="2000" b="0" i="1" smtClean="0">
                        <a:solidFill>
                          <a:schemeClr val="tx1"/>
                        </a:solidFill>
                        <a:latin typeface="Cambria Math" panose="02040503050406030204" pitchFamily="18" charset="0"/>
                      </a:rPr>
                      <m:t>𝑁</m:t>
                    </m:r>
                    <m:r>
                      <a:rPr lang="en-US" sz="2000" b="0" i="1" smtClean="0">
                        <a:solidFill>
                          <a:schemeClr val="tx1"/>
                        </a:solidFill>
                        <a:latin typeface="Cambria Math" panose="02040503050406030204" pitchFamily="18" charset="0"/>
                      </a:rPr>
                      <m:t>&lt;30</m:t>
                    </m:r>
                  </m:oMath>
                </a14:m>
                <a:r>
                  <a:rPr lang="en-US" sz="2000" dirty="0">
                    <a:solidFill>
                      <a:schemeClr val="tx1"/>
                    </a:solidFill>
                  </a:rPr>
                  <a:t>)</a:t>
                </a:r>
              </a:p>
              <a:p>
                <a:pPr>
                  <a:lnSpc>
                    <a:spcPct val="100000"/>
                  </a:lnSpc>
                  <a:spcBef>
                    <a:spcPts val="0"/>
                  </a:spcBef>
                  <a:spcAft>
                    <a:spcPts val="1200"/>
                  </a:spcAft>
                </a:pPr>
                <a:endParaRPr lang="en-US" sz="2400" dirty="0">
                  <a:solidFill>
                    <a:schemeClr val="tx1"/>
                  </a:solidFill>
                </a:endParaRPr>
              </a:p>
            </p:txBody>
          </p:sp>
        </mc:Choice>
        <mc:Fallback>
          <p:sp>
            <p:nvSpPr>
              <p:cNvPr id="4" name="Content Placeholder 2">
                <a:extLst>
                  <a:ext uri="{FF2B5EF4-FFF2-40B4-BE49-F238E27FC236}">
                    <a16:creationId xmlns:a16="http://schemas.microsoft.com/office/drawing/2014/main" id="{FDE15538-34FE-EBF8-947D-D263FAB34306}"/>
                  </a:ext>
                </a:extLst>
              </p:cNvPr>
              <p:cNvSpPr txBox="1">
                <a:spLocks noRot="1" noChangeAspect="1" noMove="1" noResize="1" noEditPoints="1" noAdjustHandles="1" noChangeArrowheads="1" noChangeShapeType="1" noTextEdit="1"/>
              </p:cNvSpPr>
              <p:nvPr/>
            </p:nvSpPr>
            <p:spPr>
              <a:xfrm>
                <a:off x="516429" y="1325564"/>
                <a:ext cx="5212247" cy="4908598"/>
              </a:xfrm>
              <a:prstGeom prst="rect">
                <a:avLst/>
              </a:prstGeom>
              <a:blipFill>
                <a:blip r:embed="rId3"/>
                <a:stretch>
                  <a:fillRect l="-1637" t="-993"/>
                </a:stretch>
              </a:blipFill>
            </p:spPr>
            <p:txBody>
              <a:bodyPr/>
              <a:lstStyle/>
              <a:p>
                <a:r>
                  <a:rPr lang="en-US">
                    <a:noFill/>
                  </a:rPr>
                  <a:t> </a:t>
                </a:r>
              </a:p>
            </p:txBody>
          </p:sp>
        </mc:Fallback>
      </mc:AlternateContent>
    </p:spTree>
    <p:extLst>
      <p:ext uri="{BB962C8B-B14F-4D97-AF65-F5344CB8AC3E}">
        <p14:creationId xmlns:p14="http://schemas.microsoft.com/office/powerpoint/2010/main" val="533669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54277-BF84-9705-B98F-46C65C0010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31478" y="0"/>
            <a:ext cx="6660522" cy="6862051"/>
          </a:xfrm>
          <a:prstGeom prst="rect">
            <a:avLst/>
          </a:prstGeom>
        </p:spPr>
      </p:pic>
      <p:sp>
        <p:nvSpPr>
          <p:cNvPr id="2" name="Title 1">
            <a:extLst>
              <a:ext uri="{FF2B5EF4-FFF2-40B4-BE49-F238E27FC236}">
                <a16:creationId xmlns:a16="http://schemas.microsoft.com/office/drawing/2014/main" id="{D3EC0B77-70E7-DB12-3003-BB9AE588DB07}"/>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solidFill>
                  <a:srgbClr val="0070C0"/>
                </a:solidFill>
              </a:rPr>
              <a:t>Drag Coefficient (</a:t>
            </a:r>
            <a:r>
              <a:rPr lang="en-US" sz="3200" i="1" cap="small" dirty="0">
                <a:solidFill>
                  <a:srgbClr val="0070C0"/>
                </a:solidFill>
              </a:rPr>
              <a:t>C</a:t>
            </a:r>
            <a:r>
              <a:rPr lang="en-US" sz="3200" i="1" cap="small" baseline="-25000" dirty="0">
                <a:solidFill>
                  <a:srgbClr val="0070C0"/>
                </a:solidFill>
              </a:rPr>
              <a:t>D</a:t>
            </a:r>
            <a:r>
              <a:rPr lang="en-US" sz="3200" cap="small" dirty="0">
                <a:solidFill>
                  <a:srgbClr val="0070C0"/>
                </a:solidFill>
              </a:rPr>
              <a:t>)</a:t>
            </a:r>
            <a:endParaRPr lang="en-US" sz="3200" i="1" cap="small" dirty="0">
              <a:solidFill>
                <a:srgbClr val="0070C0"/>
              </a:solidFill>
            </a:endParaRPr>
          </a:p>
        </p:txBody>
      </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FDE15538-34FE-EBF8-947D-D263FAB34306}"/>
                  </a:ext>
                </a:extLst>
              </p:cNvPr>
              <p:cNvSpPr txBox="1">
                <a:spLocks/>
              </p:cNvSpPr>
              <p:nvPr/>
            </p:nvSpPr>
            <p:spPr>
              <a:xfrm>
                <a:off x="516430" y="1325564"/>
                <a:ext cx="5015048" cy="4908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(10</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0">
                                        <a:solidFill>
                                          <a:schemeClr val="tx1"/>
                                        </a:solidFill>
                                        <a:latin typeface="Cambria Math" panose="02040503050406030204" pitchFamily="18" charset="0"/>
                                      </a:rPr>
                                      <m:t>∗</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0">
                                        <a:solidFill>
                                          <a:schemeClr val="tx1"/>
                                        </a:solidFill>
                                        <a:latin typeface="Cambria Math" panose="02040503050406030204" pitchFamily="18" charset="0"/>
                                      </a:rPr>
                                      <m:t>10</m:t>
                                    </m:r>
                                  </m:sub>
                                </m:sSub>
                                <m:r>
                                  <a:rPr lang="en-US" i="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𝑠𝑓𝑐</m:t>
                                    </m:r>
                                  </m:sub>
                                </m:sSub>
                              </m:den>
                            </m:f>
                          </m:e>
                        </m:d>
                      </m:e>
                      <m:sup>
                        <m:r>
                          <a:rPr lang="en-US" i="0">
                            <a:solidFill>
                              <a:schemeClr val="tx1"/>
                            </a:solidFill>
                            <a:latin typeface="Cambria Math" panose="02040503050406030204" pitchFamily="18" charset="0"/>
                          </a:rPr>
                          <m:t>2</m:t>
                        </m:r>
                      </m:sup>
                    </m:sSup>
                  </m:oMath>
                </a14:m>
                <a:endParaRPr lang="en-US" sz="2000" dirty="0">
                  <a:solidFill>
                    <a:schemeClr val="tx1"/>
                  </a:solidFill>
                </a:endParaRPr>
              </a:p>
              <a:p>
                <a:pPr>
                  <a:lnSpc>
                    <a:spcPct val="100000"/>
                  </a:lnSpc>
                  <a:spcBef>
                    <a:spcPts val="0"/>
                  </a:spcBef>
                  <a:spcAft>
                    <a:spcPts val="1200"/>
                  </a:spcAft>
                </a:pPr>
                <a:r>
                  <a:rPr lang="en-US" sz="2400" dirty="0">
                    <a:solidFill>
                      <a:schemeClr val="tx1"/>
                    </a:solidFill>
                  </a:rPr>
                  <a:t>Used in parameterizations of stress and drag – very important to TC models!</a:t>
                </a:r>
              </a:p>
              <a:p>
                <a:pPr lvl="1">
                  <a:lnSpc>
                    <a:spcPct val="100000"/>
                  </a:lnSpc>
                  <a:spcBef>
                    <a:spcPts val="0"/>
                  </a:spcBef>
                  <a:spcAft>
                    <a:spcPts val="1200"/>
                  </a:spcAft>
                </a:pPr>
                <a:r>
                  <a:rPr lang="en-US" dirty="0">
                    <a:solidFill>
                      <a:schemeClr val="tx1"/>
                    </a:solidFill>
                  </a:rPr>
                  <a:t>Stress: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𝜏</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𝜌</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𝐶</m:t>
                        </m:r>
                      </m:e>
                      <m:sub>
                        <m:r>
                          <a:rPr lang="en-US" b="0" i="1" smtClean="0">
                            <a:solidFill>
                              <a:schemeClr val="tx1"/>
                            </a:solidFill>
                            <a:latin typeface="Cambria Math" panose="02040503050406030204" pitchFamily="18" charset="0"/>
                            <a:ea typeface="Cambria Math" panose="02040503050406030204" pitchFamily="18" charset="0"/>
                          </a:rPr>
                          <m:t>𝐷</m:t>
                        </m:r>
                      </m:sub>
                    </m:sSub>
                    <m:sSup>
                      <m:sSupPr>
                        <m:ctrlPr>
                          <a:rPr lang="en-US" b="0" i="1" smtClean="0">
                            <a:solidFill>
                              <a:schemeClr val="tx1"/>
                            </a:solidFill>
                            <a:latin typeface="Cambria Math" panose="02040503050406030204" pitchFamily="18" charset="0"/>
                            <a:ea typeface="Cambria Math" panose="02040503050406030204" pitchFamily="18" charset="0"/>
                          </a:rPr>
                        </m:ctrlPr>
                      </m:sSupPr>
                      <m:e>
                        <m:d>
                          <m:dPr>
                            <m:ctrlPr>
                              <a:rPr lang="en-US" b="0"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𝑢</m:t>
                            </m:r>
                            <m: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𝑢</m:t>
                                </m:r>
                              </m:e>
                              <m:sub>
                                <m:r>
                                  <a:rPr lang="en-US" b="0" i="1" smtClean="0">
                                    <a:solidFill>
                                      <a:schemeClr val="tx1"/>
                                    </a:solidFill>
                                    <a:latin typeface="Cambria Math" panose="02040503050406030204" pitchFamily="18" charset="0"/>
                                    <a:ea typeface="Cambria Math" panose="02040503050406030204" pitchFamily="18" charset="0"/>
                                  </a:rPr>
                                  <m:t>𝑠𝑓𝑐</m:t>
                                </m:r>
                              </m:sub>
                            </m:sSub>
                          </m:e>
                        </m:d>
                      </m:e>
                      <m:sup>
                        <m:r>
                          <a:rPr lang="en-US" b="0" i="1" smtClean="0">
                            <a:solidFill>
                              <a:schemeClr val="tx1"/>
                            </a:solidFill>
                            <a:latin typeface="Cambria Math" panose="02040503050406030204" pitchFamily="18" charset="0"/>
                            <a:ea typeface="Cambria Math" panose="02040503050406030204" pitchFamily="18" charset="0"/>
                          </a:rPr>
                          <m:t>2</m:t>
                        </m:r>
                      </m:sup>
                    </m:sSup>
                  </m:oMath>
                </a14:m>
                <a:endParaRPr lang="en-US" sz="2000" dirty="0">
                  <a:solidFill>
                    <a:schemeClr val="tx1"/>
                  </a:solidFill>
                </a:endParaRPr>
              </a:p>
              <a:p>
                <a:pPr>
                  <a:lnSpc>
                    <a:spcPct val="100000"/>
                  </a:lnSpc>
                  <a:spcBef>
                    <a:spcPts val="0"/>
                  </a:spcBef>
                  <a:spcAft>
                    <a:spcPts val="1200"/>
                  </a:spcAft>
                </a:pPr>
                <a:r>
                  <a:rPr lang="en-US" sz="2400" dirty="0">
                    <a:solidFill>
                      <a:schemeClr val="tx1"/>
                    </a:solidFill>
                  </a:rPr>
                  <a:t>A roll-off at very high wind speeds (TC environment) has been shown in past studies – the extent of the roll-off is hotly debated, however!</a:t>
                </a:r>
              </a:p>
              <a:p>
                <a:pPr>
                  <a:lnSpc>
                    <a:spcPct val="100000"/>
                  </a:lnSpc>
                  <a:spcBef>
                    <a:spcPts val="0"/>
                  </a:spcBef>
                  <a:spcAft>
                    <a:spcPts val="1200"/>
                  </a:spcAft>
                </a:pPr>
                <a:endParaRPr lang="en-US" sz="2400" dirty="0">
                  <a:solidFill>
                    <a:schemeClr val="tx1"/>
                  </a:solidFill>
                </a:endParaRPr>
              </a:p>
            </p:txBody>
          </p:sp>
        </mc:Choice>
        <mc:Fallback>
          <p:sp>
            <p:nvSpPr>
              <p:cNvPr id="4" name="Content Placeholder 2">
                <a:extLst>
                  <a:ext uri="{FF2B5EF4-FFF2-40B4-BE49-F238E27FC236}">
                    <a16:creationId xmlns:a16="http://schemas.microsoft.com/office/drawing/2014/main" id="{FDE15538-34FE-EBF8-947D-D263FAB34306}"/>
                  </a:ext>
                </a:extLst>
              </p:cNvPr>
              <p:cNvSpPr txBox="1">
                <a:spLocks noRot="1" noChangeAspect="1" noMove="1" noResize="1" noEditPoints="1" noAdjustHandles="1" noChangeArrowheads="1" noChangeShapeType="1" noTextEdit="1"/>
              </p:cNvSpPr>
              <p:nvPr/>
            </p:nvSpPr>
            <p:spPr>
              <a:xfrm>
                <a:off x="516430" y="1325564"/>
                <a:ext cx="5015048" cy="4908598"/>
              </a:xfrm>
              <a:prstGeom prst="rect">
                <a:avLst/>
              </a:prstGeom>
              <a:blipFill>
                <a:blip r:embed="rId3"/>
                <a:stretch>
                  <a:fillRect l="-1703" r="-1946"/>
                </a:stretch>
              </a:blipFill>
            </p:spPr>
            <p:txBody>
              <a:bodyPr/>
              <a:lstStyle/>
              <a:p>
                <a:r>
                  <a:rPr lang="en-US">
                    <a:noFill/>
                  </a:rPr>
                  <a:t> </a:t>
                </a:r>
              </a:p>
            </p:txBody>
          </p:sp>
        </mc:Fallback>
      </mc:AlternateContent>
    </p:spTree>
    <p:extLst>
      <p:ext uri="{BB962C8B-B14F-4D97-AF65-F5344CB8AC3E}">
        <p14:creationId xmlns:p14="http://schemas.microsoft.com/office/powerpoint/2010/main" val="354158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6154277-BF84-9705-B98F-46C65C00100B}"/>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6323621" y="248944"/>
            <a:ext cx="5868379" cy="6360111"/>
          </a:xfrm>
          <a:prstGeom prst="rect">
            <a:avLst/>
          </a:prstGeom>
        </p:spPr>
      </p:pic>
      <p:sp>
        <p:nvSpPr>
          <p:cNvPr id="2" name="Title 1">
            <a:extLst>
              <a:ext uri="{FF2B5EF4-FFF2-40B4-BE49-F238E27FC236}">
                <a16:creationId xmlns:a16="http://schemas.microsoft.com/office/drawing/2014/main" id="{E514FAE9-561D-90CC-B316-6086A45BF93C}"/>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i="1" cap="small" dirty="0">
                <a:solidFill>
                  <a:srgbClr val="0070C0"/>
                </a:solidFill>
              </a:rPr>
              <a:t>C</a:t>
            </a:r>
            <a:r>
              <a:rPr lang="en-US" sz="3200" i="1" cap="small" baseline="-25000" dirty="0">
                <a:solidFill>
                  <a:srgbClr val="0070C0"/>
                </a:solidFill>
              </a:rPr>
              <a:t>D</a:t>
            </a:r>
            <a:r>
              <a:rPr lang="en-US" sz="3200" cap="small" dirty="0">
                <a:solidFill>
                  <a:srgbClr val="0070C0"/>
                </a:solidFill>
              </a:rPr>
              <a:t> vs. Past Work</a:t>
            </a:r>
            <a:endParaRPr lang="en-US" sz="3200" i="1" cap="small" dirty="0">
              <a:solidFill>
                <a:srgbClr val="0070C0"/>
              </a:solidFill>
            </a:endParaRPr>
          </a:p>
        </p:txBody>
      </p:sp>
      <p:sp>
        <p:nvSpPr>
          <p:cNvPr id="4" name="Content Placeholder 2">
            <a:extLst>
              <a:ext uri="{FF2B5EF4-FFF2-40B4-BE49-F238E27FC236}">
                <a16:creationId xmlns:a16="http://schemas.microsoft.com/office/drawing/2014/main" id="{32BF3B05-410B-2C62-59C5-13C891A53E9A}"/>
              </a:ext>
            </a:extLst>
          </p:cNvPr>
          <p:cNvSpPr txBox="1">
            <a:spLocks/>
          </p:cNvSpPr>
          <p:nvPr/>
        </p:nvSpPr>
        <p:spPr>
          <a:xfrm>
            <a:off x="516429" y="1325564"/>
            <a:ext cx="5807191" cy="4908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t>Most previous studies within bounds of uncertainty</a:t>
            </a:r>
          </a:p>
          <a:p>
            <a:pPr>
              <a:lnSpc>
                <a:spcPct val="100000"/>
              </a:lnSpc>
              <a:spcBef>
                <a:spcPts val="0"/>
              </a:spcBef>
              <a:spcAft>
                <a:spcPts val="1200"/>
              </a:spcAft>
            </a:pPr>
            <a:r>
              <a:rPr lang="en-US" sz="2400" dirty="0"/>
              <a:t>Fairly good agreement in the mean</a:t>
            </a:r>
          </a:p>
          <a:p>
            <a:pPr lvl="1">
              <a:lnSpc>
                <a:spcPct val="100000"/>
              </a:lnSpc>
              <a:spcBef>
                <a:spcPts val="0"/>
              </a:spcBef>
              <a:spcAft>
                <a:spcPts val="1200"/>
              </a:spcAft>
            </a:pPr>
            <a:r>
              <a:rPr lang="en-US" sz="2000" dirty="0"/>
              <a:t>Large &amp; Pond 1981 and Smith 1988 parameterizations are ship-based observations – only meant to be used up to at most 25 ms</a:t>
            </a:r>
            <a:r>
              <a:rPr lang="en-US" sz="2000" baseline="30000" dirty="0"/>
              <a:t>-1</a:t>
            </a:r>
          </a:p>
          <a:p>
            <a:pPr lvl="2">
              <a:lnSpc>
                <a:spcPct val="100000"/>
              </a:lnSpc>
              <a:spcBef>
                <a:spcPts val="0"/>
              </a:spcBef>
              <a:spcAft>
                <a:spcPts val="1200"/>
              </a:spcAft>
            </a:pPr>
            <a:r>
              <a:rPr lang="en-US" dirty="0"/>
              <a:t>However, being close to them is a good sign</a:t>
            </a:r>
          </a:p>
          <a:p>
            <a:pPr lvl="1">
              <a:lnSpc>
                <a:spcPct val="100000"/>
              </a:lnSpc>
              <a:spcBef>
                <a:spcPts val="0"/>
              </a:spcBef>
              <a:spcAft>
                <a:spcPts val="1200"/>
              </a:spcAft>
            </a:pPr>
            <a:r>
              <a:rPr lang="en-US" sz="2000" dirty="0"/>
              <a:t>Powell et al. 2003, Holthuijsen et al. 2012, and Richter et al. 2021 are all hurricane studies</a:t>
            </a:r>
          </a:p>
          <a:p>
            <a:pPr lvl="2">
              <a:lnSpc>
                <a:spcPct val="100000"/>
              </a:lnSpc>
              <a:spcBef>
                <a:spcPts val="0"/>
              </a:spcBef>
              <a:spcAft>
                <a:spcPts val="1200"/>
              </a:spcAft>
            </a:pPr>
            <a:r>
              <a:rPr lang="en-US" dirty="0"/>
              <a:t>Aggregate dropsonde profiles are used in these (many sondes averaged together)</a:t>
            </a:r>
          </a:p>
        </p:txBody>
      </p:sp>
    </p:spTree>
    <p:extLst>
      <p:ext uri="{BB962C8B-B14F-4D97-AF65-F5344CB8AC3E}">
        <p14:creationId xmlns:p14="http://schemas.microsoft.com/office/powerpoint/2010/main" val="22184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54277-BF84-9705-B98F-46C65C0010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23621" y="248944"/>
            <a:ext cx="5868379" cy="6360111"/>
          </a:xfrm>
          <a:prstGeom prst="rect">
            <a:avLst/>
          </a:prstGeom>
        </p:spPr>
      </p:pic>
      <p:sp>
        <p:nvSpPr>
          <p:cNvPr id="2" name="Title 1">
            <a:extLst>
              <a:ext uri="{FF2B5EF4-FFF2-40B4-BE49-F238E27FC236}">
                <a16:creationId xmlns:a16="http://schemas.microsoft.com/office/drawing/2014/main" id="{36860DD7-6CAA-C72C-2BFB-1F49A367B1D0}"/>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i="1" cap="small" dirty="0">
                <a:solidFill>
                  <a:srgbClr val="0070C0"/>
                </a:solidFill>
              </a:rPr>
              <a:t>C</a:t>
            </a:r>
            <a:r>
              <a:rPr lang="en-US" sz="3200" i="1" cap="small" baseline="-25000" dirty="0">
                <a:solidFill>
                  <a:srgbClr val="0070C0"/>
                </a:solidFill>
              </a:rPr>
              <a:t>D</a:t>
            </a:r>
            <a:r>
              <a:rPr lang="en-US" sz="3200" cap="small" dirty="0">
                <a:solidFill>
                  <a:srgbClr val="0070C0"/>
                </a:solidFill>
              </a:rPr>
              <a:t> vs. Past Work </a:t>
            </a:r>
          </a:p>
          <a:p>
            <a:pPr algn="ctr"/>
            <a:r>
              <a:rPr lang="en-US" sz="3200" cap="small" dirty="0">
                <a:solidFill>
                  <a:srgbClr val="0070C0"/>
                </a:solidFill>
              </a:rPr>
              <a:t>(split by storm sector)</a:t>
            </a:r>
            <a:endParaRPr lang="en-US" sz="3200" i="1" cap="small" dirty="0">
              <a:solidFill>
                <a:srgbClr val="0070C0"/>
              </a:solidFill>
            </a:endParaRPr>
          </a:p>
        </p:txBody>
      </p:sp>
      <p:sp>
        <p:nvSpPr>
          <p:cNvPr id="4" name="Content Placeholder 2">
            <a:extLst>
              <a:ext uri="{FF2B5EF4-FFF2-40B4-BE49-F238E27FC236}">
                <a16:creationId xmlns:a16="http://schemas.microsoft.com/office/drawing/2014/main" id="{1EFE14D0-FC4C-AB9E-2695-9BE3EC40DFE8}"/>
              </a:ext>
            </a:extLst>
          </p:cNvPr>
          <p:cNvSpPr txBox="1">
            <a:spLocks/>
          </p:cNvSpPr>
          <p:nvPr/>
        </p:nvSpPr>
        <p:spPr>
          <a:xfrm>
            <a:off x="516430" y="1066800"/>
            <a:ext cx="5015048"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t>Two prior studies show large spike in drag for cross-swell (Left-Front sector) dropsondes</a:t>
            </a:r>
          </a:p>
          <a:p>
            <a:pPr lvl="1">
              <a:lnSpc>
                <a:spcPct val="100000"/>
              </a:lnSpc>
              <a:spcBef>
                <a:spcPts val="0"/>
              </a:spcBef>
              <a:spcAft>
                <a:spcPts val="1200"/>
              </a:spcAft>
            </a:pPr>
            <a:r>
              <a:rPr lang="en-US" sz="2000" dirty="0"/>
              <a:t>Powell (2006)</a:t>
            </a:r>
          </a:p>
          <a:p>
            <a:pPr lvl="1">
              <a:lnSpc>
                <a:spcPct val="100000"/>
              </a:lnSpc>
              <a:spcBef>
                <a:spcPts val="0"/>
              </a:spcBef>
              <a:spcAft>
                <a:spcPts val="1200"/>
              </a:spcAft>
            </a:pPr>
            <a:r>
              <a:rPr lang="en-US" sz="2000" dirty="0" err="1"/>
              <a:t>Holthuijsen</a:t>
            </a:r>
            <a:r>
              <a:rPr lang="en-US" sz="2000" dirty="0"/>
              <a:t> et al. (2012)</a:t>
            </a:r>
          </a:p>
          <a:p>
            <a:pPr>
              <a:lnSpc>
                <a:spcPct val="100000"/>
              </a:lnSpc>
              <a:spcBef>
                <a:spcPts val="0"/>
              </a:spcBef>
              <a:spcAft>
                <a:spcPts val="1200"/>
              </a:spcAft>
            </a:pPr>
            <a:r>
              <a:rPr lang="en-US" sz="2400" dirty="0"/>
              <a:t>Lines up well with our quartiles</a:t>
            </a:r>
          </a:p>
          <a:p>
            <a:pPr>
              <a:lnSpc>
                <a:spcPct val="100000"/>
              </a:lnSpc>
              <a:spcBef>
                <a:spcPts val="0"/>
              </a:spcBef>
              <a:spcAft>
                <a:spcPts val="1200"/>
              </a:spcAft>
            </a:pPr>
            <a:r>
              <a:rPr lang="en-US" sz="2400" dirty="0"/>
              <a:t>The sea state is very different in these sectors</a:t>
            </a:r>
          </a:p>
          <a:p>
            <a:pPr>
              <a:lnSpc>
                <a:spcPct val="100000"/>
              </a:lnSpc>
              <a:spcBef>
                <a:spcPts val="0"/>
              </a:spcBef>
              <a:spcAft>
                <a:spcPts val="1200"/>
              </a:spcAft>
            </a:pPr>
            <a:r>
              <a:rPr lang="en-US" sz="2400" dirty="0"/>
              <a:t>Strongly suggests that increased drag is due to a different process – possibly sea state modifying roughness</a:t>
            </a:r>
          </a:p>
          <a:p>
            <a:pPr>
              <a:lnSpc>
                <a:spcPct val="100000"/>
              </a:lnSpc>
              <a:spcBef>
                <a:spcPts val="0"/>
              </a:spcBef>
              <a:spcAft>
                <a:spcPts val="1200"/>
              </a:spcAft>
            </a:pPr>
            <a:endParaRPr lang="en-US" sz="2400" dirty="0"/>
          </a:p>
        </p:txBody>
      </p:sp>
    </p:spTree>
    <p:extLst>
      <p:ext uri="{BB962C8B-B14F-4D97-AF65-F5344CB8AC3E}">
        <p14:creationId xmlns:p14="http://schemas.microsoft.com/office/powerpoint/2010/main" val="19880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FF4AA-5FD8-18B6-BF08-0D41E983C049}"/>
              </a:ext>
            </a:extLst>
          </p:cNvPr>
          <p:cNvPicPr>
            <a:picLocks noChangeAspect="1"/>
          </p:cNvPicPr>
          <p:nvPr/>
        </p:nvPicPr>
        <p:blipFill>
          <a:blip r:embed="rId2"/>
          <a:stretch>
            <a:fillRect/>
          </a:stretch>
        </p:blipFill>
        <p:spPr>
          <a:xfrm>
            <a:off x="48561" y="-238423"/>
            <a:ext cx="8412588" cy="6989952"/>
          </a:xfrm>
          <a:prstGeom prst="rect">
            <a:avLst/>
          </a:prstGeom>
        </p:spPr>
      </p:pic>
      <p:sp>
        <p:nvSpPr>
          <p:cNvPr id="4" name="TextBox 3">
            <a:extLst>
              <a:ext uri="{FF2B5EF4-FFF2-40B4-BE49-F238E27FC236}">
                <a16:creationId xmlns:a16="http://schemas.microsoft.com/office/drawing/2014/main" id="{5BC2E6DA-278C-041C-281F-03585F5E6676}"/>
              </a:ext>
            </a:extLst>
          </p:cNvPr>
          <p:cNvSpPr txBox="1"/>
          <p:nvPr/>
        </p:nvSpPr>
        <p:spPr>
          <a:xfrm>
            <a:off x="1579118" y="1896313"/>
            <a:ext cx="2107043" cy="400110"/>
          </a:xfrm>
          <a:prstGeom prst="rect">
            <a:avLst/>
          </a:prstGeom>
          <a:noFill/>
        </p:spPr>
        <p:txBody>
          <a:bodyPr wrap="square" rtlCol="0">
            <a:spAutoFit/>
          </a:bodyPr>
          <a:lstStyle/>
          <a:p>
            <a:pPr>
              <a:buNone/>
            </a:pPr>
            <a:r>
              <a:rPr lang="en-US" b="1" dirty="0">
                <a:solidFill>
                  <a:srgbClr val="C00000"/>
                </a:solidFill>
              </a:rPr>
              <a:t>Wind-wave &gt; 45</a:t>
            </a:r>
            <a:r>
              <a:rPr lang="en-US" b="1" baseline="30000" dirty="0">
                <a:solidFill>
                  <a:srgbClr val="C00000"/>
                </a:solidFill>
              </a:rPr>
              <a:t>o</a:t>
            </a:r>
          </a:p>
        </p:txBody>
      </p:sp>
      <p:sp>
        <p:nvSpPr>
          <p:cNvPr id="5" name="TextBox 4">
            <a:extLst>
              <a:ext uri="{FF2B5EF4-FFF2-40B4-BE49-F238E27FC236}">
                <a16:creationId xmlns:a16="http://schemas.microsoft.com/office/drawing/2014/main" id="{B8A59D72-BAC8-E6E1-E4CB-6D653D1D438A}"/>
              </a:ext>
            </a:extLst>
          </p:cNvPr>
          <p:cNvSpPr txBox="1"/>
          <p:nvPr/>
        </p:nvSpPr>
        <p:spPr>
          <a:xfrm>
            <a:off x="3567981" y="3606182"/>
            <a:ext cx="2107043" cy="400110"/>
          </a:xfrm>
          <a:prstGeom prst="rect">
            <a:avLst/>
          </a:prstGeom>
          <a:noFill/>
        </p:spPr>
        <p:txBody>
          <a:bodyPr wrap="square" rtlCol="0">
            <a:spAutoFit/>
          </a:bodyPr>
          <a:lstStyle/>
          <a:p>
            <a:pPr>
              <a:buNone/>
            </a:pPr>
            <a:r>
              <a:rPr lang="en-US" b="1" dirty="0">
                <a:solidFill>
                  <a:srgbClr val="00B050"/>
                </a:solidFill>
              </a:rPr>
              <a:t>Wind-wave &lt; 45</a:t>
            </a:r>
            <a:r>
              <a:rPr lang="en-US" b="1" baseline="30000" dirty="0">
                <a:solidFill>
                  <a:srgbClr val="00B050"/>
                </a:solidFill>
              </a:rPr>
              <a:t>o</a:t>
            </a:r>
          </a:p>
        </p:txBody>
      </p:sp>
      <p:sp>
        <p:nvSpPr>
          <p:cNvPr id="6" name="TextBox 5">
            <a:extLst>
              <a:ext uri="{FF2B5EF4-FFF2-40B4-BE49-F238E27FC236}">
                <a16:creationId xmlns:a16="http://schemas.microsoft.com/office/drawing/2014/main" id="{660C3845-49A7-D660-9B65-CF3F7ECEB44B}"/>
              </a:ext>
            </a:extLst>
          </p:cNvPr>
          <p:cNvSpPr txBox="1"/>
          <p:nvPr/>
        </p:nvSpPr>
        <p:spPr>
          <a:xfrm>
            <a:off x="6332005" y="1245667"/>
            <a:ext cx="1125267" cy="400110"/>
          </a:xfrm>
          <a:prstGeom prst="rect">
            <a:avLst/>
          </a:prstGeom>
          <a:noFill/>
        </p:spPr>
        <p:txBody>
          <a:bodyPr wrap="square" rtlCol="0">
            <a:spAutoFit/>
          </a:bodyPr>
          <a:lstStyle/>
          <a:p>
            <a:pPr>
              <a:buNone/>
            </a:pPr>
            <a:r>
              <a:rPr lang="en-US" b="1" dirty="0"/>
              <a:t>All cases</a:t>
            </a:r>
            <a:endParaRPr lang="en-US" b="1" baseline="30000" dirty="0"/>
          </a:p>
        </p:txBody>
      </p:sp>
      <p:sp>
        <p:nvSpPr>
          <p:cNvPr id="8" name="TextBox 7">
            <a:extLst>
              <a:ext uri="{FF2B5EF4-FFF2-40B4-BE49-F238E27FC236}">
                <a16:creationId xmlns:a16="http://schemas.microsoft.com/office/drawing/2014/main" id="{78200440-E8C4-698A-1B17-BA4EF0DC19B2}"/>
              </a:ext>
            </a:extLst>
          </p:cNvPr>
          <p:cNvSpPr txBox="1"/>
          <p:nvPr/>
        </p:nvSpPr>
        <p:spPr>
          <a:xfrm>
            <a:off x="1713741" y="830168"/>
            <a:ext cx="2107043" cy="400110"/>
          </a:xfrm>
          <a:prstGeom prst="rect">
            <a:avLst/>
          </a:prstGeom>
          <a:noFill/>
        </p:spPr>
        <p:txBody>
          <a:bodyPr wrap="square" rtlCol="0">
            <a:spAutoFit/>
          </a:bodyPr>
          <a:lstStyle/>
          <a:p>
            <a:pPr>
              <a:buNone/>
            </a:pPr>
            <a:r>
              <a:rPr lang="en-US" b="1" dirty="0">
                <a:solidFill>
                  <a:srgbClr val="DC61E6"/>
                </a:solidFill>
              </a:rPr>
              <a:t>Wind-wave &gt; 60</a:t>
            </a:r>
            <a:r>
              <a:rPr lang="en-US" b="1" baseline="30000" dirty="0">
                <a:solidFill>
                  <a:srgbClr val="DC61E6"/>
                </a:solidFill>
              </a:rPr>
              <a:t>o</a:t>
            </a:r>
          </a:p>
        </p:txBody>
      </p:sp>
      <p:sp>
        <p:nvSpPr>
          <p:cNvPr id="9" name="TextBox 8">
            <a:extLst>
              <a:ext uri="{FF2B5EF4-FFF2-40B4-BE49-F238E27FC236}">
                <a16:creationId xmlns:a16="http://schemas.microsoft.com/office/drawing/2014/main" id="{3B83FE88-A56F-B49B-ACB3-58C79AA156E5}"/>
              </a:ext>
            </a:extLst>
          </p:cNvPr>
          <p:cNvSpPr txBox="1"/>
          <p:nvPr/>
        </p:nvSpPr>
        <p:spPr>
          <a:xfrm>
            <a:off x="7830240" y="3223130"/>
            <a:ext cx="4150329" cy="2788456"/>
          </a:xfrm>
          <a:prstGeom prst="rect">
            <a:avLst/>
          </a:prstGeom>
          <a:noFill/>
        </p:spPr>
        <p:txBody>
          <a:bodyPr wrap="square" rtlCol="0">
            <a:spAutoFit/>
          </a:bodyPr>
          <a:lstStyle/>
          <a:p>
            <a:pPr marL="457200" indent="-457200">
              <a:buFont typeface="Wingdings" panose="05000000000000000000" pitchFamily="2" charset="2"/>
              <a:buChar char="Ø"/>
            </a:pPr>
            <a:r>
              <a:rPr lang="en-US" sz="2800" dirty="0" err="1"/>
              <a:t>SailDrone</a:t>
            </a:r>
            <a:r>
              <a:rPr lang="en-US" sz="2800" dirty="0"/>
              <a:t> </a:t>
            </a:r>
            <a:r>
              <a:rPr lang="en-US" sz="2800" i="1" dirty="0"/>
              <a:t>C</a:t>
            </a:r>
            <a:r>
              <a:rPr lang="en-US" sz="2800" i="1" baseline="-25000" dirty="0"/>
              <a:t>D</a:t>
            </a:r>
            <a:r>
              <a:rPr lang="en-US" sz="2800" dirty="0"/>
              <a:t> are remarkably consistent with dropsonde results</a:t>
            </a:r>
          </a:p>
          <a:p>
            <a:pPr marL="457200" indent="-457200">
              <a:buFont typeface="Wingdings" panose="05000000000000000000" pitchFamily="2" charset="2"/>
              <a:buChar char="Ø"/>
            </a:pPr>
            <a:r>
              <a:rPr lang="en-US" sz="2800" dirty="0"/>
              <a:t>Except for 20 to 30 m/s</a:t>
            </a:r>
          </a:p>
          <a:p>
            <a:pPr marL="457200" indent="-457200">
              <a:buFont typeface="Wingdings" panose="05000000000000000000" pitchFamily="2" charset="2"/>
              <a:buChar char="Ø"/>
            </a:pPr>
            <a:endParaRPr lang="en-US" sz="2800" dirty="0"/>
          </a:p>
          <a:p>
            <a:pPr>
              <a:buNone/>
            </a:pPr>
            <a:r>
              <a:rPr lang="en-US" dirty="0"/>
              <a:t>Graphic from Greg Foltz</a:t>
            </a:r>
          </a:p>
        </p:txBody>
      </p:sp>
      <p:sp>
        <p:nvSpPr>
          <p:cNvPr id="10" name="TextBox 9">
            <a:extLst>
              <a:ext uri="{FF2B5EF4-FFF2-40B4-BE49-F238E27FC236}">
                <a16:creationId xmlns:a16="http://schemas.microsoft.com/office/drawing/2014/main" id="{2ED5ACFA-3AF4-43D9-CD8F-533BE46FFD1C}"/>
              </a:ext>
            </a:extLst>
          </p:cNvPr>
          <p:cNvSpPr txBox="1"/>
          <p:nvPr/>
        </p:nvSpPr>
        <p:spPr>
          <a:xfrm>
            <a:off x="7793665" y="414670"/>
            <a:ext cx="4349774" cy="1200329"/>
          </a:xfrm>
          <a:prstGeom prst="rect">
            <a:avLst/>
          </a:prstGeom>
          <a:noFill/>
        </p:spPr>
        <p:txBody>
          <a:bodyPr wrap="square" rtlCol="0">
            <a:spAutoFit/>
          </a:bodyPr>
          <a:lstStyle/>
          <a:p>
            <a:pPr>
              <a:buNone/>
            </a:pPr>
            <a:r>
              <a:rPr lang="en-US" sz="3600" b="1" dirty="0">
                <a:solidFill>
                  <a:srgbClr val="0070C0"/>
                </a:solidFill>
              </a:rPr>
              <a:t>Mean C</a:t>
            </a:r>
            <a:r>
              <a:rPr lang="en-US" sz="3600" b="1" baseline="-25000" dirty="0">
                <a:solidFill>
                  <a:srgbClr val="0070C0"/>
                </a:solidFill>
              </a:rPr>
              <a:t>d</a:t>
            </a:r>
            <a:r>
              <a:rPr lang="en-US" sz="3600" b="1" dirty="0">
                <a:solidFill>
                  <a:srgbClr val="0070C0"/>
                </a:solidFill>
              </a:rPr>
              <a:t> binned based on wind speed</a:t>
            </a:r>
          </a:p>
        </p:txBody>
      </p:sp>
      <p:sp>
        <p:nvSpPr>
          <p:cNvPr id="11" name="TextBox 10">
            <a:extLst>
              <a:ext uri="{FF2B5EF4-FFF2-40B4-BE49-F238E27FC236}">
                <a16:creationId xmlns:a16="http://schemas.microsoft.com/office/drawing/2014/main" id="{1BB55741-B818-6701-7905-68496235A6EB}"/>
              </a:ext>
            </a:extLst>
          </p:cNvPr>
          <p:cNvSpPr txBox="1"/>
          <p:nvPr/>
        </p:nvSpPr>
        <p:spPr>
          <a:xfrm>
            <a:off x="7357588" y="2080979"/>
            <a:ext cx="2777011" cy="1077218"/>
          </a:xfrm>
          <a:prstGeom prst="rect">
            <a:avLst/>
          </a:prstGeom>
          <a:noFill/>
        </p:spPr>
        <p:txBody>
          <a:bodyPr wrap="square" rtlCol="0">
            <a:spAutoFit/>
          </a:bodyPr>
          <a:lstStyle/>
          <a:p>
            <a:pPr>
              <a:buNone/>
            </a:pPr>
            <a:r>
              <a:rPr lang="en-US" b="1" dirty="0">
                <a:solidFill>
                  <a:schemeClr val="accent2"/>
                </a:solidFill>
              </a:rPr>
              <a:t>Dropsondes (median)</a:t>
            </a:r>
          </a:p>
          <a:p>
            <a:pPr>
              <a:buNone/>
            </a:pPr>
            <a:r>
              <a:rPr lang="en-US" b="1" dirty="0">
                <a:solidFill>
                  <a:schemeClr val="accent2"/>
                </a:solidFill>
              </a:rPr>
              <a:t>(Wallace Holbach and Bourassa)</a:t>
            </a:r>
          </a:p>
        </p:txBody>
      </p:sp>
    </p:spTree>
    <p:extLst>
      <p:ext uri="{BB962C8B-B14F-4D97-AF65-F5344CB8AC3E}">
        <p14:creationId xmlns:p14="http://schemas.microsoft.com/office/powerpoint/2010/main" val="2747722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0E6A-D0A3-1C0F-3544-A4E3CCDB7EA5}"/>
              </a:ext>
            </a:extLst>
          </p:cNvPr>
          <p:cNvSpPr>
            <a:spLocks noGrp="1"/>
          </p:cNvSpPr>
          <p:nvPr>
            <p:ph type="title"/>
          </p:nvPr>
        </p:nvSpPr>
        <p:spPr/>
        <p:txBody>
          <a:bodyPr/>
          <a:lstStyle/>
          <a:p>
            <a:r>
              <a:rPr lang="en-US" dirty="0"/>
              <a:t>Summary and Conclusions</a:t>
            </a:r>
          </a:p>
        </p:txBody>
      </p:sp>
      <p:sp>
        <p:nvSpPr>
          <p:cNvPr id="3" name="Content Placeholder 2">
            <a:extLst>
              <a:ext uri="{FF2B5EF4-FFF2-40B4-BE49-F238E27FC236}">
                <a16:creationId xmlns:a16="http://schemas.microsoft.com/office/drawing/2014/main" id="{5937E9B4-2EB3-332E-B317-50B0DC7E51DD}"/>
              </a:ext>
            </a:extLst>
          </p:cNvPr>
          <p:cNvSpPr>
            <a:spLocks noGrp="1"/>
          </p:cNvSpPr>
          <p:nvPr>
            <p:ph idx="1"/>
          </p:nvPr>
        </p:nvSpPr>
        <p:spPr>
          <a:xfrm>
            <a:off x="457200" y="990600"/>
            <a:ext cx="11277600" cy="5105400"/>
          </a:xfrm>
        </p:spPr>
        <p:txBody>
          <a:bodyPr/>
          <a:lstStyle/>
          <a:p>
            <a:r>
              <a:rPr lang="en-US" dirty="0"/>
              <a:t>A sea spray model can (with some adjustment) can explain the drop in observed stress and drag coefficients dependencies are a function of wind speed. (some tuning is required)</a:t>
            </a:r>
          </a:p>
          <a:p>
            <a:r>
              <a:rPr lang="en-US" dirty="0"/>
              <a:t>Dropsonde data suggest that spray causes a non-negligible displacement height for wind speeds greater than about 30 m/s. </a:t>
            </a:r>
          </a:p>
          <a:p>
            <a:pPr lvl="1"/>
            <a:r>
              <a:rPr lang="en-US" dirty="0" err="1"/>
              <a:t>SailDrone</a:t>
            </a:r>
            <a:r>
              <a:rPr lang="en-US" dirty="0"/>
              <a:t> drag coefficients are remarkably similar to dropsonde drag coefficients.</a:t>
            </a:r>
          </a:p>
          <a:p>
            <a:pPr lvl="1"/>
            <a:r>
              <a:rPr lang="en-US" dirty="0"/>
              <a:t>However, that implies that the extraction of stress due to spray either</a:t>
            </a:r>
          </a:p>
          <a:p>
            <a:pPr lvl="2"/>
            <a:r>
              <a:rPr lang="en-US" dirty="0"/>
              <a:t>Happens at height below the height of the </a:t>
            </a:r>
            <a:r>
              <a:rPr lang="en-US" dirty="0" err="1"/>
              <a:t>SailDrone</a:t>
            </a:r>
            <a:r>
              <a:rPr lang="en-US" dirty="0"/>
              <a:t> anemometer (about 2 m), or</a:t>
            </a:r>
          </a:p>
          <a:p>
            <a:pPr lvl="2"/>
            <a:r>
              <a:rPr lang="en-US" dirty="0"/>
              <a:t>Some other process is responsible for the reduction in drag dependency on wind speed.</a:t>
            </a:r>
          </a:p>
          <a:p>
            <a:r>
              <a:rPr lang="en-US" dirty="0"/>
              <a:t>Observations are pretty consistent that another process is coming in to play for wind speeds from about 20 to 30 m/s that is increasing the stress.</a:t>
            </a:r>
          </a:p>
          <a:p>
            <a:r>
              <a:rPr lang="en-US" dirty="0"/>
              <a:t>For calculating equivalent neutral winds:</a:t>
            </a:r>
          </a:p>
          <a:p>
            <a:pPr lvl="1"/>
            <a:r>
              <a:rPr lang="en-US" dirty="0"/>
              <a:t>The displacement height is important for determining the correct value of friction velocity.</a:t>
            </a:r>
          </a:p>
          <a:p>
            <a:pPr lvl="1"/>
            <a:r>
              <a:rPr lang="en-US" dirty="0"/>
              <a:t>The roughness length probably depends on sea state for winds in the 20 to 30 m/s range. </a:t>
            </a:r>
          </a:p>
          <a:p>
            <a:pPr lvl="2"/>
            <a:r>
              <a:rPr lang="en-US" dirty="0"/>
              <a:t>The actual dependency is far from clear.</a:t>
            </a:r>
          </a:p>
        </p:txBody>
      </p:sp>
      <p:sp>
        <p:nvSpPr>
          <p:cNvPr id="4" name="Footer Placeholder 3">
            <a:extLst>
              <a:ext uri="{FF2B5EF4-FFF2-40B4-BE49-F238E27FC236}">
                <a16:creationId xmlns:a16="http://schemas.microsoft.com/office/drawing/2014/main" id="{A1DCA075-C659-C81A-73BF-48BD031E413B}"/>
              </a:ext>
            </a:extLst>
          </p:cNvPr>
          <p:cNvSpPr>
            <a:spLocks noGrp="1"/>
          </p:cNvSpPr>
          <p:nvPr>
            <p:ph type="ftr" sz="quarter" idx="10"/>
          </p:nvPr>
        </p:nvSpPr>
        <p:spPr/>
        <p:txBody>
          <a:bodyPr/>
          <a:lstStyle/>
          <a:p>
            <a:pPr>
              <a:defRPr/>
            </a:pPr>
            <a:endParaRPr lang="en-US"/>
          </a:p>
          <a:p>
            <a:pPr>
              <a:defRPr/>
            </a:pPr>
            <a:r>
              <a:rPr lang="en-US"/>
              <a:t>The Florida State University</a:t>
            </a:r>
            <a:endParaRPr lang="en-US" sz="1400" i="0"/>
          </a:p>
        </p:txBody>
      </p:sp>
      <p:sp>
        <p:nvSpPr>
          <p:cNvPr id="5" name="Slide Number Placeholder 4">
            <a:extLst>
              <a:ext uri="{FF2B5EF4-FFF2-40B4-BE49-F238E27FC236}">
                <a16:creationId xmlns:a16="http://schemas.microsoft.com/office/drawing/2014/main" id="{7A1641C9-1129-09AB-0EBE-1084A70ABF28}"/>
              </a:ext>
            </a:extLst>
          </p:cNvPr>
          <p:cNvSpPr>
            <a:spLocks noGrp="1"/>
          </p:cNvSpPr>
          <p:nvPr>
            <p:ph type="sldNum" sz="quarter" idx="11"/>
          </p:nvPr>
        </p:nvSpPr>
        <p:spPr/>
        <p:txBody>
          <a:bodyPr/>
          <a:lstStyle/>
          <a:p>
            <a:r>
              <a:rPr lang="en-US" altLang="en-US"/>
              <a:t>IOVWST 2024</a:t>
            </a:r>
            <a:br>
              <a:rPr lang="en-US" altLang="en-US"/>
            </a:br>
            <a:fld id="{D09CB3B8-8944-4DF4-9D6D-89E3F17F36F8}" type="slidenum">
              <a:rPr lang="en-US" altLang="en-US" smtClean="0"/>
              <a:pPr/>
              <a:t>17</a:t>
            </a:fld>
            <a:endParaRPr lang="en-US" altLang="en-US" dirty="0"/>
          </a:p>
        </p:txBody>
      </p:sp>
    </p:spTree>
    <p:extLst>
      <p:ext uri="{BB962C8B-B14F-4D97-AF65-F5344CB8AC3E}">
        <p14:creationId xmlns:p14="http://schemas.microsoft.com/office/powerpoint/2010/main" val="2081662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a:extLst>
              <a:ext uri="{FF2B5EF4-FFF2-40B4-BE49-F238E27FC236}">
                <a16:creationId xmlns:a16="http://schemas.microsoft.com/office/drawing/2014/main" id="{0B685CB2-4720-004E-7637-44792009CBA7}"/>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endParaRPr lang="en-US" altLang="en-US" sz="1200"/>
          </a:p>
          <a:p>
            <a:r>
              <a:rPr lang="en-US" altLang="en-US" sz="1200"/>
              <a:t>The Florida State University</a:t>
            </a:r>
            <a:endParaRPr lang="en-US" altLang="en-US" sz="1400" i="0"/>
          </a:p>
        </p:txBody>
      </p:sp>
      <p:sp>
        <p:nvSpPr>
          <p:cNvPr id="19459" name="Slide Number Placeholder 3">
            <a:extLst>
              <a:ext uri="{FF2B5EF4-FFF2-40B4-BE49-F238E27FC236}">
                <a16:creationId xmlns:a16="http://schemas.microsoft.com/office/drawing/2014/main" id="{2618CA56-0F6E-936C-0717-22DB913EBE4E}"/>
              </a:ext>
            </a:extLst>
          </p:cNvPr>
          <p:cNvSpPr>
            <a:spLocks noGrp="1"/>
          </p:cNvSpPr>
          <p:nvPr>
            <p:ph type="sldNum" sz="quarter" idx="11"/>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1400" dirty="0">
                <a:latin typeface="TimesNewRomanPSMT" charset="0"/>
              </a:rPr>
              <a:t>IOVWST 2011</a:t>
            </a:r>
          </a:p>
          <a:p>
            <a:fld id="{E7DE2D3D-6EC9-4902-9DBF-5032AC375544}" type="slidenum">
              <a:rPr lang="en-US" altLang="en-US" sz="1400"/>
              <a:pPr/>
              <a:t>18</a:t>
            </a:fld>
            <a:endParaRPr lang="en-US" altLang="en-US" sz="1400" dirty="0"/>
          </a:p>
        </p:txBody>
      </p:sp>
      <p:pic>
        <p:nvPicPr>
          <p:cNvPr id="14341" name="Picture 10" descr="C:\mark\graphics\logos\FSU_Seal_Color_RGB.png">
            <a:extLst>
              <a:ext uri="{FF2B5EF4-FFF2-40B4-BE49-F238E27FC236}">
                <a16:creationId xmlns:a16="http://schemas.microsoft.com/office/drawing/2014/main" id="{05E76FF2-84E8-D641-E9AD-4FB67C18D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3">
            <a:extLst>
              <a:ext uri="{FF2B5EF4-FFF2-40B4-BE49-F238E27FC236}">
                <a16:creationId xmlns:a16="http://schemas.microsoft.com/office/drawing/2014/main" id="{C9582A11-4F8A-0BB1-38AD-1154FBF87DA0}"/>
              </a:ext>
            </a:extLst>
          </p:cNvPr>
          <p:cNvSpPr>
            <a:spLocks noGrp="1" noChangeArrowheads="1"/>
          </p:cNvSpPr>
          <p:nvPr>
            <p:ph type="title"/>
          </p:nvPr>
        </p:nvSpPr>
        <p:spPr>
          <a:xfrm>
            <a:off x="2514600" y="762000"/>
            <a:ext cx="7010400" cy="2209800"/>
          </a:xfrm>
          <a:noFill/>
        </p:spPr>
        <p:txBody>
          <a:bodyPr/>
          <a:lstStyle/>
          <a:p>
            <a:r>
              <a:rPr lang="en-US" sz="3600" dirty="0">
                <a:effectLst/>
                <a:latin typeface="Times New Roman" panose="02020603050405020304" pitchFamily="18" charset="0"/>
                <a:ea typeface="Calibri" panose="020F0502020204030204" pitchFamily="34" charset="0"/>
              </a:rPr>
              <a:t>How do we define wind speed for hurricane force winds? </a:t>
            </a:r>
            <a:br>
              <a:rPr lang="en-US" altLang="en-US" sz="3600" b="0" dirty="0">
                <a:latin typeface="TimesNewRomanPSMT" charset="0"/>
                <a:cs typeface="Times New Roman" panose="02020603050405020304" pitchFamily="18" charset="0"/>
              </a:rPr>
            </a:br>
            <a:endParaRPr lang="en-US" altLang="en-US" sz="3600" b="0" dirty="0">
              <a:latin typeface="TimesNewRomanPSMT" charset="0"/>
              <a:cs typeface="Times New Roman" panose="02020603050405020304" pitchFamily="18" charset="0"/>
            </a:endParaRPr>
          </a:p>
        </p:txBody>
      </p:sp>
      <p:sp>
        <p:nvSpPr>
          <p:cNvPr id="14343" name="Text Box 16">
            <a:extLst>
              <a:ext uri="{FF2B5EF4-FFF2-40B4-BE49-F238E27FC236}">
                <a16:creationId xmlns:a16="http://schemas.microsoft.com/office/drawing/2014/main" id="{99EE8A71-CF43-513B-BD95-B323BBCE96FB}"/>
              </a:ext>
            </a:extLst>
          </p:cNvPr>
          <p:cNvSpPr txBox="1">
            <a:spLocks noChangeArrowheads="1"/>
          </p:cNvSpPr>
          <p:nvPr/>
        </p:nvSpPr>
        <p:spPr bwMode="auto">
          <a:xfrm>
            <a:off x="2362200" y="2819400"/>
            <a:ext cx="739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200" b="1" dirty="0"/>
              <a:t>Mark A. Bourassa</a:t>
            </a:r>
            <a:r>
              <a:rPr lang="en-US" altLang="en-US" sz="3200" b="1" baseline="30000" dirty="0"/>
              <a:t>1</a:t>
            </a:r>
            <a:r>
              <a:rPr lang="en-US" altLang="en-US" sz="3200" b="1" dirty="0"/>
              <a:t> and Renee Richardson</a:t>
            </a:r>
            <a:r>
              <a:rPr lang="en-US" altLang="en-US" sz="3200" b="1" baseline="30000" dirty="0"/>
              <a:t>1,2</a:t>
            </a:r>
          </a:p>
          <a:p>
            <a:pPr marL="514350" indent="-514350" algn="ctr">
              <a:spcBef>
                <a:spcPct val="0"/>
              </a:spcBef>
              <a:buFontTx/>
              <a:buAutoNum type="arabicPeriod"/>
            </a:pPr>
            <a:r>
              <a:rPr lang="en-US" altLang="en-US" sz="2800" dirty="0"/>
              <a:t>The Florida State University</a:t>
            </a:r>
          </a:p>
          <a:p>
            <a:pPr marL="514350" indent="-514350" algn="ctr">
              <a:spcBef>
                <a:spcPct val="0"/>
              </a:spcBef>
              <a:buFontTx/>
              <a:buAutoNum type="arabicPeriod"/>
            </a:pPr>
            <a:r>
              <a:rPr lang="en-US" altLang="en-US" sz="2800" dirty="0"/>
              <a:t>NOAA</a:t>
            </a:r>
            <a:endParaRPr lang="en-US" altLang="en-US" sz="1400" dirty="0"/>
          </a:p>
        </p:txBody>
      </p:sp>
      <p:sp>
        <p:nvSpPr>
          <p:cNvPr id="14344" name="TextBox 11">
            <a:extLst>
              <a:ext uri="{FF2B5EF4-FFF2-40B4-BE49-F238E27FC236}">
                <a16:creationId xmlns:a16="http://schemas.microsoft.com/office/drawing/2014/main" id="{50AD659F-2A8C-C5F8-28E1-53123600F9B4}"/>
              </a:ext>
            </a:extLst>
          </p:cNvPr>
          <p:cNvSpPr txBox="1">
            <a:spLocks noChangeArrowheads="1"/>
          </p:cNvSpPr>
          <p:nvPr/>
        </p:nvSpPr>
        <p:spPr bwMode="auto">
          <a:xfrm>
            <a:off x="1219200" y="5673393"/>
            <a:ext cx="9753600" cy="1138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endParaRPr lang="en-US" altLang="en-US"/>
          </a:p>
          <a:p>
            <a:endParaRPr lang="en-US" altLang="en-US"/>
          </a:p>
          <a:p>
            <a:endParaRPr lang="en-US" altLang="en-US"/>
          </a:p>
        </p:txBody>
      </p:sp>
      <p:pic>
        <p:nvPicPr>
          <p:cNvPr id="5" name="Picture 4" descr="A close-up of a globe&#10;&#10;Description automatically generated">
            <a:extLst>
              <a:ext uri="{FF2B5EF4-FFF2-40B4-BE49-F238E27FC236}">
                <a16:creationId xmlns:a16="http://schemas.microsoft.com/office/drawing/2014/main" id="{EA53EDA8-42D0-AE16-1385-864C11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 y="2819400"/>
            <a:ext cx="1219200" cy="1219200"/>
          </a:xfrm>
          <a:prstGeom prst="rect">
            <a:avLst/>
          </a:prstGeom>
        </p:spPr>
      </p:pic>
      <p:pic>
        <p:nvPicPr>
          <p:cNvPr id="7" name="Picture 6" descr="A logo of a sea&#10;&#10;Description automatically generated">
            <a:extLst>
              <a:ext uri="{FF2B5EF4-FFF2-40B4-BE49-F238E27FC236}">
                <a16:creationId xmlns:a16="http://schemas.microsoft.com/office/drawing/2014/main" id="{0A778578-834C-477F-1DE2-C110386F5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4" y="1452849"/>
            <a:ext cx="1217186" cy="1219200"/>
          </a:xfrm>
          <a:prstGeom prst="rect">
            <a:avLst/>
          </a:prstGeom>
        </p:spPr>
      </p:pic>
      <p:pic>
        <p:nvPicPr>
          <p:cNvPr id="11" name="Picture 10" descr="A logo of a nasa&#10;&#10;Description automatically generated">
            <a:extLst>
              <a:ext uri="{FF2B5EF4-FFF2-40B4-BE49-F238E27FC236}">
                <a16:creationId xmlns:a16="http://schemas.microsoft.com/office/drawing/2014/main" id="{593B7258-3465-7D2A-9B24-DFE712A7B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600" y="209503"/>
            <a:ext cx="1890468" cy="1657397"/>
          </a:xfrm>
          <a:prstGeom prst="rect">
            <a:avLst/>
          </a:prstGeom>
        </p:spPr>
      </p:pic>
      <p:pic>
        <p:nvPicPr>
          <p:cNvPr id="3" name="Picture 2" descr="A blue and white logo&#10;&#10;Description automatically generated">
            <a:extLst>
              <a:ext uri="{FF2B5EF4-FFF2-40B4-BE49-F238E27FC236}">
                <a16:creationId xmlns:a16="http://schemas.microsoft.com/office/drawing/2014/main" id="{D6AD2824-6AA4-F25C-36C1-F4B04A182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600" y="2003666"/>
            <a:ext cx="1901703" cy="1657397"/>
          </a:xfrm>
          <a:prstGeom prst="rect">
            <a:avLst/>
          </a:prstGeom>
        </p:spPr>
      </p:pic>
    </p:spTree>
    <p:extLst>
      <p:ext uri="{BB962C8B-B14F-4D97-AF65-F5344CB8AC3E}">
        <p14:creationId xmlns:p14="http://schemas.microsoft.com/office/powerpoint/2010/main" val="2341050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54277-BF84-9705-B98F-46C65C00100B}"/>
              </a:ext>
            </a:extLst>
          </p:cNvPr>
          <p:cNvPicPr>
            <a:picLocks noChangeAspect="1"/>
          </p:cNvPicPr>
          <p:nvPr/>
        </p:nvPicPr>
        <p:blipFill rotWithShape="1">
          <a:blip r:embed="rId3">
            <a:extLst>
              <a:ext uri="{28A0092B-C50C-407E-A947-70E740481C1C}">
                <a14:useLocalDpi xmlns:a14="http://schemas.microsoft.com/office/drawing/2010/main" val="0"/>
              </a:ext>
            </a:extLst>
          </a:blip>
          <a:srcRect l="17136" r="15204" b="43537"/>
          <a:stretch/>
        </p:blipFill>
        <p:spPr>
          <a:xfrm>
            <a:off x="5531478" y="34480"/>
            <a:ext cx="6660522" cy="6789039"/>
          </a:xfrm>
          <a:prstGeom prst="rect">
            <a:avLst/>
          </a:prstGeom>
        </p:spPr>
      </p:pic>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9BD968FE-F422-35CF-1CE9-D2D5C062BE5B}"/>
                  </a:ext>
                </a:extLst>
              </p:cNvPr>
              <p:cNvSpPr txBox="1">
                <a:spLocks/>
              </p:cNvSpPr>
              <p:nvPr/>
            </p:nvSpPr>
            <p:spPr>
              <a:xfrm>
                <a:off x="516430" y="1325564"/>
                <a:ext cx="5015048" cy="4908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𝜏</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𝜌</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m:t>
                          </m:r>
                        </m:sub>
                      </m:sSub>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m:t>
                              </m:r>
                            </m:sub>
                          </m:sSub>
                        </m:e>
                      </m:d>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𝜌</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𝐶</m:t>
                          </m:r>
                        </m:e>
                        <m:sub>
                          <m:r>
                            <a:rPr lang="en-US" i="1">
                              <a:solidFill>
                                <a:schemeClr val="tx1"/>
                              </a:solidFill>
                              <a:latin typeface="Cambria Math" panose="02040503050406030204" pitchFamily="18" charset="0"/>
                              <a:ea typeface="Cambria Math" panose="02040503050406030204" pitchFamily="18" charset="0"/>
                            </a:rPr>
                            <m:t>𝐷</m:t>
                          </m:r>
                        </m:sub>
                      </m:sSub>
                      <m:sSup>
                        <m:sSupPr>
                          <m:ctrlPr>
                            <a:rPr lang="en-US" i="1">
                              <a:solidFill>
                                <a:schemeClr val="tx1"/>
                              </a:solidFill>
                              <a:latin typeface="Cambria Math" panose="02040503050406030204" pitchFamily="18" charset="0"/>
                              <a:ea typeface="Cambria Math" panose="02040503050406030204" pitchFamily="18" charset="0"/>
                            </a:rPr>
                          </m:ctrlPr>
                        </m:sSupPr>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𝑢</m:t>
                              </m:r>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𝑢</m:t>
                                  </m:r>
                                </m:e>
                                <m:sub>
                                  <m:r>
                                    <a:rPr lang="en-US" i="1">
                                      <a:solidFill>
                                        <a:schemeClr val="tx1"/>
                                      </a:solidFill>
                                      <a:latin typeface="Cambria Math" panose="02040503050406030204" pitchFamily="18" charset="0"/>
                                      <a:ea typeface="Cambria Math" panose="02040503050406030204" pitchFamily="18" charset="0"/>
                                    </a:rPr>
                                    <m:t>𝑠𝑓𝑐</m:t>
                                  </m:r>
                                </m:sub>
                              </m:sSub>
                            </m:e>
                          </m:d>
                        </m:e>
                        <m:sup>
                          <m:r>
                            <a:rPr lang="en-US" i="1">
                              <a:solidFill>
                                <a:schemeClr val="tx1"/>
                              </a:solidFill>
                              <a:latin typeface="Cambria Math" panose="02040503050406030204" pitchFamily="18" charset="0"/>
                              <a:ea typeface="Cambria Math" panose="02040503050406030204" pitchFamily="18" charset="0"/>
                            </a:rPr>
                            <m:t>2</m:t>
                          </m:r>
                        </m:sup>
                      </m:sSup>
                    </m:oMath>
                  </m:oMathPara>
                </a14:m>
                <a:endParaRPr lang="en-US" sz="3200" dirty="0">
                  <a:solidFill>
                    <a:schemeClr val="tx1"/>
                  </a:solidFill>
                </a:endParaRPr>
              </a:p>
              <a:p>
                <a:pPr marL="0" indent="0">
                  <a:lnSpc>
                    <a:spcPct val="100000"/>
                  </a:lnSpc>
                  <a:spcBef>
                    <a:spcPts val="0"/>
                  </a:spcBef>
                  <a:spcAft>
                    <a:spcPts val="1200"/>
                  </a:spcAft>
                  <a:buNone/>
                </a:pPr>
                <a:endParaRPr lang="en-US" dirty="0">
                  <a:solidFill>
                    <a:schemeClr val="tx1"/>
                  </a:solidFill>
                </a:endParaRPr>
              </a:p>
              <a:p>
                <a:pPr>
                  <a:lnSpc>
                    <a:spcPct val="100000"/>
                  </a:lnSpc>
                  <a:spcBef>
                    <a:spcPts val="0"/>
                  </a:spcBef>
                  <a:spcAft>
                    <a:spcPts val="1200"/>
                  </a:spcAft>
                </a:pPr>
                <a:r>
                  <a:rPr lang="en-US" dirty="0">
                    <a:solidFill>
                      <a:schemeClr val="tx1"/>
                    </a:solidFill>
                  </a:rPr>
                  <a:t>Stress increases with wind speed </a:t>
                </a:r>
              </a:p>
              <a:p>
                <a:pPr lvl="1">
                  <a:lnSpc>
                    <a:spcPct val="100000"/>
                  </a:lnSpc>
                  <a:spcBef>
                    <a:spcPts val="0"/>
                  </a:spcBef>
                  <a:spcAft>
                    <a:spcPts val="1200"/>
                  </a:spcAft>
                </a:pPr>
                <a:r>
                  <a:rPr lang="en-US" dirty="0">
                    <a:solidFill>
                      <a:schemeClr val="tx1"/>
                    </a:solidFill>
                  </a:rPr>
                  <a:t>With a slight roll-off at highest speeds</a:t>
                </a:r>
              </a:p>
              <a:p>
                <a:pPr lvl="1">
                  <a:lnSpc>
                    <a:spcPct val="100000"/>
                  </a:lnSpc>
                  <a:spcBef>
                    <a:spcPts val="0"/>
                  </a:spcBef>
                  <a:spcAft>
                    <a:spcPts val="1200"/>
                  </a:spcAft>
                </a:pPr>
                <a:r>
                  <a:rPr lang="en-US" dirty="0">
                    <a:solidFill>
                      <a:schemeClr val="tx1"/>
                    </a:solidFill>
                  </a:rPr>
                  <a:t>Roll-off signal is smaller than our uncertainty</a:t>
                </a:r>
              </a:p>
            </p:txBody>
          </p:sp>
        </mc:Choice>
        <mc:Fallback>
          <p:sp>
            <p:nvSpPr>
              <p:cNvPr id="2" name="Content Placeholder 2">
                <a:extLst>
                  <a:ext uri="{FF2B5EF4-FFF2-40B4-BE49-F238E27FC236}">
                    <a16:creationId xmlns:a16="http://schemas.microsoft.com/office/drawing/2014/main" id="{9BD968FE-F422-35CF-1CE9-D2D5C062BE5B}"/>
                  </a:ext>
                </a:extLst>
              </p:cNvPr>
              <p:cNvSpPr txBox="1">
                <a:spLocks noRot="1" noChangeAspect="1" noMove="1" noResize="1" noEditPoints="1" noAdjustHandles="1" noChangeArrowheads="1" noChangeShapeType="1" noTextEdit="1"/>
              </p:cNvSpPr>
              <p:nvPr/>
            </p:nvSpPr>
            <p:spPr>
              <a:xfrm>
                <a:off x="516430" y="1325564"/>
                <a:ext cx="5015048" cy="4908598"/>
              </a:xfrm>
              <a:prstGeom prst="rect">
                <a:avLst/>
              </a:prstGeom>
              <a:blipFill>
                <a:blip r:embed="rId4"/>
                <a:stretch>
                  <a:fillRect l="-2190" r="-2798"/>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3BA7F335-6094-C24F-AA34-F638DC7AC732}"/>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t>Momentum Flux (Stress)</a:t>
            </a:r>
          </a:p>
        </p:txBody>
      </p:sp>
    </p:spTree>
    <p:extLst>
      <p:ext uri="{BB962C8B-B14F-4D97-AF65-F5344CB8AC3E}">
        <p14:creationId xmlns:p14="http://schemas.microsoft.com/office/powerpoint/2010/main" val="32717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4">
            <a:extLst>
              <a:ext uri="{FF2B5EF4-FFF2-40B4-BE49-F238E27FC236}">
                <a16:creationId xmlns:a16="http://schemas.microsoft.com/office/drawing/2014/main" id="{B2BD75B5-B1B5-F0FD-5DCC-3ED471BC7644}"/>
              </a:ext>
            </a:extLst>
          </p:cNvPr>
          <p:cNvSpPr>
            <a:spLocks noGrp="1"/>
          </p:cNvSpPr>
          <p:nvPr>
            <p:ph type="sldNum" sz="quarter" idx="11"/>
          </p:nvPr>
        </p:nvSpPr>
        <p:spPr>
          <a:xfrm>
            <a:off x="6908800" y="6248400"/>
            <a:ext cx="4826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1400" dirty="0">
                <a:latin typeface="TimesNewRomanPSMT" charset="0"/>
              </a:rPr>
              <a:t>IOVWST 2024</a:t>
            </a:r>
            <a:br>
              <a:rPr lang="en-US" altLang="en-US" sz="1400" dirty="0">
                <a:latin typeface="TimesNewRomanPSMT" charset="0"/>
              </a:rPr>
            </a:br>
            <a:fld id="{75622676-155D-4AD7-9EF7-A7E4793A0ACE}" type="slidenum">
              <a:rPr lang="en-US" altLang="en-US" sz="1400">
                <a:latin typeface="TimesNewRomanPSMT" charset="0"/>
              </a:rPr>
              <a:pPr/>
              <a:t>2</a:t>
            </a:fld>
            <a:endParaRPr lang="en-US" altLang="en-US" sz="1400" dirty="0">
              <a:latin typeface="TimesNewRomanPSMT" charset="0"/>
            </a:endParaRPr>
          </a:p>
        </p:txBody>
      </p:sp>
      <p:sp>
        <p:nvSpPr>
          <p:cNvPr id="17412" name="Rectangle 2">
            <a:extLst>
              <a:ext uri="{FF2B5EF4-FFF2-40B4-BE49-F238E27FC236}">
                <a16:creationId xmlns:a16="http://schemas.microsoft.com/office/drawing/2014/main" id="{AEA3A933-2DCC-1545-480F-335B30687347}"/>
              </a:ext>
            </a:extLst>
          </p:cNvPr>
          <p:cNvSpPr>
            <a:spLocks noGrp="1" noChangeArrowheads="1"/>
          </p:cNvSpPr>
          <p:nvPr>
            <p:ph type="title"/>
          </p:nvPr>
        </p:nvSpPr>
        <p:spPr/>
        <p:txBody>
          <a:bodyPr/>
          <a:lstStyle/>
          <a:p>
            <a:r>
              <a:rPr lang="en-US" altLang="en-US" dirty="0"/>
              <a:t>Extreme winds in Tropical Cyclones are Believed to be Modified by Sea Spray</a:t>
            </a:r>
          </a:p>
        </p:txBody>
      </p:sp>
      <p:sp>
        <p:nvSpPr>
          <p:cNvPr id="17413" name="Rectangle 3">
            <a:extLst>
              <a:ext uri="{FF2B5EF4-FFF2-40B4-BE49-F238E27FC236}">
                <a16:creationId xmlns:a16="http://schemas.microsoft.com/office/drawing/2014/main" id="{BE5B189B-A9CB-727F-EEF6-2669D19C0E5D}"/>
              </a:ext>
            </a:extLst>
          </p:cNvPr>
          <p:cNvSpPr>
            <a:spLocks noGrp="1" noChangeArrowheads="1"/>
          </p:cNvSpPr>
          <p:nvPr>
            <p:ph type="body" idx="1"/>
          </p:nvPr>
        </p:nvSpPr>
        <p:spPr>
          <a:xfrm>
            <a:off x="457200" y="838200"/>
            <a:ext cx="11277600" cy="5562600"/>
          </a:xfrm>
        </p:spPr>
        <p:txBody>
          <a:bodyPr/>
          <a:lstStyle/>
          <a:p>
            <a:r>
              <a:rPr lang="en-US" altLang="en-US" sz="2200" dirty="0"/>
              <a:t>Observations from hurricane environment (Powell et al. 2023; </a:t>
            </a:r>
            <a:r>
              <a:rPr lang="en-US" altLang="en-US" sz="2200" dirty="0" err="1"/>
              <a:t>Holthuijsen</a:t>
            </a:r>
            <a:r>
              <a:rPr lang="en-US" altLang="en-US" sz="2200" dirty="0"/>
              <a:t> et al. 2012) show that the drag coefficient, the proportionality between kinematic stress and wind speed squared, peaks around 30 m/s and decreases as wind speed increases for greater wind speeds. </a:t>
            </a:r>
          </a:p>
          <a:p>
            <a:pPr lvl="1"/>
            <a:r>
              <a:rPr lang="en-US" altLang="en-US" sz="2200" dirty="0"/>
              <a:t>This deviates from the older stress parameterizations based on wind speeds up to 20 m/s, which have a drag coefficient that increases linearly with increasing wind speed.</a:t>
            </a:r>
          </a:p>
          <a:p>
            <a:pPr lvl="1"/>
            <a:r>
              <a:rPr lang="en-US" altLang="en-US" sz="2200" dirty="0"/>
              <a:t>Keep in mind that stress (</a:t>
            </a:r>
            <a:r>
              <a:rPr lang="en-US" altLang="en-US" sz="2200" b="1" i="1" dirty="0">
                <a:latin typeface="Symbol" panose="05050102010706020507" pitchFamily="18" charset="2"/>
              </a:rPr>
              <a:t>t </a:t>
            </a:r>
            <a:r>
              <a:rPr lang="en-US" altLang="en-US" sz="2200" dirty="0"/>
              <a:t>) is proportional to the drag coefficient times wind speed squared</a:t>
            </a:r>
          </a:p>
          <a:p>
            <a:pPr lvl="2"/>
            <a:r>
              <a:rPr lang="en-US" altLang="en-US" sz="2200" dirty="0"/>
              <a:t>A saturated drag coefficient does not mean that stress saturates</a:t>
            </a:r>
          </a:p>
          <a:p>
            <a:pPr lvl="2"/>
            <a:r>
              <a:rPr lang="en-US" altLang="en-US" sz="2200" dirty="0"/>
              <a:t>This is important because wind sensors are thought of as sensitive to stress.</a:t>
            </a:r>
          </a:p>
          <a:p>
            <a:r>
              <a:rPr lang="en-US" altLang="en-US" sz="2200" dirty="0"/>
              <a:t>We will discuss modeling the </a:t>
            </a:r>
            <a:br>
              <a:rPr lang="en-US" altLang="en-US" sz="2200" dirty="0"/>
            </a:br>
            <a:r>
              <a:rPr lang="en-US" altLang="en-US" sz="2200" dirty="0"/>
              <a:t>impacts of spray and sea state on </a:t>
            </a:r>
            <a:br>
              <a:rPr lang="en-US" altLang="en-US" sz="2200" dirty="0"/>
            </a:br>
            <a:r>
              <a:rPr lang="en-US" altLang="en-US" sz="2200" dirty="0"/>
              <a:t>a log-wind profile</a:t>
            </a:r>
          </a:p>
          <a:p>
            <a:r>
              <a:rPr lang="en-US" altLang="en-US" sz="2200" dirty="0"/>
              <a:t>That profile can then be used to</a:t>
            </a:r>
            <a:br>
              <a:rPr lang="en-US" altLang="en-US" sz="2200" dirty="0"/>
            </a:br>
            <a:r>
              <a:rPr lang="en-US" altLang="en-US" sz="2200" dirty="0"/>
              <a:t>determine equivalent neutral winds</a:t>
            </a:r>
            <a:br>
              <a:rPr lang="en-US" altLang="en-US" sz="2200" dirty="0"/>
            </a:br>
            <a:r>
              <a:rPr lang="en-US" altLang="en-US" sz="2200" dirty="0"/>
              <a:t>in a tropical cyclone environment. </a:t>
            </a:r>
          </a:p>
        </p:txBody>
      </p:sp>
      <p:pic>
        <p:nvPicPr>
          <p:cNvPr id="2" name="Picture 1">
            <a:extLst>
              <a:ext uri="{FF2B5EF4-FFF2-40B4-BE49-F238E27FC236}">
                <a16:creationId xmlns:a16="http://schemas.microsoft.com/office/drawing/2014/main" id="{2C4CAAD6-CABB-4464-D62C-29FD9045AF04}"/>
              </a:ext>
            </a:extLst>
          </p:cNvPr>
          <p:cNvPicPr>
            <a:picLocks noChangeAspect="1"/>
          </p:cNvPicPr>
          <p:nvPr/>
        </p:nvPicPr>
        <p:blipFill rotWithShape="1">
          <a:blip r:embed="rId2"/>
          <a:srcRect t="17511"/>
          <a:stretch/>
        </p:blipFill>
        <p:spPr>
          <a:xfrm>
            <a:off x="5029200" y="3886200"/>
            <a:ext cx="5468655" cy="2819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5A228D-13B7-2364-A4B4-1F86F09BFC0A}"/>
              </a:ext>
            </a:extLst>
          </p:cNvPr>
          <p:cNvPicPr>
            <a:picLocks noChangeAspect="1"/>
          </p:cNvPicPr>
          <p:nvPr/>
        </p:nvPicPr>
        <p:blipFill>
          <a:blip r:embed="rId3">
            <a:extLst>
              <a:ext uri="{28A0092B-C50C-407E-A947-70E740481C1C}">
                <a14:useLocalDpi xmlns:a14="http://schemas.microsoft.com/office/drawing/2010/main" val="0"/>
              </a:ext>
            </a:extLst>
          </a:blip>
          <a:srcRect l="3482" r="3482"/>
          <a:stretch/>
        </p:blipFill>
        <p:spPr>
          <a:xfrm>
            <a:off x="5621438" y="-1"/>
            <a:ext cx="6459049" cy="6858001"/>
          </a:xfrm>
          <a:prstGeom prst="rect">
            <a:avLst/>
          </a:prstGeom>
        </p:spPr>
      </p:pic>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9BD968FE-F422-35CF-1CE9-D2D5C062BE5B}"/>
                  </a:ext>
                </a:extLst>
              </p:cNvPr>
              <p:cNvSpPr txBox="1">
                <a:spLocks/>
              </p:cNvSpPr>
              <p:nvPr/>
            </p:nvSpPr>
            <p:spPr>
              <a:xfrm>
                <a:off x="516430" y="866775"/>
                <a:ext cx="5015048" cy="536738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effectLst/>
                              <a:latin typeface="Cambria Math" panose="02040503050406030204" pitchFamily="18" charset="0"/>
                            </a:rPr>
                          </m:ctrlPr>
                        </m:sSubPr>
                        <m:e>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𝑠𝑒𝑛</m:t>
                          </m:r>
                        </m:sub>
                      </m:sSub>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sSub>
                        <m:sSubPr>
                          <m:ctrlPr>
                            <a:rPr lang="en-US" i="1">
                              <a:solidFill>
                                <a:schemeClr val="tx1"/>
                              </a:solidFill>
                              <a:effectLst/>
                              <a:latin typeface="Cambria Math" panose="02040503050406030204" pitchFamily="18" charset="0"/>
                            </a:rPr>
                          </m:ctrlPr>
                        </m:sSubPr>
                        <m:e>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𝑃</m:t>
                          </m:r>
                        </m:sub>
                      </m:sSub>
                      <m:sSub>
                        <m:sSubPr>
                          <m:ctrlPr>
                            <a:rPr lang="en-US" i="1">
                              <a:solidFill>
                                <a:schemeClr val="tx1"/>
                              </a:solidFill>
                              <a:effectLst/>
                              <a:latin typeface="Cambria Math" panose="02040503050406030204" pitchFamily="18" charset="0"/>
                            </a:rPr>
                          </m:ctrlPr>
                        </m:sSubPr>
                        <m:e>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sSub>
                        <m:sSubPr>
                          <m:ctrlPr>
                            <a:rPr lang="en-US" i="1">
                              <a:solidFill>
                                <a:schemeClr val="tx1"/>
                              </a:solidFill>
                              <a:effectLst/>
                              <a:latin typeface="Cambria Math" panose="02040503050406030204" pitchFamily="18" charset="0"/>
                            </a:rPr>
                          </m:ctrlPr>
                        </m:sSubPr>
                        <m:e>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𝜃</m:t>
                          </m:r>
                        </m:e>
                        <m:sub>
                          <m:r>
                            <a:rPr lang="en-US"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oMath>
                  </m:oMathPara>
                </a14:m>
                <a:endParaRPr lang="en-US" dirty="0">
                  <a:solidFill>
                    <a:schemeClr val="tx1"/>
                  </a:solidFill>
                </a:endParaRPr>
              </a:p>
              <a:p>
                <a:pPr marL="0" indent="0">
                  <a:lnSpc>
                    <a:spcPct val="100000"/>
                  </a:lnSpc>
                  <a:spcBef>
                    <a:spcPts val="0"/>
                  </a:spcBef>
                  <a:spcAft>
                    <a:spcPts val="1200"/>
                  </a:spcAft>
                  <a:buNone/>
                </a:pPr>
                <a:endParaRPr lang="en-US" sz="1400" dirty="0">
                  <a:solidFill>
                    <a:schemeClr val="tx1"/>
                  </a:solidFill>
                </a:endParaRPr>
              </a:p>
              <a:p>
                <a:pPr>
                  <a:lnSpc>
                    <a:spcPct val="100000"/>
                  </a:lnSpc>
                  <a:spcBef>
                    <a:spcPts val="0"/>
                  </a:spcBef>
                  <a:spcAft>
                    <a:spcPts val="1200"/>
                  </a:spcAft>
                </a:pPr>
                <a:r>
                  <a:rPr lang="en-US" dirty="0">
                    <a:solidFill>
                      <a:schemeClr val="tx1"/>
                    </a:solidFill>
                  </a:rPr>
                  <a:t>Ocean warms atmosphere above… this effect increases as wind moves faster across surface – up to ~35 ms</a:t>
                </a:r>
                <a:r>
                  <a:rPr lang="en-US" baseline="30000" dirty="0">
                    <a:solidFill>
                      <a:schemeClr val="tx1"/>
                    </a:solidFill>
                  </a:rPr>
                  <a:t>-1</a:t>
                </a:r>
                <a:r>
                  <a:rPr lang="en-US" dirty="0">
                    <a:solidFill>
                      <a:schemeClr val="tx1"/>
                    </a:solidFill>
                  </a:rPr>
                  <a:t> </a:t>
                </a:r>
              </a:p>
              <a:p>
                <a:pPr>
                  <a:lnSpc>
                    <a:spcPct val="100000"/>
                  </a:lnSpc>
                  <a:spcBef>
                    <a:spcPts val="0"/>
                  </a:spcBef>
                  <a:spcAft>
                    <a:spcPts val="1200"/>
                  </a:spcAft>
                </a:pPr>
                <a:r>
                  <a:rPr lang="en-US" dirty="0">
                    <a:solidFill>
                      <a:schemeClr val="tx1"/>
                    </a:solidFill>
                  </a:rPr>
                  <a:t>At ~35 ms</a:t>
                </a:r>
                <a:r>
                  <a:rPr lang="en-US" baseline="30000" dirty="0">
                    <a:solidFill>
                      <a:schemeClr val="tx1"/>
                    </a:solidFill>
                  </a:rPr>
                  <a:t>-1</a:t>
                </a:r>
                <a:r>
                  <a:rPr lang="en-US" dirty="0">
                    <a:solidFill>
                      <a:schemeClr val="tx1"/>
                    </a:solidFill>
                  </a:rPr>
                  <a:t> we begin to see evaporative cooling at the top of the spray layer, which presumably cools the near surface air enough to result in a negative sensible heat flux</a:t>
                </a:r>
              </a:p>
              <a:p>
                <a:pPr lvl="1">
                  <a:lnSpc>
                    <a:spcPct val="100000"/>
                  </a:lnSpc>
                  <a:spcBef>
                    <a:spcPts val="0"/>
                  </a:spcBef>
                  <a:spcAft>
                    <a:spcPts val="1200"/>
                  </a:spcAft>
                </a:pPr>
                <a:r>
                  <a:rPr lang="en-US" sz="2800" dirty="0">
                    <a:solidFill>
                      <a:schemeClr val="tx1"/>
                    </a:solidFill>
                  </a:rPr>
                  <a:t>More cautiously stated: the evaporative cooling results in a near zero sensible heat flux</a:t>
                </a:r>
              </a:p>
            </p:txBody>
          </p:sp>
        </mc:Choice>
        <mc:Fallback>
          <p:sp>
            <p:nvSpPr>
              <p:cNvPr id="2" name="Content Placeholder 2">
                <a:extLst>
                  <a:ext uri="{FF2B5EF4-FFF2-40B4-BE49-F238E27FC236}">
                    <a16:creationId xmlns:a16="http://schemas.microsoft.com/office/drawing/2014/main" id="{9BD968FE-F422-35CF-1CE9-D2D5C062BE5B}"/>
                  </a:ext>
                </a:extLst>
              </p:cNvPr>
              <p:cNvSpPr txBox="1">
                <a:spLocks noRot="1" noChangeAspect="1" noMove="1" noResize="1" noEditPoints="1" noAdjustHandles="1" noChangeArrowheads="1" noChangeShapeType="1" noTextEdit="1"/>
              </p:cNvSpPr>
              <p:nvPr/>
            </p:nvSpPr>
            <p:spPr>
              <a:xfrm>
                <a:off x="516430" y="866775"/>
                <a:ext cx="5015048" cy="5367387"/>
              </a:xfrm>
              <a:prstGeom prst="rect">
                <a:avLst/>
              </a:prstGeom>
              <a:blipFill>
                <a:blip r:embed="rId4"/>
                <a:stretch>
                  <a:fillRect l="-1703" r="-365"/>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3BA7F335-6094-C24F-AA34-F638DC7AC732}"/>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t>Sensible Heat Flux</a:t>
            </a:r>
          </a:p>
        </p:txBody>
      </p:sp>
    </p:spTree>
    <p:extLst>
      <p:ext uri="{BB962C8B-B14F-4D97-AF65-F5344CB8AC3E}">
        <p14:creationId xmlns:p14="http://schemas.microsoft.com/office/powerpoint/2010/main" val="393357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730E6-1E37-61F8-8183-16974EF78AC9}"/>
              </a:ext>
            </a:extLst>
          </p:cNvPr>
          <p:cNvPicPr>
            <a:picLocks noChangeAspect="1"/>
          </p:cNvPicPr>
          <p:nvPr/>
        </p:nvPicPr>
        <p:blipFill>
          <a:blip r:embed="rId3">
            <a:extLst>
              <a:ext uri="{28A0092B-C50C-407E-A947-70E740481C1C}">
                <a14:useLocalDpi xmlns:a14="http://schemas.microsoft.com/office/drawing/2010/main" val="0"/>
              </a:ext>
            </a:extLst>
          </a:blip>
          <a:srcRect l="4229" r="4229"/>
          <a:stretch/>
        </p:blipFill>
        <p:spPr>
          <a:xfrm>
            <a:off x="5723081" y="0"/>
            <a:ext cx="6329555" cy="6858000"/>
          </a:xfrm>
          <a:prstGeom prst="rect">
            <a:avLst/>
          </a:prstGeom>
        </p:spPr>
      </p:pic>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9BD968FE-F422-35CF-1CE9-D2D5C062BE5B}"/>
                  </a:ext>
                </a:extLst>
              </p:cNvPr>
              <p:cNvSpPr txBox="1">
                <a:spLocks/>
              </p:cNvSpPr>
              <p:nvPr/>
            </p:nvSpPr>
            <p:spPr>
              <a:xfrm>
                <a:off x="516430" y="990600"/>
                <a:ext cx="5015048" cy="5243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𝑄</m:t>
                          </m:r>
                        </m:e>
                        <m:sub>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𝑙𝑎𝑡</m:t>
                          </m:r>
                        </m:sub>
                      </m:sSub>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𝜌</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𝐿</m:t>
                          </m:r>
                        </m:e>
                        <m:sub>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𝑉</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𝑢</m:t>
                          </m:r>
                        </m:e>
                        <m:sub>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𝑞</m:t>
                          </m:r>
                        </m:e>
                        <m:sub>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ub>
                      </m:sSub>
                    </m:oMath>
                  </m:oMathPara>
                </a14:m>
                <a:endParaRPr lang="en-US" dirty="0">
                  <a:solidFill>
                    <a:schemeClr val="tx1"/>
                  </a:solidFill>
                </a:endParaRPr>
              </a:p>
              <a:p>
                <a:pPr>
                  <a:lnSpc>
                    <a:spcPct val="100000"/>
                  </a:lnSpc>
                  <a:spcBef>
                    <a:spcPts val="0"/>
                  </a:spcBef>
                  <a:spcAft>
                    <a:spcPts val="1200"/>
                  </a:spcAft>
                </a:pPr>
                <a:endParaRPr lang="en-US" dirty="0">
                  <a:solidFill>
                    <a:schemeClr val="tx1"/>
                  </a:solidFill>
                </a:endParaRPr>
              </a:p>
              <a:p>
                <a:pPr>
                  <a:lnSpc>
                    <a:spcPct val="100000"/>
                  </a:lnSpc>
                  <a:spcBef>
                    <a:spcPts val="0"/>
                  </a:spcBef>
                  <a:spcAft>
                    <a:spcPts val="1200"/>
                  </a:spcAft>
                </a:pPr>
                <a:r>
                  <a:rPr lang="en-US" dirty="0">
                    <a:solidFill>
                      <a:schemeClr val="tx1"/>
                    </a:solidFill>
                  </a:rPr>
                  <a:t>Steady increase of latent heat flux with wind speed with a slight roll-off at highest speeds</a:t>
                </a:r>
              </a:p>
              <a:p>
                <a:pPr>
                  <a:lnSpc>
                    <a:spcPct val="100000"/>
                  </a:lnSpc>
                  <a:spcBef>
                    <a:spcPts val="0"/>
                  </a:spcBef>
                  <a:spcAft>
                    <a:spcPts val="1200"/>
                  </a:spcAft>
                </a:pPr>
                <a:r>
                  <a:rPr lang="en-US" dirty="0">
                    <a:solidFill>
                      <a:schemeClr val="tx1"/>
                    </a:solidFill>
                  </a:rPr>
                  <a:t>The component due to stress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𝑢</m:t>
                        </m:r>
                      </m:e>
                      <m:sub>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ub>
                    </m:sSub>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b="0" i="1" smtClean="0">
                            <a:solidFill>
                              <a:schemeClr val="tx1"/>
                            </a:solidFill>
                            <a:latin typeface="Cambria Math" panose="02040503050406030204" pitchFamily="18" charset="0"/>
                            <a:cs typeface="Times New Roman" panose="020206030504050203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𝜏</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𝜌</m:t>
                        </m:r>
                      </m:e>
                    </m:rad>
                  </m:oMath>
                </a14:m>
                <a:r>
                  <a:rPr lang="en-US" dirty="0">
                    <a:solidFill>
                      <a:schemeClr val="tx1"/>
                    </a:solidFill>
                  </a:rPr>
                  <a:t>) is largely responsible for the downturn</a:t>
                </a:r>
              </a:p>
              <a:p>
                <a:pPr marL="0" indent="0">
                  <a:lnSpc>
                    <a:spcPct val="100000"/>
                  </a:lnSpc>
                  <a:spcBef>
                    <a:spcPts val="0"/>
                  </a:spcBef>
                  <a:spcAft>
                    <a:spcPts val="1200"/>
                  </a:spcAft>
                  <a:buNone/>
                </a:pPr>
                <a:endParaRPr lang="en-US" dirty="0">
                  <a:solidFill>
                    <a:schemeClr val="tx1"/>
                  </a:solidFill>
                </a:endParaRPr>
              </a:p>
            </p:txBody>
          </p:sp>
        </mc:Choice>
        <mc:Fallback>
          <p:sp>
            <p:nvSpPr>
              <p:cNvPr id="2" name="Content Placeholder 2">
                <a:extLst>
                  <a:ext uri="{FF2B5EF4-FFF2-40B4-BE49-F238E27FC236}">
                    <a16:creationId xmlns:a16="http://schemas.microsoft.com/office/drawing/2014/main" id="{9BD968FE-F422-35CF-1CE9-D2D5C062BE5B}"/>
                  </a:ext>
                </a:extLst>
              </p:cNvPr>
              <p:cNvSpPr txBox="1">
                <a:spLocks noRot="1" noChangeAspect="1" noMove="1" noResize="1" noEditPoints="1" noAdjustHandles="1" noChangeArrowheads="1" noChangeShapeType="1" noTextEdit="1"/>
              </p:cNvSpPr>
              <p:nvPr/>
            </p:nvSpPr>
            <p:spPr>
              <a:xfrm>
                <a:off x="516430" y="990600"/>
                <a:ext cx="5015048" cy="5243562"/>
              </a:xfrm>
              <a:prstGeom prst="rect">
                <a:avLst/>
              </a:prstGeom>
              <a:blipFill>
                <a:blip r:embed="rId4"/>
                <a:stretch>
                  <a:fillRect l="-2190"/>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3BA7F335-6094-C24F-AA34-F638DC7AC732}"/>
              </a:ext>
            </a:extLst>
          </p:cNvPr>
          <p:cNvSpPr txBox="1">
            <a:spLocks/>
          </p:cNvSpPr>
          <p:nvPr/>
        </p:nvSpPr>
        <p:spPr>
          <a:xfrm>
            <a:off x="515982" y="0"/>
            <a:ext cx="5015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t>Latent Heat Flux</a:t>
            </a:r>
          </a:p>
        </p:txBody>
      </p:sp>
    </p:spTree>
    <p:extLst>
      <p:ext uri="{BB962C8B-B14F-4D97-AF65-F5344CB8AC3E}">
        <p14:creationId xmlns:p14="http://schemas.microsoft.com/office/powerpoint/2010/main" val="37532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90F53-2EA2-9AB2-1962-1A4AC7A56152}"/>
              </a:ext>
            </a:extLst>
          </p:cNvPr>
          <p:cNvSpPr/>
          <p:nvPr/>
        </p:nvSpPr>
        <p:spPr>
          <a:xfrm>
            <a:off x="7844208" y="0"/>
            <a:ext cx="4347792" cy="4388346"/>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BC59A275-06E9-068F-ED55-F794AC633253}"/>
              </a:ext>
            </a:extLst>
          </p:cNvPr>
          <p:cNvSpPr txBox="1">
            <a:spLocks/>
          </p:cNvSpPr>
          <p:nvPr/>
        </p:nvSpPr>
        <p:spPr>
          <a:xfrm>
            <a:off x="76801" y="301625"/>
            <a:ext cx="7761951" cy="751257"/>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solidFill>
                  <a:srgbClr val="0066FF"/>
                </a:solidFill>
              </a:rPr>
              <a:t>The Log-Profile of Wind Speed</a:t>
            </a:r>
          </a:p>
        </p:txBody>
      </p:sp>
      <p:pic>
        <p:nvPicPr>
          <p:cNvPr id="4" name="Picture 3">
            <a:extLst>
              <a:ext uri="{FF2B5EF4-FFF2-40B4-BE49-F238E27FC236}">
                <a16:creationId xmlns:a16="http://schemas.microsoft.com/office/drawing/2014/main" id="{10B50A7C-157C-2387-CC44-9F4FA476B2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4208" y="40554"/>
            <a:ext cx="4347792" cy="4347792"/>
          </a:xfrm>
          <a:prstGeom prst="rect">
            <a:avLst/>
          </a:prstGeom>
        </p:spPr>
      </p:pic>
      <p:grpSp>
        <p:nvGrpSpPr>
          <p:cNvPr id="5" name="Group 4">
            <a:extLst>
              <a:ext uri="{FF2B5EF4-FFF2-40B4-BE49-F238E27FC236}">
                <a16:creationId xmlns:a16="http://schemas.microsoft.com/office/drawing/2014/main" id="{71F5A98F-95C8-9812-1B2E-77B7D5F8E449}"/>
              </a:ext>
            </a:extLst>
          </p:cNvPr>
          <p:cNvGrpSpPr/>
          <p:nvPr/>
        </p:nvGrpSpPr>
        <p:grpSpPr>
          <a:xfrm>
            <a:off x="199295" y="4941242"/>
            <a:ext cx="6780812" cy="1434933"/>
            <a:chOff x="199295" y="4941242"/>
            <a:chExt cx="6780812" cy="1434933"/>
          </a:xfrm>
        </p:grpSpPr>
        <p:sp>
          <p:nvSpPr>
            <p:cNvPr id="6" name="TextBox 5">
              <a:extLst>
                <a:ext uri="{FF2B5EF4-FFF2-40B4-BE49-F238E27FC236}">
                  <a16:creationId xmlns:a16="http://schemas.microsoft.com/office/drawing/2014/main" id="{3BF48E55-ED87-D93C-5990-B853F87FF400}"/>
                </a:ext>
              </a:extLst>
            </p:cNvPr>
            <p:cNvSpPr txBox="1"/>
            <p:nvPr/>
          </p:nvSpPr>
          <p:spPr>
            <a:xfrm>
              <a:off x="199295" y="4941242"/>
              <a:ext cx="2802561" cy="1434933"/>
            </a:xfrm>
            <a:prstGeom prst="cloud">
              <a:avLst/>
            </a:prstGeom>
            <a:solidFill>
              <a:schemeClr val="accent2">
                <a:lumMod val="20000"/>
                <a:lumOff val="80000"/>
                <a:alpha val="75000"/>
              </a:schemeClr>
            </a:solidFill>
            <a:ln w="3175">
              <a:solidFill>
                <a:schemeClr val="bg1">
                  <a:lumMod val="75000"/>
                  <a:lumOff val="25000"/>
                </a:schemeClr>
              </a:solidFill>
            </a:ln>
          </p:spPr>
          <p:txBody>
            <a:bodyPr wrap="none" lIns="0" tIns="0" rIns="0" bIns="0" rtlCol="0" anchor="ctr">
              <a:noAutofit/>
            </a:bodyPr>
            <a:lstStyle/>
            <a:p>
              <a:pPr algn="ctr">
                <a:buNone/>
              </a:pPr>
              <a:r>
                <a:rPr lang="en-US" sz="1600" dirty="0"/>
                <a:t>Similarly structured profiles </a:t>
              </a:r>
              <a:br>
                <a:rPr lang="en-US" sz="1600" dirty="0"/>
              </a:br>
              <a:r>
                <a:rPr lang="en-US" sz="1600" dirty="0"/>
                <a:t>exist for potential temperature (</a:t>
              </a:r>
              <a:r>
                <a:rPr lang="el-GR" sz="1600" i="1" dirty="0">
                  <a:cs typeface="Arial" panose="020B0604020202020204" pitchFamily="34" charset="0"/>
                </a:rPr>
                <a:t>θ</a:t>
              </a:r>
              <a:r>
                <a:rPr lang="en-US" sz="1600" dirty="0"/>
                <a:t>)</a:t>
              </a:r>
              <a:br>
                <a:rPr lang="en-US" sz="1600" dirty="0"/>
              </a:br>
              <a:r>
                <a:rPr lang="en-US" sz="1600" dirty="0"/>
                <a:t>and specific humidity (</a:t>
              </a:r>
              <a:r>
                <a:rPr lang="en-US" sz="1600" i="1" dirty="0"/>
                <a:t>q</a:t>
              </a:r>
              <a:r>
                <a:rPr lang="en-US" sz="1600" dirty="0"/>
                <a: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40CEBA4-B089-D5F6-C3BC-D6C75CB03C05}"/>
                    </a:ext>
                  </a:extLst>
                </p:cNvPr>
                <p:cNvSpPr txBox="1"/>
                <p:nvPr/>
              </p:nvSpPr>
              <p:spPr>
                <a:xfrm>
                  <a:off x="3395197" y="5078803"/>
                  <a:ext cx="3584910" cy="58298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𝑠𝑓𝑐</m:t>
                            </m:r>
                          </m:sub>
                        </m:s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ub>
                            </m:sSub>
                          </m:num>
                          <m:den>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𝑘</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𝑣</m:t>
                                </m:r>
                              </m:sub>
                            </m:sSub>
                          </m:den>
                        </m:f>
                        <m:d>
                          <m:dPr>
                            <m:begChr m:val="["/>
                            <m:endChr m:val="]"/>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unc>
                              <m:func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uncPr>
                              <m:fNa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𝑙𝑛</m:t>
                                </m:r>
                              </m:fName>
                              <m:e>
                                <m:d>
                                  <m:d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𝐷</m:t>
                                        </m:r>
                                      </m:num>
                                      <m:den>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0</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sub>
                                            </m:sSub>
                                          </m:sub>
                                        </m:sSub>
                                      </m:den>
                                    </m:f>
                                  </m:e>
                                </m:d>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l-GR" sz="1400" b="0" i="1" u="none" strike="noStrike" kern="1200" cap="none" spc="0" normalizeH="0" baseline="0" noProof="0">
                                        <a:ln>
                                          <a:noFill/>
                                        </a:ln>
                                        <a:solidFill>
                                          <a:schemeClr val="tx1"/>
                                        </a:solidFill>
                                        <a:effectLst/>
                                        <a:uLnTx/>
                                        <a:uFillTx/>
                                        <a:latin typeface="Cambria Math" panose="02040503050406030204" pitchFamily="18" charset="0"/>
                                      </a:rPr>
                                      <m:t>𝛹</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𝐻</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𝐿</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𝑧</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e>
                            </m:func>
                          </m:e>
                        </m:d>
                      </m:oMath>
                    </m:oMathPara>
                  </a14:m>
                  <a:endParaRPr lang="en-US" sz="1400" dirty="0">
                    <a:solidFill>
                      <a:schemeClr val="bg1">
                        <a:lumMod val="75000"/>
                        <a:lumOff val="25000"/>
                      </a:schemeClr>
                    </a:solidFill>
                  </a:endParaRPr>
                </a:p>
              </p:txBody>
            </p:sp>
          </mc:Choice>
          <mc:Fallback>
            <p:sp>
              <p:nvSpPr>
                <p:cNvPr id="7" name="TextBox 6">
                  <a:extLst>
                    <a:ext uri="{FF2B5EF4-FFF2-40B4-BE49-F238E27FC236}">
                      <a16:creationId xmlns:a16="http://schemas.microsoft.com/office/drawing/2014/main" id="{340CEBA4-B089-D5F6-C3BC-D6C75CB03C05}"/>
                    </a:ext>
                  </a:extLst>
                </p:cNvPr>
                <p:cNvSpPr txBox="1">
                  <a:spLocks noRot="1" noChangeAspect="1" noMove="1" noResize="1" noEditPoints="1" noAdjustHandles="1" noChangeArrowheads="1" noChangeShapeType="1" noTextEdit="1"/>
                </p:cNvSpPr>
                <p:nvPr/>
              </p:nvSpPr>
              <p:spPr>
                <a:xfrm>
                  <a:off x="3395197" y="5078803"/>
                  <a:ext cx="3584910" cy="5829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D28DB0B-6997-49FB-8D2A-C03A943AB888}"/>
                    </a:ext>
                  </a:extLst>
                </p:cNvPr>
                <p:cNvSpPr txBox="1"/>
                <p:nvPr/>
              </p:nvSpPr>
              <p:spPr>
                <a:xfrm>
                  <a:off x="3408945" y="5658709"/>
                  <a:ext cx="3571162" cy="65107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𝑞</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𝑞</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𝑠𝑓𝑐</m:t>
                            </m:r>
                          </m:sub>
                        </m:s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𝑞</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ub>
                            </m:sSub>
                          </m:num>
                          <m:den>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𝑘</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𝑣</m:t>
                                </m:r>
                              </m:sub>
                            </m:sSub>
                          </m:den>
                        </m:f>
                        <m:d>
                          <m:dPr>
                            <m:begChr m:val="["/>
                            <m:endChr m:val="]"/>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unc>
                              <m:func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uncPr>
                              <m:fNa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𝑙𝑛</m:t>
                                </m:r>
                              </m:fName>
                              <m:e>
                                <m:d>
                                  <m:d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𝐷</m:t>
                                        </m:r>
                                      </m:num>
                                      <m:den>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0</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𝑞</m:t>
                                                </m:r>
                                              </m:sub>
                                            </m:sSub>
                                          </m:sub>
                                        </m:sSub>
                                      </m:den>
                                    </m:f>
                                  </m:e>
                                </m:d>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l-GR" sz="1400" b="0" i="1" u="none" strike="noStrike" kern="1200" cap="none" spc="0" normalizeH="0" baseline="0" noProof="0">
                                        <a:ln>
                                          <a:noFill/>
                                        </a:ln>
                                        <a:solidFill>
                                          <a:schemeClr val="tx1"/>
                                        </a:solidFill>
                                        <a:effectLst/>
                                        <a:uLnTx/>
                                        <a:uFillTx/>
                                        <a:latin typeface="Cambria Math" panose="02040503050406030204" pitchFamily="18" charset="0"/>
                                      </a:rPr>
                                      <m:t>𝛹</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𝐸</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𝐿</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𝑧</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e>
                            </m:func>
                          </m:e>
                        </m:d>
                      </m:oMath>
                    </m:oMathPara>
                  </a14:m>
                  <a:endParaRPr lang="en-US" sz="1400" dirty="0">
                    <a:solidFill>
                      <a:schemeClr val="tx1"/>
                    </a:solidFill>
                  </a:endParaRPr>
                </a:p>
              </p:txBody>
            </p:sp>
          </mc:Choice>
          <mc:Fallback>
            <p:sp>
              <p:nvSpPr>
                <p:cNvPr id="8" name="TextBox 7">
                  <a:extLst>
                    <a:ext uri="{FF2B5EF4-FFF2-40B4-BE49-F238E27FC236}">
                      <a16:creationId xmlns:a16="http://schemas.microsoft.com/office/drawing/2014/main" id="{3D28DB0B-6997-49FB-8D2A-C03A943AB888}"/>
                    </a:ext>
                  </a:extLst>
                </p:cNvPr>
                <p:cNvSpPr txBox="1">
                  <a:spLocks noRot="1" noChangeAspect="1" noMove="1" noResize="1" noEditPoints="1" noAdjustHandles="1" noChangeArrowheads="1" noChangeShapeType="1" noTextEdit="1"/>
                </p:cNvSpPr>
                <p:nvPr/>
              </p:nvSpPr>
              <p:spPr>
                <a:xfrm>
                  <a:off x="3408945" y="5658709"/>
                  <a:ext cx="3571162" cy="651076"/>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9EEC1E0B-CC31-33BE-5CBA-A8849ED13889}"/>
                </a:ext>
              </a:extLst>
            </p:cNvPr>
            <p:cNvCxnSpPr>
              <a:cxnSpLocks/>
            </p:cNvCxnSpPr>
            <p:nvPr/>
          </p:nvCxnSpPr>
          <p:spPr>
            <a:xfrm flipV="1">
              <a:off x="3039731" y="5370293"/>
              <a:ext cx="564436" cy="15809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E2ED04-4FAA-6DF9-D177-C10B4CFAD071}"/>
                </a:ext>
              </a:extLst>
            </p:cNvPr>
            <p:cNvCxnSpPr>
              <a:cxnSpLocks/>
            </p:cNvCxnSpPr>
            <p:nvPr/>
          </p:nvCxnSpPr>
          <p:spPr>
            <a:xfrm>
              <a:off x="2743200" y="6005608"/>
              <a:ext cx="860967" cy="0"/>
            </a:xfrm>
            <a:prstGeom prst="straightConnector1">
              <a:avLst/>
            </a:prstGeom>
            <a:ln w="19050">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F0D3346-2199-7D04-6B0D-833F1C382490}"/>
              </a:ext>
            </a:extLst>
          </p:cNvPr>
          <p:cNvGrpSpPr/>
          <p:nvPr/>
        </p:nvGrpSpPr>
        <p:grpSpPr>
          <a:xfrm>
            <a:off x="8535719" y="3863145"/>
            <a:ext cx="3252751" cy="2219688"/>
            <a:chOff x="8592568" y="3552898"/>
            <a:chExt cx="3252751" cy="2219688"/>
          </a:xfrm>
          <a:solidFill>
            <a:schemeClr val="accent1">
              <a:lumMod val="20000"/>
              <a:lumOff val="80000"/>
            </a:schemeClr>
          </a:solidFill>
        </p:grpSpPr>
        <p:sp>
          <p:nvSpPr>
            <p:cNvPr id="12" name="Cloud 11">
              <a:extLst>
                <a:ext uri="{FF2B5EF4-FFF2-40B4-BE49-F238E27FC236}">
                  <a16:creationId xmlns:a16="http://schemas.microsoft.com/office/drawing/2014/main" id="{7D358117-5672-27D8-9F18-ACFBDB203F65}"/>
                </a:ext>
              </a:extLst>
            </p:cNvPr>
            <p:cNvSpPr/>
            <p:nvPr/>
          </p:nvSpPr>
          <p:spPr>
            <a:xfrm>
              <a:off x="8592568" y="3552898"/>
              <a:ext cx="3252751" cy="2219688"/>
            </a:xfrm>
            <a:prstGeom prst="cloud">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3FCB21-E8B3-D7CD-BB48-883CD4227B74}"/>
                </a:ext>
              </a:extLst>
            </p:cNvPr>
            <p:cNvSpPr txBox="1"/>
            <p:nvPr/>
          </p:nvSpPr>
          <p:spPr>
            <a:xfrm>
              <a:off x="8972249" y="3933581"/>
              <a:ext cx="2299740" cy="1471172"/>
            </a:xfrm>
            <a:prstGeom prst="rect">
              <a:avLst/>
            </a:prstGeom>
            <a:grpFill/>
          </p:spPr>
          <p:txBody>
            <a:bodyPr wrap="square" rtlCol="0">
              <a:spAutoFit/>
            </a:bodyPr>
            <a:lstStyle/>
            <a:p>
              <a:pPr>
                <a:buNone/>
              </a:pPr>
              <a:r>
                <a:rPr lang="en-US" sz="1400" dirty="0"/>
                <a:t>Equivalent neutral winds can be determined </a:t>
              </a:r>
            </a:p>
            <a:p>
              <a:pPr marL="285750" indent="-285750"/>
              <a:r>
                <a:rPr lang="en-US" sz="1400" dirty="0"/>
                <a:t>using the u* and z0 from the show equation</a:t>
              </a:r>
            </a:p>
            <a:p>
              <a:pPr marL="285750" indent="-285750"/>
              <a:r>
                <a:rPr lang="en-US" sz="1400" dirty="0"/>
                <a:t>Setting the blue terms to zero</a:t>
              </a:r>
            </a:p>
          </p:txBody>
        </p:sp>
      </p:grpSp>
      <mc:AlternateContent xmlns:mc="http://schemas.openxmlformats.org/markup-compatibility/2006">
        <mc:Choice xmlns:a14="http://schemas.microsoft.com/office/drawing/2010/main" Requires="a14">
          <p:sp>
            <p:nvSpPr>
              <p:cNvPr id="14" name="Content Placeholder 2">
                <a:extLst>
                  <a:ext uri="{FF2B5EF4-FFF2-40B4-BE49-F238E27FC236}">
                    <a16:creationId xmlns:a16="http://schemas.microsoft.com/office/drawing/2014/main" id="{7E4C9733-86D2-ECAE-6741-EF9A9EDBF135}"/>
                  </a:ext>
                </a:extLst>
              </p:cNvPr>
              <p:cNvSpPr txBox="1">
                <a:spLocks/>
              </p:cNvSpPr>
              <p:nvPr/>
            </p:nvSpPr>
            <p:spPr>
              <a:xfrm>
                <a:off x="317543" y="2565427"/>
                <a:ext cx="7761951" cy="1285875"/>
              </a:xfrm>
              <a:prstGeom prst="rect">
                <a:avLst/>
              </a:prstGeom>
            </p:spPr>
            <p:txBody>
              <a:bodyPr vert="horz" lIns="121920" tIns="60960" rIns="121920" bIns="60960" rtlCol="0" anchor="ctr">
                <a:no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CDC092"/>
                  </a:buClr>
                  <a:buSzTx/>
                  <a:buFont typeface="Arial" panose="020B0604020202020204" pitchFamily="34" charset="0"/>
                  <a:buNone/>
                  <a:tabLst/>
                  <a:defRPr/>
                </a:pPr>
                <a14:m>
                  <m:oMathPara xmlns:m="http://schemas.openxmlformats.org/officeDocument/2006/math">
                    <m:oMathParaPr>
                      <m:jc m:val="center"/>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𝑢</m:t>
                          </m:r>
                        </m:e>
                        <m:sub>
                          <m:r>
                            <a:rPr lang="en-US" sz="3200" i="1">
                              <a:latin typeface="Cambria Math" panose="02040503050406030204" pitchFamily="18" charset="0"/>
                            </a:rPr>
                            <m:t>𝑖</m:t>
                          </m:r>
                        </m:sub>
                      </m:sSub>
                      <m:r>
                        <a:rPr lang="en-US" sz="3200" i="1">
                          <a:latin typeface="Cambria Math" panose="02040503050406030204" pitchFamily="18" charset="0"/>
                        </a:rPr>
                        <m:t>=</m:t>
                      </m:r>
                      <m:sSub>
                        <m:sSubPr>
                          <m:ctrlPr>
                            <a:rPr lang="en-US" sz="3200" i="1" smtClean="0">
                              <a:solidFill>
                                <a:srgbClr val="0070C0"/>
                              </a:solidFill>
                              <a:latin typeface="Cambria Math" panose="02040503050406030204" pitchFamily="18" charset="0"/>
                            </a:rPr>
                          </m:ctrlPr>
                        </m:sSubPr>
                        <m:e>
                          <m:r>
                            <a:rPr lang="en-US" sz="3200" i="1">
                              <a:solidFill>
                                <a:srgbClr val="0070C0"/>
                              </a:solidFill>
                              <a:latin typeface="Cambria Math" panose="02040503050406030204" pitchFamily="18" charset="0"/>
                            </a:rPr>
                            <m:t>𝑢</m:t>
                          </m:r>
                        </m:e>
                        <m:sub>
                          <m:r>
                            <a:rPr lang="en-US" sz="3200" i="1">
                              <a:solidFill>
                                <a:srgbClr val="0070C0"/>
                              </a:solidFill>
                              <a:latin typeface="Cambria Math" panose="02040503050406030204" pitchFamily="18" charset="0"/>
                            </a:rPr>
                            <m:t>𝑠𝑓𝑐</m:t>
                          </m:r>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𝑢</m:t>
                              </m:r>
                            </m:e>
                            <m:sub>
                              <m:r>
                                <a:rPr lang="en-US" sz="3200" i="1">
                                  <a:latin typeface="Cambria Math" panose="02040503050406030204" pitchFamily="18" charset="0"/>
                                </a:rPr>
                                <m:t>∗</m:t>
                              </m:r>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𝑘</m:t>
                              </m:r>
                            </m:e>
                            <m:sub>
                              <m:r>
                                <a:rPr lang="en-US" sz="3200" i="1">
                                  <a:latin typeface="Cambria Math" panose="02040503050406030204" pitchFamily="18" charset="0"/>
                                </a:rPr>
                                <m:t>𝑣</m:t>
                              </m:r>
                            </m:sub>
                          </m:sSub>
                        </m:den>
                      </m:f>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a:rPr lang="en-US" sz="3200" i="1">
                                  <a:latin typeface="Cambria Math" panose="02040503050406030204" pitchFamily="18" charset="0"/>
                                </a:rPr>
                                <m:t>𝑙𝑛</m:t>
                              </m:r>
                            </m:fName>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𝑧</m:t>
                                          </m:r>
                                        </m:e>
                                        <m:sub>
                                          <m:r>
                                            <a:rPr lang="en-US" sz="3200" i="1">
                                              <a:latin typeface="Cambria Math" panose="02040503050406030204" pitchFamily="18" charset="0"/>
                                            </a:rPr>
                                            <m:t>𝑖</m:t>
                                          </m:r>
                                        </m:sub>
                                      </m:sSub>
                                      <m:r>
                                        <a:rPr lang="en-US" sz="3200" i="1">
                                          <a:latin typeface="Cambria Math" panose="02040503050406030204" pitchFamily="18" charset="0"/>
                                        </a:rPr>
                                        <m:t>−</m:t>
                                      </m:r>
                                      <m:r>
                                        <a:rPr lang="en-US" sz="3200" i="1" smtClean="0">
                                          <a:solidFill>
                                            <a:srgbClr val="0070C0"/>
                                          </a:solidFill>
                                          <a:latin typeface="Cambria Math" panose="02040503050406030204" pitchFamily="18" charset="0"/>
                                        </a:rPr>
                                        <m:t>𝐷</m:t>
                                      </m:r>
                                    </m:num>
                                    <m:den>
                                      <m:sSub>
                                        <m:sSubPr>
                                          <m:ctrlPr>
                                            <a:rPr lang="en-US" sz="3200" i="1">
                                              <a:latin typeface="Cambria Math" panose="02040503050406030204" pitchFamily="18" charset="0"/>
                                            </a:rPr>
                                          </m:ctrlPr>
                                        </m:sSubPr>
                                        <m:e>
                                          <m:r>
                                            <a:rPr lang="en-US" sz="3200" i="1">
                                              <a:latin typeface="Cambria Math" panose="02040503050406030204" pitchFamily="18" charset="0"/>
                                            </a:rPr>
                                            <m:t>𝑧</m:t>
                                          </m:r>
                                        </m:e>
                                        <m:sub>
                                          <m:r>
                                            <a:rPr lang="en-US" sz="3200" i="1">
                                              <a:latin typeface="Cambria Math" panose="02040503050406030204" pitchFamily="18" charset="0"/>
                                            </a:rPr>
                                            <m:t>0</m:t>
                                          </m:r>
                                        </m:sub>
                                      </m:sSub>
                                    </m:den>
                                  </m:f>
                                </m:e>
                              </m:d>
                              <m:r>
                                <a:rPr lang="en-US" sz="3200" i="1">
                                  <a:latin typeface="Cambria Math" panose="02040503050406030204" pitchFamily="18" charset="0"/>
                                </a:rPr>
                                <m:t>−</m:t>
                              </m:r>
                              <m:sSub>
                                <m:sSubPr>
                                  <m:ctrlPr>
                                    <a:rPr lang="en-US" sz="3200" i="1" smtClean="0">
                                      <a:solidFill>
                                        <a:srgbClr val="0070C0"/>
                                      </a:solidFill>
                                      <a:latin typeface="Cambria Math" panose="02040503050406030204" pitchFamily="18" charset="0"/>
                                    </a:rPr>
                                  </m:ctrlPr>
                                </m:sSubPr>
                                <m:e>
                                  <m:r>
                                    <a:rPr lang="el-GR" sz="3200" i="1">
                                      <a:solidFill>
                                        <a:srgbClr val="0070C0"/>
                                      </a:solidFill>
                                      <a:latin typeface="Cambria Math" panose="02040503050406030204" pitchFamily="18" charset="0"/>
                                    </a:rPr>
                                    <m:t>𝛹</m:t>
                                  </m:r>
                                </m:e>
                                <m:sub>
                                  <m:r>
                                    <a:rPr lang="en-US" sz="3200" i="1">
                                      <a:solidFill>
                                        <a:srgbClr val="0070C0"/>
                                      </a:solidFill>
                                      <a:latin typeface="Cambria Math" panose="02040503050406030204" pitchFamily="18" charset="0"/>
                                    </a:rPr>
                                    <m:t>𝑀</m:t>
                                  </m:r>
                                </m:sub>
                              </m:sSub>
                              <m:r>
                                <a:rPr lang="en-US" sz="3200" i="1">
                                  <a:solidFill>
                                    <a:srgbClr val="0070C0"/>
                                  </a:solidFill>
                                  <a:latin typeface="Cambria Math" panose="02040503050406030204" pitchFamily="18" charset="0"/>
                                </a:rPr>
                                <m:t>(</m:t>
                              </m:r>
                              <m:r>
                                <a:rPr lang="en-US" sz="3200" i="1">
                                  <a:solidFill>
                                    <a:srgbClr val="0070C0"/>
                                  </a:solidFill>
                                  <a:latin typeface="Cambria Math" panose="02040503050406030204" pitchFamily="18" charset="0"/>
                                </a:rPr>
                                <m:t>𝐿</m:t>
                              </m:r>
                              <m:r>
                                <a:rPr lang="en-US" sz="3200" i="1">
                                  <a:solidFill>
                                    <a:srgbClr val="0070C0"/>
                                  </a:solidFill>
                                  <a:latin typeface="Cambria Math" panose="02040503050406030204" pitchFamily="18" charset="0"/>
                                </a:rPr>
                                <m:t>,</m:t>
                              </m:r>
                              <m:sSub>
                                <m:sSubPr>
                                  <m:ctrlPr>
                                    <a:rPr lang="en-US" sz="3200" i="1">
                                      <a:solidFill>
                                        <a:srgbClr val="0070C0"/>
                                      </a:solidFill>
                                      <a:latin typeface="Cambria Math" panose="02040503050406030204" pitchFamily="18" charset="0"/>
                                    </a:rPr>
                                  </m:ctrlPr>
                                </m:sSubPr>
                                <m:e>
                                  <m:r>
                                    <a:rPr lang="en-US" sz="3200" i="1">
                                      <a:solidFill>
                                        <a:srgbClr val="0070C0"/>
                                      </a:solidFill>
                                      <a:latin typeface="Cambria Math" panose="02040503050406030204" pitchFamily="18" charset="0"/>
                                    </a:rPr>
                                    <m:t>𝑧</m:t>
                                  </m:r>
                                </m:e>
                                <m:sub>
                                  <m:r>
                                    <a:rPr lang="en-US" sz="3200" i="1">
                                      <a:solidFill>
                                        <a:srgbClr val="0070C0"/>
                                      </a:solidFill>
                                      <a:latin typeface="Cambria Math" panose="02040503050406030204" pitchFamily="18" charset="0"/>
                                    </a:rPr>
                                    <m:t>𝑖</m:t>
                                  </m:r>
                                </m:sub>
                              </m:sSub>
                              <m:r>
                                <a:rPr lang="en-US" sz="3200" i="1">
                                  <a:solidFill>
                                    <a:srgbClr val="0070C0"/>
                                  </a:solidFill>
                                  <a:latin typeface="Cambria Math" panose="02040503050406030204" pitchFamily="18" charset="0"/>
                                </a:rPr>
                                <m:t>)</m:t>
                              </m:r>
                            </m:e>
                          </m:func>
                        </m:e>
                      </m:d>
                      <m:r>
                        <a:rPr lang="en-US" sz="3200" i="1">
                          <a:latin typeface="Cambria Math" panose="02040503050406030204" pitchFamily="18" charset="0"/>
                        </a:rPr>
                        <m:t> </m:t>
                      </m:r>
                    </m:oMath>
                  </m:oMathPara>
                </a14:m>
                <a:endParaRPr kumimoji="0" lang="en-US" sz="3200" i="0" u="none" strike="noStrike" kern="1200" cap="none" spc="0" normalizeH="0" baseline="0" noProof="0" dirty="0">
                  <a:ln>
                    <a:noFill/>
                  </a:ln>
                  <a:solidFill>
                    <a:schemeClr val="bg1"/>
                  </a:solidFill>
                  <a:effectLst/>
                  <a:uLnTx/>
                  <a:uFillTx/>
                  <a:latin typeface="Adobe Devanagari"/>
                </a:endParaRPr>
              </a:p>
            </p:txBody>
          </p:sp>
        </mc:Choice>
        <mc:Fallback>
          <p:sp>
            <p:nvSpPr>
              <p:cNvPr id="14" name="Content Placeholder 2">
                <a:extLst>
                  <a:ext uri="{FF2B5EF4-FFF2-40B4-BE49-F238E27FC236}">
                    <a16:creationId xmlns:a16="http://schemas.microsoft.com/office/drawing/2014/main" id="{7E4C9733-86D2-ECAE-6741-EF9A9EDBF135}"/>
                  </a:ext>
                </a:extLst>
              </p:cNvPr>
              <p:cNvSpPr txBox="1">
                <a:spLocks noRot="1" noChangeAspect="1" noMove="1" noResize="1" noEditPoints="1" noAdjustHandles="1" noChangeArrowheads="1" noChangeShapeType="1" noTextEdit="1"/>
              </p:cNvSpPr>
              <p:nvPr/>
            </p:nvSpPr>
            <p:spPr>
              <a:xfrm>
                <a:off x="317543" y="2565427"/>
                <a:ext cx="7761951" cy="1285875"/>
              </a:xfrm>
              <a:prstGeom prst="rect">
                <a:avLst/>
              </a:prstGeom>
              <a:blipFill>
                <a:blip r:embed="rId5"/>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78EDED76-CDEC-1294-DC6F-DD8EDEBDEE28}"/>
              </a:ext>
            </a:extLst>
          </p:cNvPr>
          <p:cNvCxnSpPr>
            <a:cxnSpLocks/>
            <a:stCxn id="29" idx="0"/>
          </p:cNvCxnSpPr>
          <p:nvPr/>
        </p:nvCxnSpPr>
        <p:spPr>
          <a:xfrm flipV="1">
            <a:off x="6543554" y="3563257"/>
            <a:ext cx="0" cy="42560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AF06B5-0C83-1DCF-1B0B-C626B4D6EC16}"/>
              </a:ext>
            </a:extLst>
          </p:cNvPr>
          <p:cNvCxnSpPr>
            <a:cxnSpLocks/>
          </p:cNvCxnSpPr>
          <p:nvPr/>
        </p:nvCxnSpPr>
        <p:spPr>
          <a:xfrm flipV="1">
            <a:off x="4572000" y="3737429"/>
            <a:ext cx="0" cy="25209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310C3E-6255-F38F-A5A8-4B8EAA2CEC83}"/>
              </a:ext>
            </a:extLst>
          </p:cNvPr>
          <p:cNvCxnSpPr>
            <a:cxnSpLocks/>
            <a:stCxn id="26" idx="0"/>
          </p:cNvCxnSpPr>
          <p:nvPr/>
        </p:nvCxnSpPr>
        <p:spPr>
          <a:xfrm flipV="1">
            <a:off x="2997078" y="3737429"/>
            <a:ext cx="0" cy="2514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071BF80-19FD-28B0-C431-60FBCAA64C94}"/>
              </a:ext>
            </a:extLst>
          </p:cNvPr>
          <p:cNvCxnSpPr>
            <a:cxnSpLocks/>
          </p:cNvCxnSpPr>
          <p:nvPr/>
        </p:nvCxnSpPr>
        <p:spPr>
          <a:xfrm flipV="1">
            <a:off x="787753" y="3652964"/>
            <a:ext cx="0" cy="33589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0110C3-5634-4365-A0FF-AFEE309D6BA1}"/>
              </a:ext>
            </a:extLst>
          </p:cNvPr>
          <p:cNvCxnSpPr>
            <a:cxnSpLocks/>
            <a:stCxn id="25" idx="2"/>
          </p:cNvCxnSpPr>
          <p:nvPr/>
        </p:nvCxnSpPr>
        <p:spPr>
          <a:xfrm>
            <a:off x="4186779" y="2400571"/>
            <a:ext cx="28147" cy="298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BCD9E7-E29D-41DA-FADA-B740A77FE2D6}"/>
              </a:ext>
            </a:extLst>
          </p:cNvPr>
          <p:cNvCxnSpPr>
            <a:cxnSpLocks/>
            <a:stCxn id="23" idx="2"/>
          </p:cNvCxnSpPr>
          <p:nvPr/>
        </p:nvCxnSpPr>
        <p:spPr>
          <a:xfrm>
            <a:off x="2887152" y="2407208"/>
            <a:ext cx="0" cy="29136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93C770-B084-1599-6C4F-31E50AC0FA2C}"/>
              </a:ext>
            </a:extLst>
          </p:cNvPr>
          <p:cNvCxnSpPr>
            <a:cxnSpLocks/>
          </p:cNvCxnSpPr>
          <p:nvPr/>
        </p:nvCxnSpPr>
        <p:spPr>
          <a:xfrm>
            <a:off x="1752600" y="2698575"/>
            <a:ext cx="0" cy="44958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83B9AE-BFD1-C2FE-6C00-C7CB97EC4A26}"/>
              </a:ext>
            </a:extLst>
          </p:cNvPr>
          <p:cNvSpPr txBox="1"/>
          <p:nvPr/>
        </p:nvSpPr>
        <p:spPr>
          <a:xfrm>
            <a:off x="1129870" y="1240247"/>
            <a:ext cx="968926" cy="1458328"/>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solidFill>
                  <a:srgbClr val="0070C0"/>
                </a:solidFill>
              </a:rPr>
              <a:t>Speed of Surface Current</a:t>
            </a:r>
          </a:p>
        </p:txBody>
      </p:sp>
      <p:sp>
        <p:nvSpPr>
          <p:cNvPr id="23" name="TextBox 22">
            <a:extLst>
              <a:ext uri="{FF2B5EF4-FFF2-40B4-BE49-F238E27FC236}">
                <a16:creationId xmlns:a16="http://schemas.microsoft.com/office/drawing/2014/main" id="{A96AA4FD-BCBB-EF57-4C02-BE94720289A3}"/>
              </a:ext>
            </a:extLst>
          </p:cNvPr>
          <p:cNvSpPr txBox="1"/>
          <p:nvPr/>
        </p:nvSpPr>
        <p:spPr>
          <a:xfrm>
            <a:off x="2203622" y="1589926"/>
            <a:ext cx="1367060" cy="817282"/>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Friction Velocity</a:t>
            </a:r>
          </a:p>
        </p:txBody>
      </p:sp>
      <p:sp>
        <p:nvSpPr>
          <p:cNvPr id="24" name="TextBox 23">
            <a:extLst>
              <a:ext uri="{FF2B5EF4-FFF2-40B4-BE49-F238E27FC236}">
                <a16:creationId xmlns:a16="http://schemas.microsoft.com/office/drawing/2014/main" id="{0ECC2A1E-1EF0-5BB0-3E4C-81CF7A1FCCBC}"/>
              </a:ext>
            </a:extLst>
          </p:cNvPr>
          <p:cNvSpPr txBox="1"/>
          <p:nvPr/>
        </p:nvSpPr>
        <p:spPr>
          <a:xfrm>
            <a:off x="4755352" y="1584453"/>
            <a:ext cx="1367730" cy="817281"/>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i="1" dirty="0">
                <a:solidFill>
                  <a:srgbClr val="0070C0"/>
                </a:solidFill>
              </a:rPr>
              <a:t>D</a:t>
            </a:r>
            <a:r>
              <a:rPr lang="en-US" dirty="0">
                <a:solidFill>
                  <a:srgbClr val="0070C0"/>
                </a:solidFill>
              </a:rPr>
              <a:t> = </a:t>
            </a:r>
            <a:r>
              <a:rPr lang="en-US" i="1" dirty="0">
                <a:solidFill>
                  <a:srgbClr val="0070C0"/>
                </a:solidFill>
              </a:rPr>
              <a:t>d</a:t>
            </a:r>
            <a:r>
              <a:rPr lang="en-US" dirty="0">
                <a:solidFill>
                  <a:srgbClr val="0070C0"/>
                </a:solidFill>
              </a:rPr>
              <a:t> – </a:t>
            </a:r>
            <a:r>
              <a:rPr lang="en-US" i="1" dirty="0">
                <a:solidFill>
                  <a:srgbClr val="0070C0"/>
                </a:solidFill>
              </a:rPr>
              <a:t>z</a:t>
            </a:r>
            <a:r>
              <a:rPr lang="en-US" baseline="-25000" dirty="0">
                <a:solidFill>
                  <a:srgbClr val="0070C0"/>
                </a:solidFill>
              </a:rPr>
              <a:t>0</a:t>
            </a:r>
          </a:p>
          <a:p>
            <a:pPr algn="ctr">
              <a:spcAft>
                <a:spcPts val="1200"/>
              </a:spcAft>
              <a:buNone/>
            </a:pPr>
            <a:r>
              <a:rPr lang="en-US" i="1" dirty="0">
                <a:solidFill>
                  <a:srgbClr val="0070C0"/>
                </a:solidFill>
              </a:rPr>
              <a:t>D</a:t>
            </a:r>
            <a:r>
              <a:rPr lang="en-US" dirty="0">
                <a:solidFill>
                  <a:srgbClr val="0070C0"/>
                </a:solidFill>
              </a:rPr>
              <a:t>  ≈ </a:t>
            </a:r>
            <a:r>
              <a:rPr lang="en-US" i="1" dirty="0">
                <a:solidFill>
                  <a:srgbClr val="0070C0"/>
                </a:solidFill>
              </a:rPr>
              <a:t>d</a:t>
            </a:r>
          </a:p>
        </p:txBody>
      </p:sp>
      <p:sp>
        <p:nvSpPr>
          <p:cNvPr id="25" name="TextBox 24">
            <a:extLst>
              <a:ext uri="{FF2B5EF4-FFF2-40B4-BE49-F238E27FC236}">
                <a16:creationId xmlns:a16="http://schemas.microsoft.com/office/drawing/2014/main" id="{C858F80B-9755-074E-E5B8-E81620BC00E6}"/>
              </a:ext>
            </a:extLst>
          </p:cNvPr>
          <p:cNvSpPr txBox="1"/>
          <p:nvPr/>
        </p:nvSpPr>
        <p:spPr>
          <a:xfrm>
            <a:off x="3707332" y="1583290"/>
            <a:ext cx="958894" cy="817281"/>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Height Above Surface</a:t>
            </a:r>
          </a:p>
        </p:txBody>
      </p:sp>
      <p:sp>
        <p:nvSpPr>
          <p:cNvPr id="26" name="TextBox 25">
            <a:extLst>
              <a:ext uri="{FF2B5EF4-FFF2-40B4-BE49-F238E27FC236}">
                <a16:creationId xmlns:a16="http://schemas.microsoft.com/office/drawing/2014/main" id="{A1A27AE2-7A18-1C99-24EC-8565B5B77755}"/>
              </a:ext>
            </a:extLst>
          </p:cNvPr>
          <p:cNvSpPr txBox="1"/>
          <p:nvPr/>
        </p:nvSpPr>
        <p:spPr>
          <a:xfrm>
            <a:off x="2230528" y="3988861"/>
            <a:ext cx="1533100" cy="815989"/>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Von Kármán Constant</a:t>
            </a:r>
            <a:br>
              <a:rPr lang="en-US" dirty="0"/>
            </a:br>
            <a:r>
              <a:rPr lang="en-US" sz="1700" dirty="0">
                <a:latin typeface="+mj-lt"/>
                <a:cs typeface="Arial" panose="020B0604020202020204" pitchFamily="34" charset="0"/>
              </a:rPr>
              <a:t>(</a:t>
            </a:r>
            <a:r>
              <a:rPr lang="en-US" sz="1700" i="1" dirty="0">
                <a:latin typeface="+mj-lt"/>
                <a:cs typeface="Arial" panose="020B0604020202020204" pitchFamily="34" charset="0"/>
              </a:rPr>
              <a:t> ≈ 0.4 ± 0.01 </a:t>
            </a:r>
            <a:r>
              <a:rPr lang="en-US" sz="1700" dirty="0">
                <a:latin typeface="+mj-lt"/>
                <a:cs typeface="Arial" panose="020B0604020202020204" pitchFamily="34" charset="0"/>
              </a:rPr>
              <a:t>)</a:t>
            </a:r>
            <a:endParaRPr lang="en-US" sz="1700" dirty="0">
              <a:latin typeface="+mj-lt"/>
            </a:endParaRPr>
          </a:p>
        </p:txBody>
      </p:sp>
      <p:sp>
        <p:nvSpPr>
          <p:cNvPr id="27" name="TextBox 26">
            <a:extLst>
              <a:ext uri="{FF2B5EF4-FFF2-40B4-BE49-F238E27FC236}">
                <a16:creationId xmlns:a16="http://schemas.microsoft.com/office/drawing/2014/main" id="{75585C1C-2588-C290-5DF0-443A80430DE8}"/>
              </a:ext>
            </a:extLst>
          </p:cNvPr>
          <p:cNvSpPr txBox="1"/>
          <p:nvPr/>
        </p:nvSpPr>
        <p:spPr>
          <a:xfrm>
            <a:off x="578136" y="3988862"/>
            <a:ext cx="1511376" cy="817280"/>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Mean Wind Speed</a:t>
            </a:r>
          </a:p>
        </p:txBody>
      </p:sp>
      <p:sp>
        <p:nvSpPr>
          <p:cNvPr id="28" name="TextBox 27">
            <a:extLst>
              <a:ext uri="{FF2B5EF4-FFF2-40B4-BE49-F238E27FC236}">
                <a16:creationId xmlns:a16="http://schemas.microsoft.com/office/drawing/2014/main" id="{22FAB90E-17B9-0BD5-0197-910050F9F6A2}"/>
              </a:ext>
            </a:extLst>
          </p:cNvPr>
          <p:cNvSpPr txBox="1"/>
          <p:nvPr/>
        </p:nvSpPr>
        <p:spPr>
          <a:xfrm>
            <a:off x="3945666" y="3989524"/>
            <a:ext cx="1321828" cy="816618"/>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Roughness Length</a:t>
            </a:r>
          </a:p>
        </p:txBody>
      </p:sp>
      <p:sp>
        <p:nvSpPr>
          <p:cNvPr id="29" name="TextBox 28">
            <a:extLst>
              <a:ext uri="{FF2B5EF4-FFF2-40B4-BE49-F238E27FC236}">
                <a16:creationId xmlns:a16="http://schemas.microsoft.com/office/drawing/2014/main" id="{511AE0CB-DBF4-B37D-B4B7-0EEB2BB14849}"/>
              </a:ext>
            </a:extLst>
          </p:cNvPr>
          <p:cNvSpPr txBox="1"/>
          <p:nvPr/>
        </p:nvSpPr>
        <p:spPr>
          <a:xfrm>
            <a:off x="5379549" y="3988862"/>
            <a:ext cx="2328010" cy="817449"/>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solidFill>
                  <a:srgbClr val="0070C0"/>
                </a:solidFill>
              </a:rPr>
              <a:t>Stability Term</a:t>
            </a:r>
            <a:br>
              <a:rPr lang="en-US" dirty="0">
                <a:solidFill>
                  <a:srgbClr val="0070C0"/>
                </a:solidFill>
              </a:rPr>
            </a:br>
            <a:r>
              <a:rPr lang="en-US" dirty="0">
                <a:solidFill>
                  <a:srgbClr val="0070C0"/>
                </a:solidFill>
              </a:rPr>
              <a:t>(a function of </a:t>
            </a:r>
            <a:r>
              <a:rPr lang="en-US" i="1" dirty="0">
                <a:solidFill>
                  <a:srgbClr val="0070C0"/>
                </a:solidFill>
              </a:rPr>
              <a:t>u</a:t>
            </a:r>
            <a:r>
              <a:rPr lang="en-US" baseline="-25000" dirty="0">
                <a:solidFill>
                  <a:srgbClr val="0070C0"/>
                </a:solidFill>
              </a:rPr>
              <a:t>*</a:t>
            </a:r>
            <a:r>
              <a:rPr lang="en-US" dirty="0">
                <a:solidFill>
                  <a:srgbClr val="0070C0"/>
                </a:solidFill>
              </a:rPr>
              <a:t>, </a:t>
            </a:r>
            <a:r>
              <a:rPr lang="en-US" i="1" dirty="0">
                <a:solidFill>
                  <a:srgbClr val="0070C0"/>
                </a:solidFill>
              </a:rPr>
              <a:t>q</a:t>
            </a:r>
            <a:r>
              <a:rPr lang="en-US" baseline="-25000" dirty="0">
                <a:solidFill>
                  <a:srgbClr val="0070C0"/>
                </a:solidFill>
              </a:rPr>
              <a:t>*</a:t>
            </a:r>
            <a:r>
              <a:rPr lang="en-US" dirty="0">
                <a:solidFill>
                  <a:srgbClr val="0070C0"/>
                </a:solidFill>
              </a:rPr>
              <a:t>, and </a:t>
            </a:r>
            <a:r>
              <a:rPr lang="en-US" i="1" dirty="0">
                <a:solidFill>
                  <a:srgbClr val="0070C0"/>
                </a:solidFill>
                <a:sym typeface="Symbol" panose="05050102010706020507" pitchFamily="18" charset="2"/>
              </a:rPr>
              <a:t></a:t>
            </a:r>
            <a:r>
              <a:rPr lang="en-US" baseline="-25000" dirty="0">
                <a:solidFill>
                  <a:srgbClr val="0070C0"/>
                </a:solidFill>
              </a:rPr>
              <a:t>*</a:t>
            </a:r>
            <a:r>
              <a:rPr lang="en-US" dirty="0">
                <a:solidFill>
                  <a:srgbClr val="0070C0"/>
                </a:solidFill>
              </a:rPr>
              <a:t>)</a:t>
            </a:r>
          </a:p>
        </p:txBody>
      </p:sp>
      <p:cxnSp>
        <p:nvCxnSpPr>
          <p:cNvPr id="30" name="Straight Arrow Connector 29">
            <a:extLst>
              <a:ext uri="{FF2B5EF4-FFF2-40B4-BE49-F238E27FC236}">
                <a16:creationId xmlns:a16="http://schemas.microsoft.com/office/drawing/2014/main" id="{FCAC1E9D-4BFA-B5FA-33D7-A23368F91D38}"/>
              </a:ext>
            </a:extLst>
          </p:cNvPr>
          <p:cNvCxnSpPr>
            <a:cxnSpLocks/>
          </p:cNvCxnSpPr>
          <p:nvPr/>
        </p:nvCxnSpPr>
        <p:spPr>
          <a:xfrm>
            <a:off x="4980151" y="2400571"/>
            <a:ext cx="0" cy="298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95DF65-767E-3C49-09E9-A34656BE4AC1}"/>
              </a:ext>
            </a:extLst>
          </p:cNvPr>
          <p:cNvSpPr txBox="1"/>
          <p:nvPr/>
        </p:nvSpPr>
        <p:spPr>
          <a:xfrm>
            <a:off x="772625" y="6270197"/>
            <a:ext cx="7380775" cy="469538"/>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spcAft>
                <a:spcPts val="1200"/>
              </a:spcAft>
              <a:buNone/>
            </a:pPr>
            <a:r>
              <a:rPr lang="en-US" sz="1600" dirty="0"/>
              <a:t>Stress = </a:t>
            </a:r>
            <a:r>
              <a:rPr lang="en-US" sz="1600" i="1" dirty="0">
                <a:sym typeface="Symbol" panose="05050102010706020507" pitchFamily="18" charset="2"/>
              </a:rPr>
              <a:t></a:t>
            </a:r>
            <a:r>
              <a:rPr lang="en-US" sz="1600" dirty="0">
                <a:sym typeface="Symbol" panose="05050102010706020507" pitchFamily="18" charset="2"/>
              </a:rPr>
              <a:t>|</a:t>
            </a:r>
            <a:r>
              <a:rPr lang="en-US" sz="1600" i="1" dirty="0"/>
              <a:t>u</a:t>
            </a:r>
            <a:r>
              <a:rPr lang="en-US" sz="1600" baseline="-25000" dirty="0">
                <a:latin typeface="Symbol" panose="05050102010706020507" pitchFamily="18" charset="2"/>
              </a:rPr>
              <a:t>*</a:t>
            </a:r>
            <a:r>
              <a:rPr lang="en-US" sz="1600" dirty="0">
                <a:latin typeface="Times New Roman" panose="02020603050405020304" pitchFamily="18" charset="0"/>
                <a:cs typeface="Times New Roman" panose="02020603050405020304" pitchFamily="18" charset="0"/>
              </a:rPr>
              <a:t>|</a:t>
            </a:r>
            <a:r>
              <a:rPr lang="en-US" sz="1600" baseline="-25000" dirty="0">
                <a:latin typeface="Symbol" panose="05050102010706020507" pitchFamily="18" charset="2"/>
              </a:rPr>
              <a:t> </a:t>
            </a:r>
            <a:r>
              <a:rPr lang="en-US" sz="1600" i="1" dirty="0"/>
              <a:t>u</a:t>
            </a:r>
            <a:r>
              <a:rPr lang="en-US" sz="1600" baseline="-25000" dirty="0">
                <a:latin typeface="Symbol" panose="05050102010706020507" pitchFamily="18" charset="2"/>
              </a:rPr>
              <a:t>*</a:t>
            </a:r>
            <a:r>
              <a:rPr lang="en-US" sz="1600" dirty="0"/>
              <a:t>     Sensible heat flux = -</a:t>
            </a:r>
            <a:r>
              <a:rPr lang="en-US" sz="1600" i="1" dirty="0">
                <a:sym typeface="Symbol" panose="05050102010706020507" pitchFamily="18" charset="2"/>
              </a:rPr>
              <a:t> </a:t>
            </a:r>
            <a:r>
              <a:rPr lang="en-US" sz="1600" i="1" dirty="0" err="1">
                <a:sym typeface="Symbol" panose="05050102010706020507" pitchFamily="18" charset="2"/>
              </a:rPr>
              <a:t>C</a:t>
            </a:r>
            <a:r>
              <a:rPr lang="en-US" sz="1600" i="1" baseline="-25000" dirty="0" err="1">
                <a:sym typeface="Symbol" panose="05050102010706020507" pitchFamily="18" charset="2"/>
              </a:rPr>
              <a:t>p</a:t>
            </a:r>
            <a:r>
              <a:rPr lang="en-US" sz="1600" dirty="0" err="1">
                <a:sym typeface="Symbol" panose="05050102010706020507" pitchFamily="18" charset="2"/>
              </a:rPr>
              <a:t>|</a:t>
            </a:r>
            <a:r>
              <a:rPr lang="en-US" sz="1600" i="1" dirty="0" err="1"/>
              <a:t>u</a:t>
            </a:r>
            <a:r>
              <a:rPr lang="en-US" sz="1600" baseline="-25000" dirty="0">
                <a:latin typeface="Symbol" panose="05050102010706020507" pitchFamily="18" charset="2"/>
              </a:rPr>
              <a:t>*</a:t>
            </a:r>
            <a:r>
              <a:rPr lang="en-US" sz="1600" dirty="0">
                <a:latin typeface="Times New Roman" panose="02020603050405020304" pitchFamily="18" charset="0"/>
                <a:cs typeface="Times New Roman" panose="02020603050405020304" pitchFamily="18" charset="0"/>
              </a:rPr>
              <a:t>|</a:t>
            </a:r>
            <a:r>
              <a:rPr lang="en-US" sz="1600" baseline="-25000" dirty="0">
                <a:latin typeface="Symbol" panose="05050102010706020507" pitchFamily="18" charset="2"/>
              </a:rPr>
              <a:t> </a:t>
            </a:r>
            <a:r>
              <a:rPr lang="en-US" sz="1600" i="1" dirty="0">
                <a:sym typeface="Symbol" panose="05050102010706020507" pitchFamily="18" charset="2"/>
              </a:rPr>
              <a:t></a:t>
            </a:r>
            <a:r>
              <a:rPr lang="en-US" sz="1600" baseline="-25000" dirty="0">
                <a:latin typeface="Symbol" panose="05050102010706020507" pitchFamily="18" charset="2"/>
              </a:rPr>
              <a:t>*</a:t>
            </a:r>
            <a:r>
              <a:rPr lang="en-US" sz="1600" dirty="0"/>
              <a:t>      Latent heat flux = -</a:t>
            </a:r>
            <a:r>
              <a:rPr lang="en-US" sz="1600" i="1" dirty="0">
                <a:sym typeface="Symbol" panose="05050102010706020507" pitchFamily="18" charset="2"/>
              </a:rPr>
              <a:t> </a:t>
            </a:r>
            <a:r>
              <a:rPr lang="en-US" sz="1600" i="1" dirty="0" err="1">
                <a:sym typeface="Symbol" panose="05050102010706020507" pitchFamily="18" charset="2"/>
              </a:rPr>
              <a:t>L</a:t>
            </a:r>
            <a:r>
              <a:rPr lang="en-US" sz="1600" i="1" baseline="-25000" dirty="0" err="1">
                <a:sym typeface="Symbol" panose="05050102010706020507" pitchFamily="18" charset="2"/>
              </a:rPr>
              <a:t>v</a:t>
            </a:r>
            <a:r>
              <a:rPr lang="en-US" sz="1600" dirty="0" err="1">
                <a:sym typeface="Symbol" panose="05050102010706020507" pitchFamily="18" charset="2"/>
              </a:rPr>
              <a:t>|</a:t>
            </a:r>
            <a:r>
              <a:rPr lang="en-US" sz="1600" i="1" dirty="0" err="1"/>
              <a:t>u</a:t>
            </a:r>
            <a:r>
              <a:rPr lang="en-US" sz="1600" baseline="-25000" dirty="0">
                <a:latin typeface="Symbol" panose="05050102010706020507" pitchFamily="18" charset="2"/>
              </a:rPr>
              <a:t>*</a:t>
            </a:r>
            <a:r>
              <a:rPr lang="en-US" sz="1600" dirty="0">
                <a:latin typeface="Times New Roman" panose="02020603050405020304" pitchFamily="18" charset="0"/>
                <a:cs typeface="Times New Roman" panose="02020603050405020304" pitchFamily="18" charset="0"/>
              </a:rPr>
              <a:t>|</a:t>
            </a:r>
            <a:r>
              <a:rPr lang="en-US" sz="1600" baseline="-25000" dirty="0">
                <a:latin typeface="Symbol" panose="05050102010706020507" pitchFamily="18" charset="2"/>
              </a:rPr>
              <a:t> </a:t>
            </a:r>
            <a:r>
              <a:rPr lang="en-US" sz="1600" i="1" dirty="0">
                <a:sym typeface="Symbol" panose="05050102010706020507" pitchFamily="18" charset="2"/>
              </a:rPr>
              <a:t>q</a:t>
            </a:r>
            <a:r>
              <a:rPr lang="en-US" sz="1600" baseline="-25000" dirty="0">
                <a:latin typeface="Symbol" panose="05050102010706020507" pitchFamily="18" charset="2"/>
              </a:rPr>
              <a:t>*</a:t>
            </a:r>
            <a:r>
              <a:rPr lang="en-US" sz="1600" dirty="0"/>
              <a:t> </a:t>
            </a:r>
          </a:p>
        </p:txBody>
      </p:sp>
      <p:sp>
        <p:nvSpPr>
          <p:cNvPr id="36" name="TextBox 35">
            <a:extLst>
              <a:ext uri="{FF2B5EF4-FFF2-40B4-BE49-F238E27FC236}">
                <a16:creationId xmlns:a16="http://schemas.microsoft.com/office/drawing/2014/main" id="{CD387FCB-B9A7-6FD1-74DA-FE49CC253862}"/>
              </a:ext>
            </a:extLst>
          </p:cNvPr>
          <p:cNvSpPr txBox="1"/>
          <p:nvPr/>
        </p:nvSpPr>
        <p:spPr>
          <a:xfrm>
            <a:off x="4709068" y="948727"/>
            <a:ext cx="2708055" cy="483429"/>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i="1" dirty="0">
                <a:solidFill>
                  <a:srgbClr val="0070C0"/>
                </a:solidFill>
              </a:rPr>
              <a:t>d = displacement height</a:t>
            </a:r>
            <a:r>
              <a:rPr lang="en-US" dirty="0">
                <a:solidFill>
                  <a:srgbClr val="0070C0"/>
                </a:solidFill>
              </a:rPr>
              <a:t> </a:t>
            </a:r>
            <a:endParaRPr lang="en-US" baseline="-25000" dirty="0">
              <a:solidFill>
                <a:srgbClr val="0070C0"/>
              </a:solidFill>
            </a:endParaRPr>
          </a:p>
        </p:txBody>
      </p:sp>
      <p:sp>
        <p:nvSpPr>
          <p:cNvPr id="45" name="Slide Number Placeholder 4">
            <a:extLst>
              <a:ext uri="{FF2B5EF4-FFF2-40B4-BE49-F238E27FC236}">
                <a16:creationId xmlns:a16="http://schemas.microsoft.com/office/drawing/2014/main" id="{5E454AB6-A5AB-369D-562C-F9153ED05C67}"/>
              </a:ext>
            </a:extLst>
          </p:cNvPr>
          <p:cNvSpPr>
            <a:spLocks noGrp="1"/>
          </p:cNvSpPr>
          <p:nvPr>
            <p:ph type="sldNum" sz="quarter" idx="11"/>
          </p:nvPr>
        </p:nvSpPr>
        <p:spPr>
          <a:xfrm>
            <a:off x="6908800" y="6248400"/>
            <a:ext cx="4826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1400" dirty="0">
                <a:latin typeface="TimesNewRomanPSMT" charset="0"/>
              </a:rPr>
              <a:t>IOVWST 2024</a:t>
            </a:r>
            <a:br>
              <a:rPr lang="en-US" altLang="en-US" sz="1400" dirty="0">
                <a:latin typeface="TimesNewRomanPSMT" charset="0"/>
              </a:rPr>
            </a:br>
            <a:fld id="{75622676-155D-4AD7-9EF7-A7E4793A0ACE}" type="slidenum">
              <a:rPr lang="en-US" altLang="en-US" sz="1400">
                <a:latin typeface="TimesNewRomanPSMT" charset="0"/>
              </a:rPr>
              <a:pPr/>
              <a:t>3</a:t>
            </a:fld>
            <a:endParaRPr lang="en-US" altLang="en-US" sz="1400" dirty="0">
              <a:latin typeface="TimesNewRomanPSMT" charset="0"/>
            </a:endParaRPr>
          </a:p>
        </p:txBody>
      </p:sp>
    </p:spTree>
    <p:extLst>
      <p:ext uri="{BB962C8B-B14F-4D97-AF65-F5344CB8AC3E}">
        <p14:creationId xmlns:p14="http://schemas.microsoft.com/office/powerpoint/2010/main" val="16195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931333"/>
            <a:ext cx="12192000" cy="0"/>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664" y="138640"/>
            <a:ext cx="10010805" cy="738664"/>
          </a:xfrm>
          <a:prstGeom prst="rect">
            <a:avLst/>
          </a:prstGeom>
          <a:noFill/>
        </p:spPr>
        <p:txBody>
          <a:bodyPr wrap="square" rtlCol="0">
            <a:spAutoFit/>
          </a:bodyPr>
          <a:lstStyle/>
          <a:p>
            <a:pPr>
              <a:buNone/>
            </a:pPr>
            <a:r>
              <a:rPr lang="en-US" sz="4200" dirty="0">
                <a:solidFill>
                  <a:srgbClr val="0070C0"/>
                </a:solidFill>
                <a:latin typeface="Avenir Book" charset="0"/>
                <a:ea typeface="Avenir Book" charset="0"/>
                <a:cs typeface="Avenir Book" charset="0"/>
              </a:rPr>
              <a:t>Extraction (Reduction) of Stress due to Spray</a:t>
            </a:r>
          </a:p>
        </p:txBody>
      </p:sp>
      <p:sp>
        <p:nvSpPr>
          <p:cNvPr id="9" name="Slide Number Placeholder 8"/>
          <p:cNvSpPr>
            <a:spLocks noGrp="1"/>
          </p:cNvSpPr>
          <p:nvPr>
            <p:ph type="sldNum" sz="quarter" idx="12"/>
          </p:nvPr>
        </p:nvSpPr>
        <p:spPr>
          <a:xfrm>
            <a:off x="8610600" y="638200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dirty="0"/>
              <a:t>IOVWST 2024</a:t>
            </a:r>
            <a:br>
              <a:rPr lang="en-US" dirty="0"/>
            </a:br>
            <a:fld id="{4608D958-97DE-8E47-93AF-B7D3A3CFBBB7}" type="slidenum">
              <a:rPr lang="en-US" smtClean="0"/>
              <a:pPr>
                <a:buNone/>
              </a:pPr>
              <a:t>4</a:t>
            </a:fld>
            <a:endParaRPr lang="en-US" sz="1600" b="1" dirty="0">
              <a:latin typeface="Avenir Book" charset="0"/>
              <a:ea typeface="Avenir Book" charset="0"/>
              <a:cs typeface="Avenir Book" charset="0"/>
            </a:endParaRPr>
          </a:p>
        </p:txBody>
      </p:sp>
      <p:sp>
        <p:nvSpPr>
          <p:cNvPr id="10" name="Subtitle 2"/>
          <p:cNvSpPr txBox="1">
            <a:spLocks/>
          </p:cNvSpPr>
          <p:nvPr/>
        </p:nvSpPr>
        <p:spPr>
          <a:xfrm>
            <a:off x="243840" y="1112995"/>
            <a:ext cx="11948160" cy="2962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charset="0"/>
              <a:buChar char="•"/>
            </a:pPr>
            <a:r>
              <a:rPr lang="en-US" sz="2400" dirty="0" err="1">
                <a:latin typeface="Avenir Book" charset="0"/>
                <a:ea typeface="Avenir Book" charset="0"/>
                <a:cs typeface="Avenir Book" charset="0"/>
              </a:rPr>
              <a:t>Veron</a:t>
            </a:r>
            <a:r>
              <a:rPr lang="en-US" sz="2400" dirty="0">
                <a:latin typeface="Avenir Book" charset="0"/>
                <a:ea typeface="Avenir Book" charset="0"/>
                <a:cs typeface="Avenir Book" charset="0"/>
              </a:rPr>
              <a:t> et al. (2012, GRL) observed a specific spume generation mechanism in a high wind, wave tank study, which had only been observed in previous fluid dynamics studies. </a:t>
            </a:r>
          </a:p>
          <a:p>
            <a:pPr marL="800100" lvl="1" indent="-342900">
              <a:buFont typeface="Arial" charset="0"/>
              <a:buChar char="•"/>
            </a:pPr>
            <a:r>
              <a:rPr lang="en-US" sz="2200" dirty="0">
                <a:latin typeface="Avenir Book" charset="0"/>
                <a:ea typeface="Avenir Book" charset="0"/>
                <a:cs typeface="Avenir Book" charset="0"/>
              </a:rPr>
              <a:t>Stated that this mechanism may need to be accounted for in estimates of sea spray generation in “hurricane or strongly forced wave conditions.”</a:t>
            </a:r>
          </a:p>
          <a:p>
            <a:pPr marL="800100" lvl="1" indent="-342900">
              <a:buFont typeface="Arial" charset="0"/>
              <a:buChar char="•"/>
            </a:pPr>
            <a:endParaRPr lang="en-US" sz="2200" dirty="0">
              <a:latin typeface="Avenir Book" charset="0"/>
              <a:ea typeface="Avenir Book" charset="0"/>
              <a:cs typeface="Avenir Book" charset="0"/>
            </a:endParaRPr>
          </a:p>
          <a:p>
            <a:pPr marL="342900" indent="-342900">
              <a:buFont typeface="Arial" charset="0"/>
              <a:buChar char="•"/>
            </a:pPr>
            <a:r>
              <a:rPr lang="en-US" sz="2400" dirty="0" err="1">
                <a:latin typeface="Avenir Book" charset="0"/>
                <a:ea typeface="Avenir Book" charset="0"/>
                <a:cs typeface="Avenir Book" charset="0"/>
              </a:rPr>
              <a:t>Troitskaya</a:t>
            </a:r>
            <a:r>
              <a:rPr lang="en-US" sz="2400" dirty="0">
                <a:latin typeface="Avenir Book" charset="0"/>
                <a:ea typeface="Avenir Book" charset="0"/>
                <a:cs typeface="Avenir Book" charset="0"/>
              </a:rPr>
              <a:t> et al. (2017, SR) not only observed the bag-breakup mechanism in a high wind, wave tank study, but also parameterized the spray generation mechanism.</a:t>
            </a:r>
          </a:p>
          <a:p>
            <a:pPr marL="800100" lvl="1" indent="-342900">
              <a:buFont typeface="Arial" charset="0"/>
              <a:buChar char="•"/>
            </a:pPr>
            <a:r>
              <a:rPr lang="en-US" sz="2200" dirty="0">
                <a:latin typeface="Avenir Book" charset="0"/>
                <a:ea typeface="Avenir Book" charset="0"/>
                <a:cs typeface="Avenir Book" charset="0"/>
              </a:rPr>
              <a:t>Extraction of atmospheric stress due to ‘Bags’ and ‘droplets.’</a:t>
            </a:r>
          </a:p>
          <a:p>
            <a:pPr marL="342900" indent="-342900">
              <a:buFont typeface="Arial" charset="0"/>
              <a:buChar char="•"/>
            </a:pPr>
            <a:endParaRPr lang="en-US" sz="2600" dirty="0">
              <a:latin typeface="Avenir Book" charset="0"/>
              <a:ea typeface="Avenir Book" charset="0"/>
              <a:cs typeface="Avenir Book" charset="0"/>
            </a:endParaRPr>
          </a:p>
          <a:p>
            <a:pPr marL="342900" indent="-342900">
              <a:buFont typeface="Arial" charset="0"/>
              <a:buChar char="•"/>
            </a:pPr>
            <a:endParaRPr lang="en-US" sz="2600" dirty="0">
              <a:latin typeface="Avenir Book" charset="0"/>
              <a:ea typeface="Avenir Book" charset="0"/>
              <a:cs typeface="Avenir Book" charset="0"/>
            </a:endParaRPr>
          </a:p>
        </p:txBody>
      </p:sp>
      <p:pic>
        <p:nvPicPr>
          <p:cNvPr id="12" name="Picture 11"/>
          <p:cNvPicPr>
            <a:picLocks noChangeAspect="1"/>
          </p:cNvPicPr>
          <p:nvPr/>
        </p:nvPicPr>
        <p:blipFill rotWithShape="1">
          <a:blip r:embed="rId3"/>
          <a:srcRect t="59520" b="6170"/>
          <a:stretch/>
        </p:blipFill>
        <p:spPr>
          <a:xfrm>
            <a:off x="266700" y="4644902"/>
            <a:ext cx="8572500" cy="2030535"/>
          </a:xfrm>
          <a:prstGeom prst="rect">
            <a:avLst/>
          </a:prstGeom>
        </p:spPr>
      </p:pic>
      <p:pic>
        <p:nvPicPr>
          <p:cNvPr id="13" name="Picture 12" descr="ba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72521" y="4255502"/>
            <a:ext cx="2286158" cy="210001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C:\Users\Meredith Field\Documents\Logos\copaslogo_type_trans.gif">
            <a:extLst>
              <a:ext uri="{FF2B5EF4-FFF2-40B4-BE49-F238E27FC236}">
                <a16:creationId xmlns:a16="http://schemas.microsoft.com/office/drawing/2014/main" id="{9E358C4B-6AD8-9940-8771-1F5D73553E91}"/>
              </a:ext>
            </a:extLst>
          </p:cNvPr>
          <p:cNvPicPr>
            <a:picLocks noChangeAspect="1" noChangeArrowheads="1"/>
          </p:cNvPicPr>
          <p:nvPr/>
        </p:nvPicPr>
        <p:blipFill>
          <a:blip r:embed="rId5" cstate="print"/>
          <a:srcRect/>
          <a:stretch>
            <a:fillRect/>
          </a:stretch>
        </p:blipFill>
        <p:spPr bwMode="auto">
          <a:xfrm>
            <a:off x="11713338" y="414843"/>
            <a:ext cx="478662" cy="475342"/>
          </a:xfrm>
          <a:prstGeom prst="rect">
            <a:avLst/>
          </a:prstGeom>
          <a:noFill/>
          <a:ln>
            <a:noFill/>
          </a:ln>
        </p:spPr>
      </p:pic>
      <p:pic>
        <p:nvPicPr>
          <p:cNvPr id="14" name="Picture 142" descr="C:\Users\Meredith Field\Documents\PR\FSU_IdentityGuide\RGB_Seal_trans.gif">
            <a:extLst>
              <a:ext uri="{FF2B5EF4-FFF2-40B4-BE49-F238E27FC236}">
                <a16:creationId xmlns:a16="http://schemas.microsoft.com/office/drawing/2014/main" id="{3FADF1F7-4C5F-4440-AD3A-010729808601}"/>
              </a:ext>
            </a:extLst>
          </p:cNvPr>
          <p:cNvPicPr>
            <a:picLocks noChangeAspect="1" noChangeArrowheads="1"/>
          </p:cNvPicPr>
          <p:nvPr/>
        </p:nvPicPr>
        <p:blipFill>
          <a:blip r:embed="rId6" cstate="print"/>
          <a:srcRect/>
          <a:stretch>
            <a:fillRect/>
          </a:stretch>
        </p:blipFill>
        <p:spPr bwMode="auto">
          <a:xfrm>
            <a:off x="10739205" y="415730"/>
            <a:ext cx="466344" cy="475488"/>
          </a:xfrm>
          <a:prstGeom prst="rect">
            <a:avLst/>
          </a:prstGeom>
          <a:noFill/>
          <a:ln>
            <a:noFill/>
          </a:ln>
        </p:spPr>
      </p:pic>
      <p:pic>
        <p:nvPicPr>
          <p:cNvPr id="15" name="Picture 14">
            <a:extLst>
              <a:ext uri="{FF2B5EF4-FFF2-40B4-BE49-F238E27FC236}">
                <a16:creationId xmlns:a16="http://schemas.microsoft.com/office/drawing/2014/main" id="{499F5563-8AA8-FF4E-8BC3-B565C3EEC58A}"/>
              </a:ext>
            </a:extLst>
          </p:cNvPr>
          <p:cNvPicPr>
            <a:picLocks noChangeAspect="1"/>
          </p:cNvPicPr>
          <p:nvPr/>
        </p:nvPicPr>
        <p:blipFill>
          <a:blip r:embed="rId7"/>
          <a:stretch>
            <a:fillRect/>
          </a:stretch>
        </p:blipFill>
        <p:spPr>
          <a:xfrm>
            <a:off x="11226588" y="412210"/>
            <a:ext cx="475342" cy="475342"/>
          </a:xfrm>
          <a:prstGeom prst="rect">
            <a:avLst/>
          </a:prstGeom>
        </p:spPr>
      </p:pic>
    </p:spTree>
    <p:extLst>
      <p:ext uri="{BB962C8B-B14F-4D97-AF65-F5344CB8AC3E}">
        <p14:creationId xmlns:p14="http://schemas.microsoft.com/office/powerpoint/2010/main" val="1413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omen.png"/>
          <p:cNvPicPr>
            <a:picLocks noChangeAspect="1" noChangeArrowheads="1"/>
          </p:cNvPicPr>
          <p:nvPr/>
        </p:nvPicPr>
        <p:blipFill rotWithShape="1">
          <a:blip r:embed="rId3">
            <a:extLst>
              <a:ext uri="{28A0092B-C50C-407E-A947-70E740481C1C}">
                <a14:useLocalDpi xmlns:a14="http://schemas.microsoft.com/office/drawing/2010/main" val="0"/>
              </a:ext>
            </a:extLst>
          </a:blip>
          <a:srcRect l="3219" t="3520" r="6863"/>
          <a:stretch/>
        </p:blipFill>
        <p:spPr bwMode="auto">
          <a:xfrm>
            <a:off x="6473441" y="1828800"/>
            <a:ext cx="5159700" cy="415219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C397B088-B004-2149-9471-24743675B159}"/>
              </a:ext>
            </a:extLst>
          </p:cNvPr>
          <p:cNvSpPr/>
          <p:nvPr/>
        </p:nvSpPr>
        <p:spPr>
          <a:xfrm>
            <a:off x="6897304" y="5845906"/>
            <a:ext cx="4890772" cy="747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CAC90CD-EB07-B444-AFDE-03F2F5D9B54B}"/>
              </a:ext>
            </a:extLst>
          </p:cNvPr>
          <p:cNvSpPr/>
          <p:nvPr/>
        </p:nvSpPr>
        <p:spPr>
          <a:xfrm rot="5400000">
            <a:off x="4727054" y="3727634"/>
            <a:ext cx="3742591" cy="747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15" y="2550011"/>
            <a:ext cx="5346318" cy="908662"/>
          </a:xfrm>
          <a:prstGeom prst="rect">
            <a:avLst/>
          </a:prstGeom>
        </p:spPr>
      </p:pic>
      <p:cxnSp>
        <p:nvCxnSpPr>
          <p:cNvPr id="5" name="Straight Connector 4"/>
          <p:cNvCxnSpPr/>
          <p:nvPr/>
        </p:nvCxnSpPr>
        <p:spPr>
          <a:xfrm>
            <a:off x="0" y="931333"/>
            <a:ext cx="12192000" cy="0"/>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665" y="138640"/>
            <a:ext cx="10747458" cy="738664"/>
          </a:xfrm>
          <a:prstGeom prst="rect">
            <a:avLst/>
          </a:prstGeom>
          <a:noFill/>
        </p:spPr>
        <p:txBody>
          <a:bodyPr wrap="square" rtlCol="0">
            <a:spAutoFit/>
          </a:bodyPr>
          <a:lstStyle/>
          <a:p>
            <a:pPr>
              <a:buNone/>
            </a:pPr>
            <a:r>
              <a:rPr lang="en-US" sz="4200" dirty="0">
                <a:solidFill>
                  <a:srgbClr val="0070C0"/>
                </a:solidFill>
                <a:latin typeface="Avenir Book" charset="0"/>
                <a:ea typeface="Avenir Book" charset="0"/>
                <a:cs typeface="Avenir Book" charset="0"/>
              </a:rPr>
              <a:t>Surface Stress Model </a:t>
            </a:r>
            <a:r>
              <a:rPr lang="mr-IN" sz="4200" dirty="0">
                <a:solidFill>
                  <a:srgbClr val="0070C0"/>
                </a:solidFill>
                <a:latin typeface="Avenir Book" charset="0"/>
                <a:ea typeface="Avenir Book" charset="0"/>
                <a:cs typeface="Avenir Book" charset="0"/>
              </a:rPr>
              <a:t>–</a:t>
            </a:r>
            <a:r>
              <a:rPr lang="en-US" sz="4200" dirty="0">
                <a:solidFill>
                  <a:srgbClr val="0070C0"/>
                </a:solidFill>
                <a:latin typeface="Avenir Book" charset="0"/>
                <a:ea typeface="Avenir Book" charset="0"/>
                <a:cs typeface="Avenir Book" charset="0"/>
              </a:rPr>
              <a:t> Spray Contribution</a:t>
            </a:r>
          </a:p>
        </p:txBody>
      </p:sp>
      <p:sp>
        <p:nvSpPr>
          <p:cNvPr id="9" name="Slide Number Placeholder 8"/>
          <p:cNvSpPr>
            <a:spLocks noGrp="1"/>
          </p:cNvSpPr>
          <p:nvPr>
            <p:ph type="sldNum" sz="quarter" idx="12"/>
          </p:nvPr>
        </p:nvSpPr>
        <p:spPr>
          <a:xfrm>
            <a:off x="8610600" y="6285794"/>
            <a:ext cx="2743200" cy="43568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dirty="0"/>
              <a:t>IOVWST 2024</a:t>
            </a:r>
            <a:br>
              <a:rPr lang="en-US" dirty="0"/>
            </a:br>
            <a:fld id="{4608D958-97DE-8E47-93AF-B7D3A3CFBBB7}" type="slidenum">
              <a:rPr lang="en-US" smtClean="0"/>
              <a:pPr>
                <a:buNone/>
              </a:pPr>
              <a:t>5</a:t>
            </a:fld>
            <a:endParaRPr lang="en-US" sz="1600" b="1" dirty="0">
              <a:latin typeface="Avenir Book" charset="0"/>
              <a:ea typeface="Avenir Book" charset="0"/>
              <a:cs typeface="Avenir Book" charset="0"/>
            </a:endParaRPr>
          </a:p>
        </p:txBody>
      </p:sp>
      <p:sp>
        <p:nvSpPr>
          <p:cNvPr id="10" name="Subtitle 2"/>
          <p:cNvSpPr txBox="1">
            <a:spLocks/>
          </p:cNvSpPr>
          <p:nvPr/>
        </p:nvSpPr>
        <p:spPr>
          <a:xfrm>
            <a:off x="243840" y="1205839"/>
            <a:ext cx="11655552" cy="159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charset="0"/>
              <a:buChar char="•"/>
            </a:pPr>
            <a:r>
              <a:rPr lang="en-US" sz="2600" dirty="0" err="1">
                <a:latin typeface="Avenir Book" charset="0"/>
                <a:ea typeface="Avenir Book" charset="0"/>
                <a:cs typeface="Avenir Book" charset="0"/>
              </a:rPr>
              <a:t>Troitskaya</a:t>
            </a:r>
            <a:r>
              <a:rPr lang="en-US" sz="2600" dirty="0">
                <a:latin typeface="Avenir Book" charset="0"/>
                <a:ea typeface="Avenir Book" charset="0"/>
                <a:cs typeface="Avenir Book" charset="0"/>
              </a:rPr>
              <a:t> et al. (2017, SR) parameterized the contribution of this sea spray generation mechanism to the total turbulent stress into two separate parts:</a:t>
            </a:r>
          </a:p>
          <a:p>
            <a:pPr marL="342900" indent="-342900">
              <a:buFont typeface="Arial" charset="0"/>
              <a:buChar char="•"/>
            </a:pPr>
            <a:endParaRPr lang="en-US" sz="2600" dirty="0">
              <a:latin typeface="Avenir Book" charset="0"/>
              <a:ea typeface="Avenir Book" charset="0"/>
              <a:cs typeface="Avenir Book" charset="0"/>
            </a:endParaRPr>
          </a:p>
        </p:txBody>
      </p:sp>
      <p:sp>
        <p:nvSpPr>
          <p:cNvPr id="12" name="Oval 11"/>
          <p:cNvSpPr/>
          <p:nvPr/>
        </p:nvSpPr>
        <p:spPr>
          <a:xfrm>
            <a:off x="1782601" y="2575407"/>
            <a:ext cx="1085896" cy="7375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13089" y="2575408"/>
            <a:ext cx="946584" cy="796562"/>
          </a:xfrm>
          <a:prstGeom prst="ellipse">
            <a:avLst/>
          </a:prstGeom>
          <a:noFill/>
          <a:ln w="38100">
            <a:solidFill>
              <a:srgbClr val="DF6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87332" y="2575407"/>
            <a:ext cx="1171392" cy="794319"/>
          </a:xfrm>
          <a:prstGeom prst="ellipse">
            <a:avLst/>
          </a:prstGeom>
          <a:noFill/>
          <a:ln w="38100">
            <a:solidFill>
              <a:srgbClr val="49C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2888" y="3602516"/>
            <a:ext cx="5380402" cy="2169825"/>
          </a:xfrm>
          <a:prstGeom prst="rect">
            <a:avLst/>
          </a:prstGeom>
          <a:noFill/>
          <a:ln>
            <a:noFill/>
          </a:ln>
        </p:spPr>
        <p:txBody>
          <a:bodyPr wrap="square" rtlCol="0">
            <a:spAutoFit/>
          </a:bodyPr>
          <a:lstStyle/>
          <a:p>
            <a:pPr marL="285750" indent="-285750">
              <a:buFont typeface="Arial" charset="0"/>
              <a:buChar char="•"/>
            </a:pPr>
            <a:r>
              <a:rPr lang="en-US" sz="2500" dirty="0">
                <a:solidFill>
                  <a:srgbClr val="7030A0"/>
                </a:solidFill>
                <a:latin typeface="Avenir Book" charset="0"/>
                <a:ea typeface="Avenir Book" charset="0"/>
                <a:cs typeface="Avenir Book" charset="0"/>
              </a:rPr>
              <a:t>Drag of surface waves</a:t>
            </a:r>
          </a:p>
          <a:p>
            <a:pPr marL="285750" indent="-285750">
              <a:buFont typeface="Arial" charset="0"/>
              <a:buChar char="•"/>
            </a:pPr>
            <a:r>
              <a:rPr lang="en-US" sz="2500" dirty="0">
                <a:solidFill>
                  <a:srgbClr val="DF6916"/>
                </a:solidFill>
                <a:latin typeface="Avenir Book" charset="0"/>
                <a:ea typeface="Avenir Book" charset="0"/>
                <a:cs typeface="Avenir Book" charset="0"/>
              </a:rPr>
              <a:t>‘Bag’ stress, or the airflow resistance to the </a:t>
            </a:r>
            <a:r>
              <a:rPr lang="en-US" sz="2500" dirty="0" err="1">
                <a:solidFill>
                  <a:srgbClr val="DF6916"/>
                </a:solidFill>
                <a:latin typeface="Avenir Book" charset="0"/>
                <a:ea typeface="Avenir Book" charset="0"/>
                <a:cs typeface="Avenir Book" charset="0"/>
              </a:rPr>
              <a:t>microsails</a:t>
            </a:r>
            <a:r>
              <a:rPr lang="en-US" sz="2500" dirty="0">
                <a:solidFill>
                  <a:srgbClr val="DF6916"/>
                </a:solidFill>
                <a:latin typeface="Avenir Book" charset="0"/>
                <a:ea typeface="Avenir Book" charset="0"/>
                <a:cs typeface="Avenir Book" charset="0"/>
              </a:rPr>
              <a:t> </a:t>
            </a:r>
          </a:p>
          <a:p>
            <a:pPr marL="285750" indent="-285750">
              <a:buFont typeface="Arial" charset="0"/>
              <a:buChar char="•"/>
            </a:pPr>
            <a:r>
              <a:rPr lang="en-US" sz="2500" dirty="0">
                <a:solidFill>
                  <a:srgbClr val="49CF9F"/>
                </a:solidFill>
                <a:latin typeface="Avenir Book" charset="0"/>
                <a:ea typeface="Avenir Book" charset="0"/>
                <a:cs typeface="Avenir Book" charset="0"/>
              </a:rPr>
              <a:t>The droplet stress, or the momentum acquired during the droplet production</a:t>
            </a:r>
          </a:p>
        </p:txBody>
      </p:sp>
      <p:pic>
        <p:nvPicPr>
          <p:cNvPr id="16" name="Picture 15" descr="C:\Users\Meredith Field\Documents\Logos\copaslogo_type_trans.gif">
            <a:extLst>
              <a:ext uri="{FF2B5EF4-FFF2-40B4-BE49-F238E27FC236}">
                <a16:creationId xmlns:a16="http://schemas.microsoft.com/office/drawing/2014/main" id="{AECE6AA2-9C9C-EB46-A4C7-DE141B5C8157}"/>
              </a:ext>
            </a:extLst>
          </p:cNvPr>
          <p:cNvPicPr>
            <a:picLocks noChangeAspect="1" noChangeArrowheads="1"/>
          </p:cNvPicPr>
          <p:nvPr/>
        </p:nvPicPr>
        <p:blipFill>
          <a:blip r:embed="rId5" cstate="print"/>
          <a:srcRect/>
          <a:stretch>
            <a:fillRect/>
          </a:stretch>
        </p:blipFill>
        <p:spPr bwMode="auto">
          <a:xfrm>
            <a:off x="11713338" y="414843"/>
            <a:ext cx="478662" cy="475342"/>
          </a:xfrm>
          <a:prstGeom prst="rect">
            <a:avLst/>
          </a:prstGeom>
          <a:noFill/>
          <a:ln>
            <a:noFill/>
          </a:ln>
        </p:spPr>
      </p:pic>
      <p:pic>
        <p:nvPicPr>
          <p:cNvPr id="17" name="Picture 142" descr="C:\Users\Meredith Field\Documents\PR\FSU_IdentityGuide\RGB_Seal_trans.gif">
            <a:extLst>
              <a:ext uri="{FF2B5EF4-FFF2-40B4-BE49-F238E27FC236}">
                <a16:creationId xmlns:a16="http://schemas.microsoft.com/office/drawing/2014/main" id="{C9FA470A-36B0-5345-A650-2804E874F835}"/>
              </a:ext>
            </a:extLst>
          </p:cNvPr>
          <p:cNvPicPr>
            <a:picLocks noChangeAspect="1" noChangeArrowheads="1"/>
          </p:cNvPicPr>
          <p:nvPr/>
        </p:nvPicPr>
        <p:blipFill>
          <a:blip r:embed="rId6" cstate="print"/>
          <a:srcRect/>
          <a:stretch>
            <a:fillRect/>
          </a:stretch>
        </p:blipFill>
        <p:spPr bwMode="auto">
          <a:xfrm>
            <a:off x="10739205" y="415730"/>
            <a:ext cx="466344" cy="475488"/>
          </a:xfrm>
          <a:prstGeom prst="rect">
            <a:avLst/>
          </a:prstGeom>
          <a:noFill/>
          <a:ln>
            <a:noFill/>
          </a:ln>
        </p:spPr>
      </p:pic>
      <p:pic>
        <p:nvPicPr>
          <p:cNvPr id="18" name="Picture 17">
            <a:extLst>
              <a:ext uri="{FF2B5EF4-FFF2-40B4-BE49-F238E27FC236}">
                <a16:creationId xmlns:a16="http://schemas.microsoft.com/office/drawing/2014/main" id="{A0852A13-D560-444D-9E8D-1A8E9E595A56}"/>
              </a:ext>
            </a:extLst>
          </p:cNvPr>
          <p:cNvPicPr>
            <a:picLocks noChangeAspect="1"/>
          </p:cNvPicPr>
          <p:nvPr/>
        </p:nvPicPr>
        <p:blipFill>
          <a:blip r:embed="rId7"/>
          <a:stretch>
            <a:fillRect/>
          </a:stretch>
        </p:blipFill>
        <p:spPr>
          <a:xfrm>
            <a:off x="11226588" y="412210"/>
            <a:ext cx="475342" cy="475342"/>
          </a:xfrm>
          <a:prstGeom prst="rect">
            <a:avLst/>
          </a:prstGeom>
        </p:spPr>
      </p:pic>
      <p:sp>
        <p:nvSpPr>
          <p:cNvPr id="2" name="TextBox 1">
            <a:extLst>
              <a:ext uri="{FF2B5EF4-FFF2-40B4-BE49-F238E27FC236}">
                <a16:creationId xmlns:a16="http://schemas.microsoft.com/office/drawing/2014/main" id="{3F2F1B41-39E4-E545-B0E4-B84B688DE7EC}"/>
              </a:ext>
            </a:extLst>
          </p:cNvPr>
          <p:cNvSpPr txBox="1"/>
          <p:nvPr/>
        </p:nvSpPr>
        <p:spPr>
          <a:xfrm rot="16200000">
            <a:off x="4663472" y="3524739"/>
            <a:ext cx="3462463" cy="338554"/>
          </a:xfrm>
          <a:prstGeom prst="rect">
            <a:avLst/>
          </a:prstGeom>
          <a:solidFill>
            <a:schemeClr val="bg1"/>
          </a:solidFill>
        </p:spPr>
        <p:txBody>
          <a:bodyPr wrap="square" rtlCol="0">
            <a:spAutoFit/>
          </a:bodyPr>
          <a:lstStyle/>
          <a:p>
            <a:pPr>
              <a:buNone/>
            </a:pPr>
            <a:r>
              <a:rPr lang="en-US" sz="1600" dirty="0">
                <a:latin typeface="Helvetica" pitchFamily="2" charset="0"/>
              </a:rPr>
              <a:t>Spray Momentum Flux (Nm</a:t>
            </a:r>
            <a:r>
              <a:rPr lang="en-US" sz="1600" baseline="30000" dirty="0">
                <a:latin typeface="Helvetica" pitchFamily="2" charset="0"/>
              </a:rPr>
              <a:t>-2</a:t>
            </a:r>
            <a:r>
              <a:rPr lang="en-US" sz="1600" dirty="0">
                <a:latin typeface="Helvetica" pitchFamily="2" charset="0"/>
              </a:rPr>
              <a:t>𝜇m</a:t>
            </a:r>
            <a:r>
              <a:rPr lang="en-US" sz="1600" baseline="30000" dirty="0">
                <a:latin typeface="Helvetica" pitchFamily="2" charset="0"/>
              </a:rPr>
              <a:t>-1</a:t>
            </a:r>
            <a:r>
              <a:rPr lang="en-US" sz="1600" dirty="0">
                <a:latin typeface="Helvetica" pitchFamily="2" charset="0"/>
              </a:rPr>
              <a:t>)</a:t>
            </a:r>
          </a:p>
        </p:txBody>
      </p:sp>
      <p:sp>
        <p:nvSpPr>
          <p:cNvPr id="3" name="TextBox 2">
            <a:extLst>
              <a:ext uri="{FF2B5EF4-FFF2-40B4-BE49-F238E27FC236}">
                <a16:creationId xmlns:a16="http://schemas.microsoft.com/office/drawing/2014/main" id="{F97A253B-07DA-374C-A5E2-346BC2BA1519}"/>
              </a:ext>
            </a:extLst>
          </p:cNvPr>
          <p:cNvSpPr txBox="1"/>
          <p:nvPr/>
        </p:nvSpPr>
        <p:spPr>
          <a:xfrm>
            <a:off x="6505373" y="5366825"/>
            <a:ext cx="570362" cy="338554"/>
          </a:xfrm>
          <a:prstGeom prst="rect">
            <a:avLst/>
          </a:prstGeom>
          <a:noFill/>
        </p:spPr>
        <p:txBody>
          <a:bodyPr wrap="square" rtlCol="0">
            <a:spAutoFit/>
          </a:bodyPr>
          <a:lstStyle/>
          <a:p>
            <a:pPr>
              <a:buNone/>
            </a:pPr>
            <a:r>
              <a:rPr lang="en-US" sz="1600" dirty="0">
                <a:latin typeface="Helvetica" pitchFamily="2" charset="0"/>
              </a:rPr>
              <a:t>10</a:t>
            </a:r>
            <a:r>
              <a:rPr lang="en-US" sz="1600" baseline="30000" dirty="0">
                <a:latin typeface="Helvetica" pitchFamily="2" charset="0"/>
              </a:rPr>
              <a:t>-9</a:t>
            </a:r>
            <a:endParaRPr lang="en-US" sz="1600" dirty="0">
              <a:latin typeface="Helvetica" pitchFamily="2" charset="0"/>
            </a:endParaRPr>
          </a:p>
        </p:txBody>
      </p:sp>
      <p:sp>
        <p:nvSpPr>
          <p:cNvPr id="19" name="TextBox 18">
            <a:extLst>
              <a:ext uri="{FF2B5EF4-FFF2-40B4-BE49-F238E27FC236}">
                <a16:creationId xmlns:a16="http://schemas.microsoft.com/office/drawing/2014/main" id="{5F5F4268-1809-F44D-926A-C1355EAF7009}"/>
              </a:ext>
            </a:extLst>
          </p:cNvPr>
          <p:cNvSpPr txBox="1"/>
          <p:nvPr/>
        </p:nvSpPr>
        <p:spPr>
          <a:xfrm>
            <a:off x="6508569" y="4715628"/>
            <a:ext cx="570362" cy="338554"/>
          </a:xfrm>
          <a:prstGeom prst="rect">
            <a:avLst/>
          </a:prstGeom>
          <a:noFill/>
        </p:spPr>
        <p:txBody>
          <a:bodyPr wrap="square" rtlCol="0">
            <a:spAutoFit/>
          </a:bodyPr>
          <a:lstStyle/>
          <a:p>
            <a:pPr>
              <a:buNone/>
            </a:pPr>
            <a:r>
              <a:rPr lang="en-US" sz="1600" dirty="0">
                <a:latin typeface="Helvetica" pitchFamily="2" charset="0"/>
              </a:rPr>
              <a:t>10</a:t>
            </a:r>
            <a:r>
              <a:rPr lang="en-US" sz="1600" baseline="30000" dirty="0">
                <a:latin typeface="Helvetica" pitchFamily="2" charset="0"/>
              </a:rPr>
              <a:t>-8</a:t>
            </a:r>
            <a:endParaRPr lang="en-US" sz="1600" dirty="0">
              <a:latin typeface="Helvetica" pitchFamily="2" charset="0"/>
            </a:endParaRPr>
          </a:p>
        </p:txBody>
      </p:sp>
      <p:sp>
        <p:nvSpPr>
          <p:cNvPr id="22" name="TextBox 21">
            <a:extLst>
              <a:ext uri="{FF2B5EF4-FFF2-40B4-BE49-F238E27FC236}">
                <a16:creationId xmlns:a16="http://schemas.microsoft.com/office/drawing/2014/main" id="{AFCBD2D8-08E5-F743-BB1A-0E328082CF2E}"/>
              </a:ext>
            </a:extLst>
          </p:cNvPr>
          <p:cNvSpPr txBox="1"/>
          <p:nvPr/>
        </p:nvSpPr>
        <p:spPr>
          <a:xfrm>
            <a:off x="6505373" y="4033852"/>
            <a:ext cx="570362" cy="338554"/>
          </a:xfrm>
          <a:prstGeom prst="rect">
            <a:avLst/>
          </a:prstGeom>
          <a:noFill/>
        </p:spPr>
        <p:txBody>
          <a:bodyPr wrap="square" rtlCol="0">
            <a:spAutoFit/>
          </a:bodyPr>
          <a:lstStyle/>
          <a:p>
            <a:pPr>
              <a:buNone/>
            </a:pPr>
            <a:r>
              <a:rPr lang="en-US" sz="1600" dirty="0">
                <a:latin typeface="Helvetica" pitchFamily="2" charset="0"/>
              </a:rPr>
              <a:t>10</a:t>
            </a:r>
            <a:r>
              <a:rPr lang="en-US" sz="1600" baseline="30000" dirty="0">
                <a:latin typeface="Helvetica" pitchFamily="2" charset="0"/>
              </a:rPr>
              <a:t>-7</a:t>
            </a:r>
            <a:endParaRPr lang="en-US" sz="1600" dirty="0">
              <a:latin typeface="Helvetica" pitchFamily="2" charset="0"/>
            </a:endParaRPr>
          </a:p>
        </p:txBody>
      </p:sp>
      <p:sp>
        <p:nvSpPr>
          <p:cNvPr id="23" name="TextBox 22">
            <a:extLst>
              <a:ext uri="{FF2B5EF4-FFF2-40B4-BE49-F238E27FC236}">
                <a16:creationId xmlns:a16="http://schemas.microsoft.com/office/drawing/2014/main" id="{66E7119D-2D4C-B341-9522-998C3E4B906B}"/>
              </a:ext>
            </a:extLst>
          </p:cNvPr>
          <p:cNvSpPr txBox="1"/>
          <p:nvPr/>
        </p:nvSpPr>
        <p:spPr>
          <a:xfrm>
            <a:off x="6505373" y="3335109"/>
            <a:ext cx="570362" cy="338554"/>
          </a:xfrm>
          <a:prstGeom prst="rect">
            <a:avLst/>
          </a:prstGeom>
          <a:noFill/>
        </p:spPr>
        <p:txBody>
          <a:bodyPr wrap="square" rtlCol="0">
            <a:spAutoFit/>
          </a:bodyPr>
          <a:lstStyle/>
          <a:p>
            <a:pPr>
              <a:buNone/>
            </a:pPr>
            <a:r>
              <a:rPr lang="en-US" sz="1600" dirty="0">
                <a:latin typeface="Helvetica" pitchFamily="2" charset="0"/>
              </a:rPr>
              <a:t>10</a:t>
            </a:r>
            <a:r>
              <a:rPr lang="en-US" sz="1600" baseline="30000" dirty="0">
                <a:latin typeface="Helvetica" pitchFamily="2" charset="0"/>
              </a:rPr>
              <a:t>-6</a:t>
            </a:r>
            <a:endParaRPr lang="en-US" sz="1600" dirty="0">
              <a:latin typeface="Helvetica" pitchFamily="2" charset="0"/>
            </a:endParaRPr>
          </a:p>
        </p:txBody>
      </p:sp>
      <p:sp>
        <p:nvSpPr>
          <p:cNvPr id="24" name="TextBox 23">
            <a:extLst>
              <a:ext uri="{FF2B5EF4-FFF2-40B4-BE49-F238E27FC236}">
                <a16:creationId xmlns:a16="http://schemas.microsoft.com/office/drawing/2014/main" id="{C14E157B-6A7E-E346-88A6-958310737E7C}"/>
              </a:ext>
            </a:extLst>
          </p:cNvPr>
          <p:cNvSpPr txBox="1"/>
          <p:nvPr/>
        </p:nvSpPr>
        <p:spPr>
          <a:xfrm>
            <a:off x="6505373" y="2636366"/>
            <a:ext cx="570362" cy="338554"/>
          </a:xfrm>
          <a:prstGeom prst="rect">
            <a:avLst/>
          </a:prstGeom>
          <a:noFill/>
        </p:spPr>
        <p:txBody>
          <a:bodyPr wrap="square" rtlCol="0">
            <a:spAutoFit/>
          </a:bodyPr>
          <a:lstStyle/>
          <a:p>
            <a:pPr>
              <a:buNone/>
            </a:pPr>
            <a:r>
              <a:rPr lang="en-US" sz="1600" dirty="0">
                <a:latin typeface="Helvetica" pitchFamily="2" charset="0"/>
              </a:rPr>
              <a:t>10</a:t>
            </a:r>
            <a:r>
              <a:rPr lang="en-US" sz="1600" baseline="30000" dirty="0">
                <a:latin typeface="Helvetica" pitchFamily="2" charset="0"/>
              </a:rPr>
              <a:t>-5</a:t>
            </a:r>
            <a:endParaRPr lang="en-US" sz="1600" dirty="0">
              <a:latin typeface="Helvetica" pitchFamily="2" charset="0"/>
            </a:endParaRPr>
          </a:p>
        </p:txBody>
      </p:sp>
      <p:sp>
        <p:nvSpPr>
          <p:cNvPr id="25" name="TextBox 24">
            <a:extLst>
              <a:ext uri="{FF2B5EF4-FFF2-40B4-BE49-F238E27FC236}">
                <a16:creationId xmlns:a16="http://schemas.microsoft.com/office/drawing/2014/main" id="{55ABFEDB-5745-544E-B5B8-28BA034A2021}"/>
              </a:ext>
            </a:extLst>
          </p:cNvPr>
          <p:cNvSpPr txBox="1"/>
          <p:nvPr/>
        </p:nvSpPr>
        <p:spPr>
          <a:xfrm>
            <a:off x="6505373" y="1962786"/>
            <a:ext cx="570362" cy="338554"/>
          </a:xfrm>
          <a:prstGeom prst="rect">
            <a:avLst/>
          </a:prstGeom>
          <a:noFill/>
        </p:spPr>
        <p:txBody>
          <a:bodyPr wrap="square" rtlCol="0">
            <a:spAutoFit/>
          </a:bodyPr>
          <a:lstStyle/>
          <a:p>
            <a:pPr>
              <a:buNone/>
            </a:pPr>
            <a:r>
              <a:rPr lang="en-US" sz="1600" dirty="0">
                <a:latin typeface="Helvetica" pitchFamily="2" charset="0"/>
              </a:rPr>
              <a:t>10</a:t>
            </a:r>
            <a:r>
              <a:rPr lang="en-US" sz="1600" baseline="30000" dirty="0">
                <a:latin typeface="Helvetica" pitchFamily="2" charset="0"/>
              </a:rPr>
              <a:t>-4</a:t>
            </a:r>
            <a:endParaRPr lang="en-US" sz="1600" dirty="0">
              <a:latin typeface="Helvetica" pitchFamily="2" charset="0"/>
            </a:endParaRPr>
          </a:p>
        </p:txBody>
      </p:sp>
      <p:sp>
        <p:nvSpPr>
          <p:cNvPr id="26" name="TextBox 25">
            <a:extLst>
              <a:ext uri="{FF2B5EF4-FFF2-40B4-BE49-F238E27FC236}">
                <a16:creationId xmlns:a16="http://schemas.microsoft.com/office/drawing/2014/main" id="{F09577F5-2C75-B848-9B27-45C23A4FA923}"/>
              </a:ext>
            </a:extLst>
          </p:cNvPr>
          <p:cNvSpPr txBox="1"/>
          <p:nvPr/>
        </p:nvSpPr>
        <p:spPr>
          <a:xfrm>
            <a:off x="6872153" y="5806772"/>
            <a:ext cx="570362" cy="338554"/>
          </a:xfrm>
          <a:prstGeom prst="rect">
            <a:avLst/>
          </a:prstGeom>
          <a:noFill/>
        </p:spPr>
        <p:txBody>
          <a:bodyPr wrap="square" rtlCol="0">
            <a:spAutoFit/>
          </a:bodyPr>
          <a:lstStyle/>
          <a:p>
            <a:pPr>
              <a:buNone/>
            </a:pPr>
            <a:r>
              <a:rPr lang="en-US" sz="1600" dirty="0">
                <a:latin typeface="Helvetica" pitchFamily="2" charset="0"/>
              </a:rPr>
              <a:t>1</a:t>
            </a:r>
          </a:p>
        </p:txBody>
      </p:sp>
      <p:sp>
        <p:nvSpPr>
          <p:cNvPr id="27" name="TextBox 26">
            <a:extLst>
              <a:ext uri="{FF2B5EF4-FFF2-40B4-BE49-F238E27FC236}">
                <a16:creationId xmlns:a16="http://schemas.microsoft.com/office/drawing/2014/main" id="{BDE64144-1ADE-EC4B-82B5-5BE39CB855A8}"/>
              </a:ext>
            </a:extLst>
          </p:cNvPr>
          <p:cNvSpPr txBox="1"/>
          <p:nvPr/>
        </p:nvSpPr>
        <p:spPr>
          <a:xfrm>
            <a:off x="7872951" y="5799027"/>
            <a:ext cx="570362" cy="338554"/>
          </a:xfrm>
          <a:prstGeom prst="rect">
            <a:avLst/>
          </a:prstGeom>
          <a:noFill/>
        </p:spPr>
        <p:txBody>
          <a:bodyPr wrap="square" rtlCol="0">
            <a:spAutoFit/>
          </a:bodyPr>
          <a:lstStyle/>
          <a:p>
            <a:pPr>
              <a:buNone/>
            </a:pPr>
            <a:r>
              <a:rPr lang="en-US" sz="1600" dirty="0">
                <a:latin typeface="Helvetica" pitchFamily="2" charset="0"/>
              </a:rPr>
              <a:t>10</a:t>
            </a:r>
          </a:p>
        </p:txBody>
      </p:sp>
      <p:sp>
        <p:nvSpPr>
          <p:cNvPr id="28" name="TextBox 27">
            <a:extLst>
              <a:ext uri="{FF2B5EF4-FFF2-40B4-BE49-F238E27FC236}">
                <a16:creationId xmlns:a16="http://schemas.microsoft.com/office/drawing/2014/main" id="{13C9EE34-2D88-D84D-9B69-BB9C13D10414}"/>
              </a:ext>
            </a:extLst>
          </p:cNvPr>
          <p:cNvSpPr txBox="1"/>
          <p:nvPr/>
        </p:nvSpPr>
        <p:spPr>
          <a:xfrm>
            <a:off x="8875205" y="5799027"/>
            <a:ext cx="570362" cy="338554"/>
          </a:xfrm>
          <a:prstGeom prst="rect">
            <a:avLst/>
          </a:prstGeom>
          <a:noFill/>
        </p:spPr>
        <p:txBody>
          <a:bodyPr wrap="square" rtlCol="0">
            <a:spAutoFit/>
          </a:bodyPr>
          <a:lstStyle/>
          <a:p>
            <a:pPr>
              <a:buNone/>
            </a:pPr>
            <a:r>
              <a:rPr lang="en-US" sz="1600" dirty="0">
                <a:latin typeface="Helvetica" pitchFamily="2" charset="0"/>
              </a:rPr>
              <a:t>100</a:t>
            </a:r>
          </a:p>
        </p:txBody>
      </p:sp>
      <p:sp>
        <p:nvSpPr>
          <p:cNvPr id="29" name="TextBox 28">
            <a:extLst>
              <a:ext uri="{FF2B5EF4-FFF2-40B4-BE49-F238E27FC236}">
                <a16:creationId xmlns:a16="http://schemas.microsoft.com/office/drawing/2014/main" id="{8DD06352-F2A1-EE4C-9118-8362EFDE0ABB}"/>
              </a:ext>
            </a:extLst>
          </p:cNvPr>
          <p:cNvSpPr txBox="1"/>
          <p:nvPr/>
        </p:nvSpPr>
        <p:spPr>
          <a:xfrm>
            <a:off x="10004475" y="5799027"/>
            <a:ext cx="734730" cy="338554"/>
          </a:xfrm>
          <a:prstGeom prst="rect">
            <a:avLst/>
          </a:prstGeom>
          <a:noFill/>
        </p:spPr>
        <p:txBody>
          <a:bodyPr wrap="square" rtlCol="0">
            <a:spAutoFit/>
          </a:bodyPr>
          <a:lstStyle/>
          <a:p>
            <a:pPr>
              <a:buNone/>
            </a:pPr>
            <a:r>
              <a:rPr lang="en-US" sz="1600" dirty="0">
                <a:latin typeface="Helvetica" pitchFamily="2" charset="0"/>
              </a:rPr>
              <a:t>1000</a:t>
            </a:r>
          </a:p>
        </p:txBody>
      </p:sp>
      <p:sp>
        <p:nvSpPr>
          <p:cNvPr id="30" name="TextBox 29">
            <a:extLst>
              <a:ext uri="{FF2B5EF4-FFF2-40B4-BE49-F238E27FC236}">
                <a16:creationId xmlns:a16="http://schemas.microsoft.com/office/drawing/2014/main" id="{1FD21797-17C8-594B-AD76-6E8CD21AC43B}"/>
              </a:ext>
            </a:extLst>
          </p:cNvPr>
          <p:cNvSpPr txBox="1"/>
          <p:nvPr/>
        </p:nvSpPr>
        <p:spPr>
          <a:xfrm>
            <a:off x="11098115" y="5806772"/>
            <a:ext cx="801277" cy="338554"/>
          </a:xfrm>
          <a:prstGeom prst="rect">
            <a:avLst/>
          </a:prstGeom>
          <a:noFill/>
        </p:spPr>
        <p:txBody>
          <a:bodyPr wrap="square" rtlCol="0">
            <a:spAutoFit/>
          </a:bodyPr>
          <a:lstStyle/>
          <a:p>
            <a:pPr>
              <a:buNone/>
            </a:pPr>
            <a:r>
              <a:rPr lang="en-US" sz="1600" dirty="0">
                <a:latin typeface="Helvetica" pitchFamily="2" charset="0"/>
              </a:rPr>
              <a:t>10000</a:t>
            </a:r>
          </a:p>
        </p:txBody>
      </p:sp>
      <p:sp>
        <p:nvSpPr>
          <p:cNvPr id="31" name="TextBox 30">
            <a:extLst>
              <a:ext uri="{FF2B5EF4-FFF2-40B4-BE49-F238E27FC236}">
                <a16:creationId xmlns:a16="http://schemas.microsoft.com/office/drawing/2014/main" id="{B0D2070E-FCDD-AB42-A2FF-45B41CB63258}"/>
              </a:ext>
            </a:extLst>
          </p:cNvPr>
          <p:cNvSpPr txBox="1"/>
          <p:nvPr/>
        </p:nvSpPr>
        <p:spPr>
          <a:xfrm>
            <a:off x="8565465" y="5757446"/>
            <a:ext cx="1439010" cy="338554"/>
          </a:xfrm>
          <a:prstGeom prst="rect">
            <a:avLst/>
          </a:prstGeom>
          <a:solidFill>
            <a:schemeClr val="bg1"/>
          </a:solidFill>
        </p:spPr>
        <p:txBody>
          <a:bodyPr wrap="square" rtlCol="0">
            <a:spAutoFit/>
          </a:bodyPr>
          <a:lstStyle/>
          <a:p>
            <a:pPr>
              <a:buNone/>
            </a:pPr>
            <a:r>
              <a:rPr lang="en-US" sz="1600" dirty="0">
                <a:latin typeface="Helvetica" pitchFamily="2" charset="0"/>
              </a:rPr>
              <a:t>Radius (𝜇m)</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AC0875A-81CF-C046-8EC5-0929FB95E2DE}"/>
                  </a:ext>
                </a:extLst>
              </p:cNvPr>
              <p:cNvSpPr txBox="1"/>
              <p:nvPr/>
            </p:nvSpPr>
            <p:spPr>
              <a:xfrm>
                <a:off x="8599305" y="2133600"/>
                <a:ext cx="2899448" cy="307777"/>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20</m:t>
                      </m:r>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𝑈</m:t>
                          </m:r>
                        </m:e>
                        <m:sub>
                          <m:r>
                            <a:rPr lang="en-US" b="0" i="1" smtClean="0">
                              <a:latin typeface="Cambria Math" panose="02040503050406030204" pitchFamily="18" charset="0"/>
                              <a:ea typeface="Cambria Math" panose="02040503050406030204" pitchFamily="18" charset="0"/>
                            </a:rPr>
                            <m:t>10</m:t>
                          </m:r>
                        </m:sub>
                      </m:sSub>
                      <m:r>
                        <a:rPr lang="en-US" b="0" i="1" smtClean="0">
                          <a:latin typeface="Cambria Math" panose="02040503050406030204" pitchFamily="18" charset="0"/>
                          <a:ea typeface="Cambria Math" panose="02040503050406030204" pitchFamily="18" charset="0"/>
                        </a:rPr>
                        <m:t>≤40</m:t>
                      </m:r>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oMath>
                  </m:oMathPara>
                </a14:m>
                <a:endParaRPr lang="en-US" dirty="0"/>
              </a:p>
            </p:txBody>
          </p:sp>
        </mc:Choice>
        <mc:Fallback>
          <p:sp>
            <p:nvSpPr>
              <p:cNvPr id="8" name="TextBox 7">
                <a:extLst>
                  <a:ext uri="{FF2B5EF4-FFF2-40B4-BE49-F238E27FC236}">
                    <a16:creationId xmlns:a16="http://schemas.microsoft.com/office/drawing/2014/main" id="{AAC0875A-81CF-C046-8EC5-0929FB95E2DE}"/>
                  </a:ext>
                </a:extLst>
              </p:cNvPr>
              <p:cNvSpPr txBox="1">
                <a:spLocks noRot="1" noChangeAspect="1" noMove="1" noResize="1" noEditPoints="1" noAdjustHandles="1" noChangeArrowheads="1" noChangeShapeType="1" noTextEdit="1"/>
              </p:cNvSpPr>
              <p:nvPr/>
            </p:nvSpPr>
            <p:spPr>
              <a:xfrm>
                <a:off x="8599305" y="2133600"/>
                <a:ext cx="2899448" cy="307777"/>
              </a:xfrm>
              <a:prstGeom prst="rect">
                <a:avLst/>
              </a:prstGeom>
              <a:blipFill>
                <a:blip r:embed="rId8"/>
                <a:stretch>
                  <a:fillRect l="-1684" r="-421" b="-18000"/>
                </a:stretch>
              </a:blipFill>
            </p:spPr>
            <p:txBody>
              <a:bodyPr/>
              <a:lstStyle/>
              <a:p>
                <a:r>
                  <a:rPr lang="en-US">
                    <a:noFill/>
                  </a:rPr>
                  <a:t> </a:t>
                </a:r>
              </a:p>
            </p:txBody>
          </p:sp>
        </mc:Fallback>
      </mc:AlternateContent>
    </p:spTree>
    <p:extLst>
      <p:ext uri="{BB962C8B-B14F-4D97-AF65-F5344CB8AC3E}">
        <p14:creationId xmlns:p14="http://schemas.microsoft.com/office/powerpoint/2010/main" val="138091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12" grpId="0" animBg="1"/>
      <p:bldP spid="13" grpId="0" animBg="1"/>
      <p:bldP spid="14" grpId="0" animBg="1"/>
      <p:bldP spid="2" grpId="0" animBg="1"/>
      <p:bldP spid="3" grpId="0"/>
      <p:bldP spid="19" grpId="0"/>
      <p:bldP spid="22" grpId="0"/>
      <p:bldP spid="23" grpId="0"/>
      <p:bldP spid="24" grpId="0"/>
      <p:bldP spid="25" grpId="0"/>
      <p:bldP spid="26" grpId="0"/>
      <p:bldP spid="27" grpId="0"/>
      <p:bldP spid="28" grpId="0"/>
      <p:bldP spid="29" grpId="0"/>
      <p:bldP spid="30" grpId="0"/>
      <p:bldP spid="31"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5" y="1371600"/>
            <a:ext cx="6011335" cy="4800600"/>
          </a:xfrm>
        </p:spPr>
        <p:txBody>
          <a:bodyPr>
            <a:noAutofit/>
          </a:bodyPr>
          <a:lstStyle/>
          <a:p>
            <a:pPr marL="342900" indent="-342900">
              <a:buFont typeface="Arial" charset="0"/>
              <a:buChar char="•"/>
            </a:pPr>
            <a:r>
              <a:rPr lang="en-US" dirty="0">
                <a:latin typeface="Avenir Book" charset="0"/>
                <a:ea typeface="Avenir Book" charset="0"/>
                <a:cs typeface="Avenir Book" charset="0"/>
              </a:rPr>
              <a:t>Can momentum extracted by spray account for the observed reduction in the drag coefficient? </a:t>
            </a:r>
          </a:p>
          <a:p>
            <a:pPr lvl="1" indent="-342900">
              <a:buFont typeface="Arial" charset="0"/>
              <a:buChar char="•"/>
            </a:pPr>
            <a:r>
              <a:rPr lang="en-US" dirty="0">
                <a:latin typeface="Avenir Book" charset="0"/>
                <a:ea typeface="Avenir Book" charset="0"/>
                <a:cs typeface="Avenir Book" charset="0"/>
              </a:rPr>
              <a:t>Tested with a surface flux model that would otherwise have a drag coefficient that increases linearly with wind speed</a:t>
            </a:r>
          </a:p>
          <a:p>
            <a:pPr lvl="1" indent="-342900">
              <a:buFont typeface="Arial" charset="0"/>
              <a:buChar char="•"/>
            </a:pPr>
            <a:r>
              <a:rPr lang="en-US" dirty="0">
                <a:latin typeface="Avenir Book" charset="0"/>
                <a:ea typeface="Avenir Book" charset="0"/>
                <a:cs typeface="Avenir Book" charset="0"/>
              </a:rPr>
              <a:t>An iterative, air-sea coupling model, the Modularized Flux Testbed (MFT) is used (Bourassa 2006, AOI).</a:t>
            </a:r>
          </a:p>
          <a:p>
            <a:pPr marL="0" indent="0">
              <a:buNone/>
            </a:pPr>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The waves ’feel’ the reduced stress, </a:t>
            </a:r>
          </a:p>
          <a:p>
            <a:pPr lvl="1"/>
            <a:r>
              <a:rPr lang="en-US" dirty="0">
                <a:latin typeface="Avenir Book" charset="0"/>
                <a:ea typeface="Avenir Book" charset="0"/>
                <a:cs typeface="Avenir Book" charset="0"/>
              </a:rPr>
              <a:t>Which reduces the roughness length</a:t>
            </a:r>
          </a:p>
          <a:p>
            <a:pPr lvl="1"/>
            <a:r>
              <a:rPr lang="en-US" dirty="0">
                <a:latin typeface="Avenir Book" charset="0"/>
                <a:ea typeface="Avenir Book" charset="0"/>
                <a:cs typeface="Avenir Book" charset="0"/>
              </a:rPr>
              <a:t>Further reducing the stress</a:t>
            </a:r>
          </a:p>
          <a:p>
            <a:pPr lvl="1"/>
            <a:r>
              <a:rPr lang="en-US" dirty="0">
                <a:latin typeface="Avenir Book" charset="0"/>
                <a:ea typeface="Avenir Book" charset="0"/>
                <a:cs typeface="Avenir Book" charset="0"/>
              </a:rPr>
              <a:t>Countered by a reduction in spray production and its impact on stress</a:t>
            </a:r>
          </a:p>
        </p:txBody>
      </p:sp>
      <p:cxnSp>
        <p:nvCxnSpPr>
          <p:cNvPr id="5" name="Straight Connector 4"/>
          <p:cNvCxnSpPr/>
          <p:nvPr/>
        </p:nvCxnSpPr>
        <p:spPr>
          <a:xfrm>
            <a:off x="0" y="931333"/>
            <a:ext cx="12192000" cy="0"/>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665" y="138640"/>
            <a:ext cx="9026084" cy="738664"/>
          </a:xfrm>
          <a:prstGeom prst="rect">
            <a:avLst/>
          </a:prstGeom>
          <a:noFill/>
        </p:spPr>
        <p:txBody>
          <a:bodyPr wrap="square" rtlCol="0">
            <a:spAutoFit/>
          </a:bodyPr>
          <a:lstStyle/>
          <a:p>
            <a:pPr>
              <a:buNone/>
            </a:pPr>
            <a:r>
              <a:rPr lang="en-US" sz="4200" dirty="0">
                <a:solidFill>
                  <a:srgbClr val="0070C0"/>
                </a:solidFill>
                <a:latin typeface="Avenir Book" charset="0"/>
                <a:ea typeface="Avenir Book" charset="0"/>
                <a:cs typeface="Avenir Book" charset="0"/>
              </a:rPr>
              <a:t>Flux Model </a:t>
            </a:r>
            <a:r>
              <a:rPr lang="mr-IN" sz="4200" dirty="0">
                <a:solidFill>
                  <a:srgbClr val="0070C0"/>
                </a:solidFill>
                <a:latin typeface="Avenir Book" charset="0"/>
                <a:ea typeface="Avenir Book" charset="0"/>
                <a:cs typeface="Avenir Book" charset="0"/>
              </a:rPr>
              <a:t>–</a:t>
            </a:r>
            <a:r>
              <a:rPr lang="en-US" sz="4200" dirty="0">
                <a:solidFill>
                  <a:srgbClr val="0070C0"/>
                </a:solidFill>
                <a:latin typeface="Avenir Book" charset="0"/>
                <a:ea typeface="Avenir Book" charset="0"/>
                <a:cs typeface="Avenir Book" charset="0"/>
              </a:rPr>
              <a:t> Stress Components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dirty="0"/>
              <a:t>IOVWST 2024</a:t>
            </a:r>
            <a:br>
              <a:rPr lang="en-US" dirty="0"/>
            </a:br>
            <a:fld id="{4608D958-97DE-8E47-93AF-B7D3A3CFBBB7}" type="slidenum">
              <a:rPr lang="en-US" smtClean="0"/>
              <a:pPr>
                <a:buNone/>
              </a:pPr>
              <a:t>6</a:t>
            </a:fld>
            <a:endParaRPr lang="en-US" sz="1600" b="1" dirty="0">
              <a:latin typeface="Avenir Book" charset="0"/>
              <a:ea typeface="Avenir Book" charset="0"/>
              <a:cs typeface="Avenir Book"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147" r="7096"/>
          <a:stretch/>
        </p:blipFill>
        <p:spPr>
          <a:xfrm>
            <a:off x="6096000" y="1601096"/>
            <a:ext cx="6096000" cy="4666169"/>
          </a:xfrm>
          <a:prstGeom prst="rect">
            <a:avLst/>
          </a:prstGeom>
        </p:spPr>
      </p:pic>
      <p:pic>
        <p:nvPicPr>
          <p:cNvPr id="11" name="Picture 10" descr="C:\Users\Meredith Field\Documents\Logos\copaslogo_type_trans.gif">
            <a:extLst>
              <a:ext uri="{FF2B5EF4-FFF2-40B4-BE49-F238E27FC236}">
                <a16:creationId xmlns:a16="http://schemas.microsoft.com/office/drawing/2014/main" id="{F07AE053-2347-DC4E-9EAF-BEF4946D69BC}"/>
              </a:ext>
            </a:extLst>
          </p:cNvPr>
          <p:cNvPicPr>
            <a:picLocks noChangeAspect="1" noChangeArrowheads="1"/>
          </p:cNvPicPr>
          <p:nvPr/>
        </p:nvPicPr>
        <p:blipFill>
          <a:blip r:embed="rId4" cstate="print"/>
          <a:srcRect/>
          <a:stretch>
            <a:fillRect/>
          </a:stretch>
        </p:blipFill>
        <p:spPr bwMode="auto">
          <a:xfrm>
            <a:off x="11713338" y="414843"/>
            <a:ext cx="478662" cy="475342"/>
          </a:xfrm>
          <a:prstGeom prst="rect">
            <a:avLst/>
          </a:prstGeom>
          <a:noFill/>
          <a:ln>
            <a:noFill/>
          </a:ln>
        </p:spPr>
      </p:pic>
      <p:pic>
        <p:nvPicPr>
          <p:cNvPr id="12" name="Picture 142" descr="C:\Users\Meredith Field\Documents\PR\FSU_IdentityGuide\RGB_Seal_trans.gif">
            <a:extLst>
              <a:ext uri="{FF2B5EF4-FFF2-40B4-BE49-F238E27FC236}">
                <a16:creationId xmlns:a16="http://schemas.microsoft.com/office/drawing/2014/main" id="{C44F99DD-C761-DB4A-84C4-4BA5DCD65C50}"/>
              </a:ext>
            </a:extLst>
          </p:cNvPr>
          <p:cNvPicPr>
            <a:picLocks noChangeAspect="1" noChangeArrowheads="1"/>
          </p:cNvPicPr>
          <p:nvPr/>
        </p:nvPicPr>
        <p:blipFill>
          <a:blip r:embed="rId5" cstate="print"/>
          <a:srcRect/>
          <a:stretch>
            <a:fillRect/>
          </a:stretch>
        </p:blipFill>
        <p:spPr bwMode="auto">
          <a:xfrm>
            <a:off x="10739205" y="415730"/>
            <a:ext cx="466344" cy="475488"/>
          </a:xfrm>
          <a:prstGeom prst="rect">
            <a:avLst/>
          </a:prstGeom>
          <a:noFill/>
          <a:ln>
            <a:noFill/>
          </a:ln>
        </p:spPr>
      </p:pic>
      <p:pic>
        <p:nvPicPr>
          <p:cNvPr id="13" name="Picture 12">
            <a:extLst>
              <a:ext uri="{FF2B5EF4-FFF2-40B4-BE49-F238E27FC236}">
                <a16:creationId xmlns:a16="http://schemas.microsoft.com/office/drawing/2014/main" id="{B33F0A7E-AEA7-1546-A3C6-A0312343C1C3}"/>
              </a:ext>
            </a:extLst>
          </p:cNvPr>
          <p:cNvPicPr>
            <a:picLocks noChangeAspect="1"/>
          </p:cNvPicPr>
          <p:nvPr/>
        </p:nvPicPr>
        <p:blipFill>
          <a:blip r:embed="rId6"/>
          <a:stretch>
            <a:fillRect/>
          </a:stretch>
        </p:blipFill>
        <p:spPr>
          <a:xfrm>
            <a:off x="11226588" y="412210"/>
            <a:ext cx="475342" cy="47534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90AC34C-96F0-A844-BA9E-F478E344AABE}"/>
                  </a:ext>
                </a:extLst>
              </p:cNvPr>
              <p:cNvSpPr txBox="1"/>
              <p:nvPr/>
            </p:nvSpPr>
            <p:spPr>
              <a:xfrm>
                <a:off x="8323730" y="4676013"/>
                <a:ext cx="3558476" cy="366062"/>
              </a:xfrm>
              <a:prstGeom prst="rect">
                <a:avLst/>
              </a:prstGeom>
              <a:noFill/>
            </p:spPr>
            <p:txBody>
              <a:bodyPr wrap="square" lIns="0" tIns="0" rIns="0" bIns="0" rtlCol="0">
                <a:spAutoFit/>
              </a:bodyPr>
              <a:lstStyle/>
              <a:p>
                <a14:m>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𝜏</m:t>
                        </m:r>
                      </m:e>
                      <m:sub>
                        <m:r>
                          <a:rPr lang="en-US" sz="2200" b="0" i="1" smtClean="0">
                            <a:latin typeface="Cambria Math" panose="02040503050406030204" pitchFamily="18" charset="0"/>
                          </a:rPr>
                          <m:t>𝑡𝑜𝑡</m:t>
                        </m:r>
                      </m:sub>
                    </m:sSub>
                    <m:r>
                      <a:rPr lang="en-US" sz="2200" b="0" i="1" smtClean="0">
                        <a:latin typeface="Cambria Math" panose="02040503050406030204" pitchFamily="18" charset="0"/>
                      </a:rPr>
                      <m:t>=</m:t>
                    </m:r>
                    <m:sSub>
                      <m:sSubPr>
                        <m:ctrlPr>
                          <a:rPr lang="en-US" sz="2200" b="0" i="1" smtClean="0">
                            <a:solidFill>
                              <a:srgbClr val="008E40"/>
                            </a:solidFill>
                            <a:latin typeface="Cambria Math" panose="02040503050406030204" pitchFamily="18" charset="0"/>
                          </a:rPr>
                        </m:ctrlPr>
                      </m:sSubPr>
                      <m:e>
                        <m:r>
                          <a:rPr lang="en-US" sz="2200" b="0" i="1" smtClean="0">
                            <a:solidFill>
                              <a:srgbClr val="008E40"/>
                            </a:solidFill>
                            <a:latin typeface="Cambria Math" panose="02040503050406030204" pitchFamily="18" charset="0"/>
                            <a:ea typeface="Cambria Math" panose="02040503050406030204" pitchFamily="18" charset="0"/>
                          </a:rPr>
                          <m:t>𝜏</m:t>
                        </m:r>
                      </m:e>
                      <m:sub>
                        <m:r>
                          <a:rPr lang="en-US" sz="2200" b="0" i="1" smtClean="0">
                            <a:solidFill>
                              <a:srgbClr val="008E40"/>
                            </a:solidFill>
                            <a:latin typeface="Cambria Math" panose="02040503050406030204" pitchFamily="18" charset="0"/>
                          </a:rPr>
                          <m:t>𝑤𝑎𝑣𝑒</m:t>
                        </m:r>
                      </m:sub>
                    </m:sSub>
                    <m:r>
                      <a:rPr lang="en-US" sz="2200" b="0" i="1" smtClean="0">
                        <a:latin typeface="Cambria Math" panose="02040503050406030204" pitchFamily="18" charset="0"/>
                      </a:rPr>
                      <m:t>+</m:t>
                    </m:r>
                    <m:sSub>
                      <m:sSubPr>
                        <m:ctrlPr>
                          <a:rPr lang="en-US" sz="2200" b="0" i="1" smtClean="0">
                            <a:solidFill>
                              <a:srgbClr val="0F0EF7"/>
                            </a:solidFill>
                            <a:latin typeface="Cambria Math" panose="02040503050406030204" pitchFamily="18" charset="0"/>
                          </a:rPr>
                        </m:ctrlPr>
                      </m:sSubPr>
                      <m:e>
                        <m:r>
                          <a:rPr lang="en-US" sz="2200" b="0" i="1" smtClean="0">
                            <a:solidFill>
                              <a:srgbClr val="0F0EF7"/>
                            </a:solidFill>
                            <a:latin typeface="Cambria Math" panose="02040503050406030204" pitchFamily="18" charset="0"/>
                            <a:ea typeface="Cambria Math" panose="02040503050406030204" pitchFamily="18" charset="0"/>
                          </a:rPr>
                          <m:t>𝜏</m:t>
                        </m:r>
                      </m:e>
                      <m:sub>
                        <m:r>
                          <a:rPr lang="en-US" sz="2200" b="0" i="1" smtClean="0">
                            <a:solidFill>
                              <a:srgbClr val="0F0EF7"/>
                            </a:solidFill>
                            <a:latin typeface="Cambria Math" panose="02040503050406030204" pitchFamily="18" charset="0"/>
                          </a:rPr>
                          <m:t>𝑏𝑎𝑔</m:t>
                        </m:r>
                      </m:sub>
                    </m:sSub>
                    <m:r>
                      <a:rPr lang="en-US" sz="2200" b="0" i="1" smtClean="0">
                        <a:latin typeface="Cambria Math" panose="02040503050406030204" pitchFamily="18" charset="0"/>
                      </a:rPr>
                      <m:t>+</m:t>
                    </m:r>
                    <m:sSub>
                      <m:sSubPr>
                        <m:ctrlPr>
                          <a:rPr lang="en-US" sz="2200" b="0" i="1" smtClean="0">
                            <a:solidFill>
                              <a:srgbClr val="FF0000"/>
                            </a:solidFill>
                            <a:latin typeface="Cambria Math" panose="02040503050406030204" pitchFamily="18" charset="0"/>
                          </a:rPr>
                        </m:ctrlPr>
                      </m:sSubPr>
                      <m:e>
                        <m:r>
                          <a:rPr lang="en-US" sz="2200" b="0" i="1" smtClean="0">
                            <a:solidFill>
                              <a:srgbClr val="FF0000"/>
                            </a:solidFill>
                            <a:latin typeface="Cambria Math" panose="02040503050406030204" pitchFamily="18" charset="0"/>
                            <a:ea typeface="Cambria Math" panose="02040503050406030204" pitchFamily="18" charset="0"/>
                          </a:rPr>
                          <m:t>𝜏</m:t>
                        </m:r>
                      </m:e>
                      <m:sub>
                        <m:r>
                          <a:rPr lang="en-US" sz="2200" b="0" i="1" smtClean="0">
                            <a:solidFill>
                              <a:srgbClr val="FF0000"/>
                            </a:solidFill>
                            <a:latin typeface="Cambria Math" panose="02040503050406030204" pitchFamily="18" charset="0"/>
                          </a:rPr>
                          <m:t>𝑑𝑟𝑜𝑝</m:t>
                        </m:r>
                      </m:sub>
                    </m:sSub>
                  </m:oMath>
                </a14:m>
                <a:endParaRPr lang="en-US" sz="2200" dirty="0"/>
              </a:p>
            </p:txBody>
          </p:sp>
        </mc:Choice>
        <mc:Fallback xmlns="">
          <p:sp>
            <p:nvSpPr>
              <p:cNvPr id="2" name="TextBox 1">
                <a:extLst>
                  <a:ext uri="{FF2B5EF4-FFF2-40B4-BE49-F238E27FC236}">
                    <a16:creationId xmlns:a16="http://schemas.microsoft.com/office/drawing/2014/main" id="{090AC34C-96F0-A844-BA9E-F478E344AABE}"/>
                  </a:ext>
                </a:extLst>
              </p:cNvPr>
              <p:cNvSpPr txBox="1">
                <a:spLocks noRot="1" noChangeAspect="1" noMove="1" noResize="1" noEditPoints="1" noAdjustHandles="1" noChangeArrowheads="1" noChangeShapeType="1" noTextEdit="1"/>
              </p:cNvSpPr>
              <p:nvPr/>
            </p:nvSpPr>
            <p:spPr>
              <a:xfrm>
                <a:off x="8323730" y="4676013"/>
                <a:ext cx="3558476" cy="366062"/>
              </a:xfrm>
              <a:prstGeom prst="rect">
                <a:avLst/>
              </a:prstGeom>
              <a:blipFill>
                <a:blip r:embed="rId7"/>
                <a:stretch>
                  <a:fillRect b="-2000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EFC58804-7EE9-2F40-A3CB-95D3EA9CB9A8}"/>
              </a:ext>
            </a:extLst>
          </p:cNvPr>
          <p:cNvSpPr/>
          <p:nvPr/>
        </p:nvSpPr>
        <p:spPr>
          <a:xfrm>
            <a:off x="9964600" y="1858893"/>
            <a:ext cx="2075829" cy="1279662"/>
          </a:xfrm>
          <a:prstGeom prst="ellipse">
            <a:avLst/>
          </a:prstGeom>
          <a:noFill/>
          <a:ln w="38100">
            <a:solidFill>
              <a:srgbClr val="DF6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4" y="971450"/>
            <a:ext cx="12031136" cy="1555620"/>
          </a:xfrm>
        </p:spPr>
        <p:txBody>
          <a:bodyPr>
            <a:normAutofit lnSpcReduction="10000"/>
          </a:bodyPr>
          <a:lstStyle/>
          <a:p>
            <a:r>
              <a:rPr lang="en-US" sz="2200" dirty="0">
                <a:latin typeface="Avenir Book" charset="0"/>
                <a:ea typeface="Avenir Book" charset="0"/>
                <a:cs typeface="Avenir Book" charset="0"/>
              </a:rPr>
              <a:t>There is an obvious reduction in the stress and drag coefficient due to to spray effects. The black line is the model without spray, </a:t>
            </a:r>
            <a:r>
              <a:rPr lang="en-US" sz="2200" dirty="0">
                <a:solidFill>
                  <a:srgbClr val="0066FF"/>
                </a:solidFill>
                <a:latin typeface="Avenir Book" charset="0"/>
                <a:ea typeface="Avenir Book" charset="0"/>
                <a:cs typeface="Avenir Book" charset="0"/>
              </a:rPr>
              <a:t>blue is the atmospheric value with spray</a:t>
            </a:r>
            <a:r>
              <a:rPr lang="en-US" sz="2200" dirty="0">
                <a:latin typeface="Avenir Book" charset="0"/>
                <a:ea typeface="Avenir Book" charset="0"/>
                <a:cs typeface="Avenir Book" charset="0"/>
              </a:rPr>
              <a:t>, and </a:t>
            </a:r>
            <a:r>
              <a:rPr lang="en-US" sz="2200" dirty="0">
                <a:solidFill>
                  <a:srgbClr val="FF0000"/>
                </a:solidFill>
                <a:latin typeface="Avenir Book" charset="0"/>
                <a:ea typeface="Avenir Book" charset="0"/>
                <a:cs typeface="Avenir Book" charset="0"/>
              </a:rPr>
              <a:t>red is the oceanic value </a:t>
            </a:r>
          </a:p>
          <a:p>
            <a:endParaRPr lang="en-US" sz="1000" dirty="0">
              <a:latin typeface="Avenir Book" charset="0"/>
              <a:ea typeface="Avenir Book" charset="0"/>
              <a:cs typeface="Avenir Book" charset="0"/>
            </a:endParaRPr>
          </a:p>
          <a:p>
            <a:r>
              <a:rPr lang="en-US" sz="2200" dirty="0">
                <a:latin typeface="Avenir Book" charset="0"/>
                <a:ea typeface="Avenir Book" charset="0"/>
                <a:cs typeface="Avenir Book" charset="0"/>
              </a:rPr>
              <a:t>The drag coefficient levels off early than previous literature reports. Also, there is an unexpected increase in the coefficient at wind speeds greater than 35 ms</a:t>
            </a:r>
            <a:r>
              <a:rPr lang="en-US" sz="2200" baseline="30000" dirty="0">
                <a:latin typeface="Avenir Book" charset="0"/>
                <a:ea typeface="Avenir Book" charset="0"/>
                <a:cs typeface="Avenir Book" charset="0"/>
              </a:rPr>
              <a:t>-1</a:t>
            </a:r>
            <a:endParaRPr lang="en-US" sz="2200" dirty="0">
              <a:latin typeface="Avenir Book" charset="0"/>
              <a:ea typeface="Avenir Book" charset="0"/>
              <a:cs typeface="Avenir Book" charset="0"/>
            </a:endParaRPr>
          </a:p>
        </p:txBody>
      </p:sp>
      <p:cxnSp>
        <p:nvCxnSpPr>
          <p:cNvPr id="5" name="Straight Connector 4"/>
          <p:cNvCxnSpPr/>
          <p:nvPr/>
        </p:nvCxnSpPr>
        <p:spPr>
          <a:xfrm>
            <a:off x="0" y="931333"/>
            <a:ext cx="12192000" cy="0"/>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665" y="138640"/>
            <a:ext cx="10549468" cy="738664"/>
          </a:xfrm>
          <a:prstGeom prst="rect">
            <a:avLst/>
          </a:prstGeom>
          <a:noFill/>
        </p:spPr>
        <p:txBody>
          <a:bodyPr wrap="square" rtlCol="0">
            <a:spAutoFit/>
          </a:bodyPr>
          <a:lstStyle/>
          <a:p>
            <a:pPr>
              <a:buNone/>
            </a:pPr>
            <a:r>
              <a:rPr lang="en-US" sz="4200" dirty="0">
                <a:solidFill>
                  <a:srgbClr val="0070C0"/>
                </a:solidFill>
                <a:latin typeface="Avenir Book" charset="0"/>
                <a:ea typeface="Avenir Book" charset="0"/>
                <a:cs typeface="Avenir Book" charset="0"/>
              </a:rPr>
              <a:t>Flux Model: Spray vs. No Spray </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dirty="0"/>
              <a:t>IOVWST 2024</a:t>
            </a:r>
            <a:br>
              <a:rPr lang="en-US" dirty="0"/>
            </a:br>
            <a:fld id="{4608D958-97DE-8E47-93AF-B7D3A3CFBBB7}" type="slidenum">
              <a:rPr lang="en-US" smtClean="0"/>
              <a:pPr>
                <a:buNone/>
              </a:pPr>
              <a:t>7</a:t>
            </a:fld>
            <a:endParaRPr lang="en-US" sz="1600" b="1" dirty="0">
              <a:latin typeface="Avenir Book" charset="0"/>
              <a:ea typeface="Avenir Book" charset="0"/>
              <a:cs typeface="Avenir Book" charset="0"/>
            </a:endParaRPr>
          </a:p>
        </p:txBody>
      </p:sp>
      <p:pic>
        <p:nvPicPr>
          <p:cNvPr id="13" name="Picture 12" descr="C:\Users\Meredith Field\Documents\Logos\copaslogo_type_trans.gif">
            <a:extLst>
              <a:ext uri="{FF2B5EF4-FFF2-40B4-BE49-F238E27FC236}">
                <a16:creationId xmlns:a16="http://schemas.microsoft.com/office/drawing/2014/main" id="{0713A615-115F-B244-A5E0-D4E420D1AEEE}"/>
              </a:ext>
            </a:extLst>
          </p:cNvPr>
          <p:cNvPicPr>
            <a:picLocks noChangeAspect="1" noChangeArrowheads="1"/>
          </p:cNvPicPr>
          <p:nvPr/>
        </p:nvPicPr>
        <p:blipFill>
          <a:blip r:embed="rId3" cstate="print"/>
          <a:srcRect/>
          <a:stretch>
            <a:fillRect/>
          </a:stretch>
        </p:blipFill>
        <p:spPr bwMode="auto">
          <a:xfrm>
            <a:off x="11713338" y="414843"/>
            <a:ext cx="478662" cy="475342"/>
          </a:xfrm>
          <a:prstGeom prst="rect">
            <a:avLst/>
          </a:prstGeom>
          <a:noFill/>
          <a:ln>
            <a:noFill/>
          </a:ln>
        </p:spPr>
      </p:pic>
      <p:pic>
        <p:nvPicPr>
          <p:cNvPr id="14" name="Picture 142" descr="C:\Users\Meredith Field\Documents\PR\FSU_IdentityGuide\RGB_Seal_trans.gif">
            <a:extLst>
              <a:ext uri="{FF2B5EF4-FFF2-40B4-BE49-F238E27FC236}">
                <a16:creationId xmlns:a16="http://schemas.microsoft.com/office/drawing/2014/main" id="{470AB8CA-3812-EE4B-8D12-4357905484AB}"/>
              </a:ext>
            </a:extLst>
          </p:cNvPr>
          <p:cNvPicPr>
            <a:picLocks noChangeAspect="1" noChangeArrowheads="1"/>
          </p:cNvPicPr>
          <p:nvPr/>
        </p:nvPicPr>
        <p:blipFill>
          <a:blip r:embed="rId4" cstate="print"/>
          <a:srcRect/>
          <a:stretch>
            <a:fillRect/>
          </a:stretch>
        </p:blipFill>
        <p:spPr bwMode="auto">
          <a:xfrm>
            <a:off x="10739205" y="415730"/>
            <a:ext cx="466344" cy="475488"/>
          </a:xfrm>
          <a:prstGeom prst="rect">
            <a:avLst/>
          </a:prstGeom>
          <a:noFill/>
          <a:ln>
            <a:noFill/>
          </a:ln>
        </p:spPr>
      </p:pic>
      <p:pic>
        <p:nvPicPr>
          <p:cNvPr id="15" name="Picture 14">
            <a:extLst>
              <a:ext uri="{FF2B5EF4-FFF2-40B4-BE49-F238E27FC236}">
                <a16:creationId xmlns:a16="http://schemas.microsoft.com/office/drawing/2014/main" id="{0F620E75-1BF5-864E-8BCF-D0F4123A4666}"/>
              </a:ext>
            </a:extLst>
          </p:cNvPr>
          <p:cNvPicPr>
            <a:picLocks noChangeAspect="1"/>
          </p:cNvPicPr>
          <p:nvPr/>
        </p:nvPicPr>
        <p:blipFill>
          <a:blip r:embed="rId5"/>
          <a:stretch>
            <a:fillRect/>
          </a:stretch>
        </p:blipFill>
        <p:spPr>
          <a:xfrm>
            <a:off x="11226588" y="412210"/>
            <a:ext cx="475342" cy="475342"/>
          </a:xfrm>
          <a:prstGeom prst="rect">
            <a:avLst/>
          </a:prstGeom>
        </p:spPr>
      </p:pic>
      <p:pic>
        <p:nvPicPr>
          <p:cNvPr id="7" name="Picture 6">
            <a:extLst>
              <a:ext uri="{FF2B5EF4-FFF2-40B4-BE49-F238E27FC236}">
                <a16:creationId xmlns:a16="http://schemas.microsoft.com/office/drawing/2014/main" id="{D229A434-D62D-95F7-13A9-F325534D92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 y="2414877"/>
            <a:ext cx="5131352" cy="3941473"/>
          </a:xfrm>
          <a:prstGeom prst="rect">
            <a:avLst/>
          </a:prstGeom>
        </p:spPr>
      </p:pic>
      <p:sp>
        <p:nvSpPr>
          <p:cNvPr id="8" name="TextBox 7">
            <a:extLst>
              <a:ext uri="{FF2B5EF4-FFF2-40B4-BE49-F238E27FC236}">
                <a16:creationId xmlns:a16="http://schemas.microsoft.com/office/drawing/2014/main" id="{C586868F-160F-8EC6-C965-3FC383E51443}"/>
              </a:ext>
            </a:extLst>
          </p:cNvPr>
          <p:cNvSpPr txBox="1"/>
          <p:nvPr/>
        </p:nvSpPr>
        <p:spPr>
          <a:xfrm>
            <a:off x="1557867" y="2645919"/>
            <a:ext cx="4042994" cy="400110"/>
          </a:xfrm>
          <a:prstGeom prst="rect">
            <a:avLst/>
          </a:prstGeom>
          <a:noFill/>
        </p:spPr>
        <p:txBody>
          <a:bodyPr wrap="square" rtlCol="0">
            <a:spAutoFit/>
          </a:bodyPr>
          <a:lstStyle/>
          <a:p>
            <a:pPr algn="ctr">
              <a:buNone/>
            </a:pPr>
            <a:r>
              <a:rPr lang="en-US" dirty="0">
                <a:latin typeface="Avenir Book" charset="0"/>
                <a:ea typeface="Avenir Book" charset="0"/>
                <a:cs typeface="Avenir Book" charset="0"/>
              </a:rPr>
              <a:t>Stress</a:t>
            </a:r>
          </a:p>
        </p:txBody>
      </p:sp>
      <p:sp>
        <p:nvSpPr>
          <p:cNvPr id="16" name="TextBox 15"/>
          <p:cNvSpPr txBox="1"/>
          <p:nvPr/>
        </p:nvSpPr>
        <p:spPr>
          <a:xfrm>
            <a:off x="7300549" y="2597985"/>
            <a:ext cx="3386667" cy="400110"/>
          </a:xfrm>
          <a:prstGeom prst="rect">
            <a:avLst/>
          </a:prstGeom>
          <a:noFill/>
        </p:spPr>
        <p:txBody>
          <a:bodyPr wrap="square" rtlCol="0">
            <a:spAutoFit/>
          </a:bodyPr>
          <a:lstStyle/>
          <a:p>
            <a:pPr algn="ctr">
              <a:buNone/>
            </a:pPr>
            <a:r>
              <a:rPr lang="en-US" dirty="0">
                <a:latin typeface="Avenir Book" charset="0"/>
                <a:ea typeface="Avenir Book" charset="0"/>
                <a:cs typeface="Avenir Book" charset="0"/>
              </a:rPr>
              <a:t>Drag Coefficient </a:t>
            </a:r>
          </a:p>
        </p:txBody>
      </p:sp>
      <p:pic>
        <p:nvPicPr>
          <p:cNvPr id="17" name="Picture 16">
            <a:extLst>
              <a:ext uri="{FF2B5EF4-FFF2-40B4-BE49-F238E27FC236}">
                <a16:creationId xmlns:a16="http://schemas.microsoft.com/office/drawing/2014/main" id="{69BF8A18-D31A-3E9C-4688-30CF97E2D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1891" y="2446983"/>
            <a:ext cx="5079687" cy="3909367"/>
          </a:xfrm>
          <a:prstGeom prst="rect">
            <a:avLst/>
          </a:prstGeom>
        </p:spPr>
      </p:pic>
      <p:sp>
        <p:nvSpPr>
          <p:cNvPr id="18" name="Oval 17">
            <a:extLst>
              <a:ext uri="{FF2B5EF4-FFF2-40B4-BE49-F238E27FC236}">
                <a16:creationId xmlns:a16="http://schemas.microsoft.com/office/drawing/2014/main" id="{E672C35C-6448-DF40-BDF7-2FC72CB0F3EF}"/>
              </a:ext>
            </a:extLst>
          </p:cNvPr>
          <p:cNvSpPr/>
          <p:nvPr/>
        </p:nvSpPr>
        <p:spPr>
          <a:xfrm>
            <a:off x="8352930" y="3040145"/>
            <a:ext cx="2491855" cy="1781776"/>
          </a:xfrm>
          <a:prstGeom prst="ellipse">
            <a:avLst/>
          </a:prstGeom>
          <a:noFill/>
          <a:ln w="38100">
            <a:solidFill>
              <a:srgbClr val="DF6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05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90F53-2EA2-9AB2-1962-1A4AC7A56152}"/>
              </a:ext>
            </a:extLst>
          </p:cNvPr>
          <p:cNvSpPr/>
          <p:nvPr/>
        </p:nvSpPr>
        <p:spPr>
          <a:xfrm>
            <a:off x="7844208" y="0"/>
            <a:ext cx="4347792" cy="4388346"/>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BC59A275-06E9-068F-ED55-F794AC633253}"/>
              </a:ext>
            </a:extLst>
          </p:cNvPr>
          <p:cNvSpPr txBox="1">
            <a:spLocks/>
          </p:cNvSpPr>
          <p:nvPr/>
        </p:nvSpPr>
        <p:spPr>
          <a:xfrm>
            <a:off x="76801" y="301625"/>
            <a:ext cx="7761951" cy="751257"/>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solidFill>
                  <a:srgbClr val="0066FF"/>
                </a:solidFill>
              </a:rPr>
              <a:t>Profiles from Dropsonde Observations</a:t>
            </a:r>
          </a:p>
        </p:txBody>
      </p:sp>
      <p:pic>
        <p:nvPicPr>
          <p:cNvPr id="4" name="Picture 3">
            <a:extLst>
              <a:ext uri="{FF2B5EF4-FFF2-40B4-BE49-F238E27FC236}">
                <a16:creationId xmlns:a16="http://schemas.microsoft.com/office/drawing/2014/main" id="{10B50A7C-157C-2387-CC44-9F4FA476B2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4208" y="40554"/>
            <a:ext cx="4347792" cy="4347792"/>
          </a:xfrm>
          <a:prstGeom prst="rect">
            <a:avLst/>
          </a:prstGeom>
        </p:spPr>
      </p:pic>
      <p:grpSp>
        <p:nvGrpSpPr>
          <p:cNvPr id="5" name="Group 4">
            <a:extLst>
              <a:ext uri="{FF2B5EF4-FFF2-40B4-BE49-F238E27FC236}">
                <a16:creationId xmlns:a16="http://schemas.microsoft.com/office/drawing/2014/main" id="{71F5A98F-95C8-9812-1B2E-77B7D5F8E449}"/>
              </a:ext>
            </a:extLst>
          </p:cNvPr>
          <p:cNvGrpSpPr/>
          <p:nvPr/>
        </p:nvGrpSpPr>
        <p:grpSpPr>
          <a:xfrm>
            <a:off x="199295" y="4941242"/>
            <a:ext cx="6780812" cy="1434933"/>
            <a:chOff x="199295" y="4941242"/>
            <a:chExt cx="6780812" cy="1434933"/>
          </a:xfrm>
        </p:grpSpPr>
        <p:sp>
          <p:nvSpPr>
            <p:cNvPr id="6" name="TextBox 5">
              <a:extLst>
                <a:ext uri="{FF2B5EF4-FFF2-40B4-BE49-F238E27FC236}">
                  <a16:creationId xmlns:a16="http://schemas.microsoft.com/office/drawing/2014/main" id="{3BF48E55-ED87-D93C-5990-B853F87FF400}"/>
                </a:ext>
              </a:extLst>
            </p:cNvPr>
            <p:cNvSpPr txBox="1"/>
            <p:nvPr/>
          </p:nvSpPr>
          <p:spPr>
            <a:xfrm>
              <a:off x="199295" y="4941242"/>
              <a:ext cx="2802561" cy="1434933"/>
            </a:xfrm>
            <a:prstGeom prst="cloud">
              <a:avLst/>
            </a:prstGeom>
            <a:solidFill>
              <a:schemeClr val="accent2">
                <a:lumMod val="20000"/>
                <a:lumOff val="80000"/>
                <a:alpha val="75000"/>
              </a:schemeClr>
            </a:solidFill>
            <a:ln w="3175">
              <a:solidFill>
                <a:schemeClr val="bg1">
                  <a:lumMod val="75000"/>
                  <a:lumOff val="25000"/>
                </a:schemeClr>
              </a:solidFill>
            </a:ln>
          </p:spPr>
          <p:txBody>
            <a:bodyPr wrap="none" lIns="0" tIns="0" rIns="0" bIns="0" rtlCol="0" anchor="ctr">
              <a:noAutofit/>
            </a:bodyPr>
            <a:lstStyle/>
            <a:p>
              <a:pPr algn="ctr">
                <a:buNone/>
              </a:pPr>
              <a:r>
                <a:rPr lang="en-US" sz="1600" dirty="0"/>
                <a:t>Similarly structured profiles </a:t>
              </a:r>
              <a:br>
                <a:rPr lang="en-US" sz="1600" dirty="0"/>
              </a:br>
              <a:r>
                <a:rPr lang="en-US" sz="1600" dirty="0"/>
                <a:t>exist for potential temperature (</a:t>
              </a:r>
              <a:r>
                <a:rPr lang="el-GR" sz="1600" i="1" dirty="0">
                  <a:cs typeface="Arial" panose="020B0604020202020204" pitchFamily="34" charset="0"/>
                </a:rPr>
                <a:t>θ</a:t>
              </a:r>
              <a:r>
                <a:rPr lang="en-US" sz="1600" dirty="0"/>
                <a:t>)</a:t>
              </a:r>
              <a:br>
                <a:rPr lang="en-US" sz="1600" dirty="0"/>
              </a:br>
              <a:r>
                <a:rPr lang="en-US" sz="1600" dirty="0"/>
                <a:t>and specific humidity (</a:t>
              </a:r>
              <a:r>
                <a:rPr lang="en-US" sz="1600" i="1" dirty="0"/>
                <a:t>q</a:t>
              </a:r>
              <a:r>
                <a:rPr lang="en-US" sz="1600" dirty="0"/>
                <a: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40CEBA4-B089-D5F6-C3BC-D6C75CB03C05}"/>
                    </a:ext>
                  </a:extLst>
                </p:cNvPr>
                <p:cNvSpPr txBox="1"/>
                <p:nvPr/>
              </p:nvSpPr>
              <p:spPr>
                <a:xfrm>
                  <a:off x="3395197" y="5078803"/>
                  <a:ext cx="3584910" cy="582980"/>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𝑠𝑓𝑐</m:t>
                            </m:r>
                          </m:sub>
                        </m:s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ub>
                            </m:sSub>
                          </m:num>
                          <m:den>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𝑘</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𝑣</m:t>
                                </m:r>
                              </m:sub>
                            </m:sSub>
                          </m:den>
                        </m:f>
                        <m:d>
                          <m:dPr>
                            <m:begChr m:val="["/>
                            <m:endChr m:val="]"/>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unc>
                              <m:func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uncPr>
                              <m:fNa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𝑙𝑛</m:t>
                                </m:r>
                              </m:fName>
                              <m:e>
                                <m:d>
                                  <m:d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𝐷</m:t>
                                        </m:r>
                                      </m:num>
                                      <m:den>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0</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𝜃</m:t>
                                                </m:r>
                                              </m:sub>
                                            </m:sSub>
                                          </m:sub>
                                        </m:sSub>
                                      </m:den>
                                    </m:f>
                                  </m:e>
                                </m:d>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l-GR" sz="1400" b="0" i="1" u="none" strike="noStrike" kern="1200" cap="none" spc="0" normalizeH="0" baseline="0" noProof="0">
                                        <a:ln>
                                          <a:noFill/>
                                        </a:ln>
                                        <a:solidFill>
                                          <a:schemeClr val="tx1"/>
                                        </a:solidFill>
                                        <a:effectLst/>
                                        <a:uLnTx/>
                                        <a:uFillTx/>
                                        <a:latin typeface="Cambria Math" panose="02040503050406030204" pitchFamily="18" charset="0"/>
                                      </a:rPr>
                                      <m:t>𝛹</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𝐻</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𝐿</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𝑧</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e>
                            </m:func>
                          </m:e>
                        </m:d>
                      </m:oMath>
                    </m:oMathPara>
                  </a14:m>
                  <a:endParaRPr lang="en-US" sz="1400" dirty="0">
                    <a:solidFill>
                      <a:schemeClr val="bg1">
                        <a:lumMod val="75000"/>
                        <a:lumOff val="25000"/>
                      </a:schemeClr>
                    </a:solidFill>
                  </a:endParaRPr>
                </a:p>
              </p:txBody>
            </p:sp>
          </mc:Choice>
          <mc:Fallback>
            <p:sp>
              <p:nvSpPr>
                <p:cNvPr id="7" name="TextBox 6">
                  <a:extLst>
                    <a:ext uri="{FF2B5EF4-FFF2-40B4-BE49-F238E27FC236}">
                      <a16:creationId xmlns:a16="http://schemas.microsoft.com/office/drawing/2014/main" id="{340CEBA4-B089-D5F6-C3BC-D6C75CB03C05}"/>
                    </a:ext>
                  </a:extLst>
                </p:cNvPr>
                <p:cNvSpPr txBox="1">
                  <a:spLocks noRot="1" noChangeAspect="1" noMove="1" noResize="1" noEditPoints="1" noAdjustHandles="1" noChangeArrowheads="1" noChangeShapeType="1" noTextEdit="1"/>
                </p:cNvSpPr>
                <p:nvPr/>
              </p:nvSpPr>
              <p:spPr>
                <a:xfrm>
                  <a:off x="3395197" y="5078803"/>
                  <a:ext cx="3584910" cy="5829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D28DB0B-6997-49FB-8D2A-C03A943AB888}"/>
                    </a:ext>
                  </a:extLst>
                </p:cNvPr>
                <p:cNvSpPr txBox="1"/>
                <p:nvPr/>
              </p:nvSpPr>
              <p:spPr>
                <a:xfrm>
                  <a:off x="3408945" y="5658709"/>
                  <a:ext cx="3571162" cy="651076"/>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𝑞</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𝑞</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𝑠𝑓𝑐</m:t>
                            </m:r>
                          </m:sub>
                        </m:s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𝑞</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ub>
                            </m:sSub>
                          </m:num>
                          <m:den>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𝑘</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𝑣</m:t>
                                </m:r>
                              </m:sub>
                            </m:sSub>
                          </m:den>
                        </m:f>
                        <m:d>
                          <m:dPr>
                            <m:begChr m:val="["/>
                            <m:endChr m:val="]"/>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unc>
                              <m:func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uncPr>
                              <m:fNa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𝑙𝑛</m:t>
                                </m:r>
                              </m:fName>
                              <m:e>
                                <m:d>
                                  <m:d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dPr>
                                  <m:e>
                                    <m:f>
                                      <m:f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fPr>
                                      <m:num>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𝑖</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𝐷</m:t>
                                        </m:r>
                                      </m:num>
                                      <m:den>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𝑧</m:t>
                                            </m:r>
                                          </m:e>
                                          <m:sub>
                                            <m:sSub>
                                              <m:sSubPr>
                                                <m:ctrlPr>
                                                  <a:rPr kumimoji="0" lang="en-US" sz="140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0</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𝑞</m:t>
                                                </m:r>
                                              </m:sub>
                                            </m:sSub>
                                          </m:sub>
                                        </m:sSub>
                                      </m:den>
                                    </m:f>
                                  </m:e>
                                </m:d>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sSub>
                                  <m:sSubPr>
                                    <m:ctrlPr>
                                      <a:rPr kumimoji="0" lang="en-US" sz="140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l-GR" sz="1400" b="0" i="1" u="none" strike="noStrike" kern="1200" cap="none" spc="0" normalizeH="0" baseline="0" noProof="0">
                                        <a:ln>
                                          <a:noFill/>
                                        </a:ln>
                                        <a:solidFill>
                                          <a:schemeClr val="tx1"/>
                                        </a:solidFill>
                                        <a:effectLst/>
                                        <a:uLnTx/>
                                        <a:uFillTx/>
                                        <a:latin typeface="Cambria Math" panose="02040503050406030204" pitchFamily="18" charset="0"/>
                                      </a:rPr>
                                      <m:t>𝛹</m:t>
                                    </m:r>
                                  </m:e>
                                  <m:sub>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𝐸</m:t>
                                    </m:r>
                                  </m:sub>
                                </m:sSub>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𝐿</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rPr>
                                  <m:t>𝑧</m:t>
                                </m:r>
                                <m:r>
                                  <a:rPr kumimoji="0" lang="en-US" sz="1400" b="0" i="1" u="none" strike="noStrike" kern="1200" cap="none" spc="0" normalizeH="0" baseline="0" noProof="0">
                                    <a:ln>
                                      <a:noFill/>
                                    </a:ln>
                                    <a:solidFill>
                                      <a:schemeClr val="tx1"/>
                                    </a:solidFill>
                                    <a:effectLst/>
                                    <a:uLnTx/>
                                    <a:uFillTx/>
                                    <a:latin typeface="Cambria Math" panose="02040503050406030204" pitchFamily="18" charset="0"/>
                                  </a:rPr>
                                  <m:t>)</m:t>
                                </m:r>
                              </m:e>
                            </m:func>
                          </m:e>
                        </m:d>
                      </m:oMath>
                    </m:oMathPara>
                  </a14:m>
                  <a:endParaRPr lang="en-US" sz="1400" dirty="0">
                    <a:solidFill>
                      <a:schemeClr val="tx1"/>
                    </a:solidFill>
                  </a:endParaRPr>
                </a:p>
              </p:txBody>
            </p:sp>
          </mc:Choice>
          <mc:Fallback>
            <p:sp>
              <p:nvSpPr>
                <p:cNvPr id="8" name="TextBox 7">
                  <a:extLst>
                    <a:ext uri="{FF2B5EF4-FFF2-40B4-BE49-F238E27FC236}">
                      <a16:creationId xmlns:a16="http://schemas.microsoft.com/office/drawing/2014/main" id="{3D28DB0B-6997-49FB-8D2A-C03A943AB888}"/>
                    </a:ext>
                  </a:extLst>
                </p:cNvPr>
                <p:cNvSpPr txBox="1">
                  <a:spLocks noRot="1" noChangeAspect="1" noMove="1" noResize="1" noEditPoints="1" noAdjustHandles="1" noChangeArrowheads="1" noChangeShapeType="1" noTextEdit="1"/>
                </p:cNvSpPr>
                <p:nvPr/>
              </p:nvSpPr>
              <p:spPr>
                <a:xfrm>
                  <a:off x="3408945" y="5658709"/>
                  <a:ext cx="3571162" cy="651076"/>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9EEC1E0B-CC31-33BE-5CBA-A8849ED13889}"/>
                </a:ext>
              </a:extLst>
            </p:cNvPr>
            <p:cNvCxnSpPr>
              <a:cxnSpLocks/>
            </p:cNvCxnSpPr>
            <p:nvPr/>
          </p:nvCxnSpPr>
          <p:spPr>
            <a:xfrm flipV="1">
              <a:off x="3039731" y="5370293"/>
              <a:ext cx="564436" cy="15809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E2ED04-4FAA-6DF9-D177-C10B4CFAD071}"/>
                </a:ext>
              </a:extLst>
            </p:cNvPr>
            <p:cNvCxnSpPr>
              <a:cxnSpLocks/>
            </p:cNvCxnSpPr>
            <p:nvPr/>
          </p:nvCxnSpPr>
          <p:spPr>
            <a:xfrm>
              <a:off x="2743200" y="6005608"/>
              <a:ext cx="860967" cy="0"/>
            </a:xfrm>
            <a:prstGeom prst="straightConnector1">
              <a:avLst/>
            </a:prstGeom>
            <a:ln w="19050">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F0D3346-2199-7D04-6B0D-833F1C382490}"/>
              </a:ext>
            </a:extLst>
          </p:cNvPr>
          <p:cNvGrpSpPr/>
          <p:nvPr/>
        </p:nvGrpSpPr>
        <p:grpSpPr>
          <a:xfrm>
            <a:off x="8535719" y="3863145"/>
            <a:ext cx="3252751" cy="2219688"/>
            <a:chOff x="8592568" y="3552898"/>
            <a:chExt cx="3252751" cy="2219688"/>
          </a:xfrm>
          <a:solidFill>
            <a:schemeClr val="accent1">
              <a:lumMod val="20000"/>
              <a:lumOff val="80000"/>
            </a:schemeClr>
          </a:solidFill>
        </p:grpSpPr>
        <p:sp>
          <p:nvSpPr>
            <p:cNvPr id="12" name="Cloud 11">
              <a:extLst>
                <a:ext uri="{FF2B5EF4-FFF2-40B4-BE49-F238E27FC236}">
                  <a16:creationId xmlns:a16="http://schemas.microsoft.com/office/drawing/2014/main" id="{7D358117-5672-27D8-9F18-ACFBDB203F65}"/>
                </a:ext>
              </a:extLst>
            </p:cNvPr>
            <p:cNvSpPr/>
            <p:nvPr/>
          </p:nvSpPr>
          <p:spPr>
            <a:xfrm>
              <a:off x="8592568" y="3552898"/>
              <a:ext cx="3252751" cy="2219688"/>
            </a:xfrm>
            <a:prstGeom prst="cloud">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3FCB21-E8B3-D7CD-BB48-883CD4227B74}"/>
                </a:ext>
              </a:extLst>
            </p:cNvPr>
            <p:cNvSpPr txBox="1"/>
            <p:nvPr/>
          </p:nvSpPr>
          <p:spPr>
            <a:xfrm>
              <a:off x="8972249" y="3933581"/>
              <a:ext cx="2299740" cy="1569660"/>
            </a:xfrm>
            <a:prstGeom prst="rect">
              <a:avLst/>
            </a:prstGeom>
            <a:grpFill/>
          </p:spPr>
          <p:txBody>
            <a:bodyPr wrap="square" rtlCol="0">
              <a:spAutoFit/>
            </a:bodyPr>
            <a:lstStyle/>
            <a:p>
              <a:pPr>
                <a:buNone/>
              </a:pPr>
              <a:r>
                <a:rPr lang="en-US" sz="1600" dirty="0"/>
                <a:t>Observations of wind speed, air temperature, and humidity at different heights in a log-layer can be used to solve these three equations</a:t>
              </a:r>
            </a:p>
          </p:txBody>
        </p:sp>
      </p:grpSp>
      <mc:AlternateContent xmlns:mc="http://schemas.openxmlformats.org/markup-compatibility/2006">
        <mc:Choice xmlns:a14="http://schemas.microsoft.com/office/drawing/2010/main" Requires="a14">
          <p:sp>
            <p:nvSpPr>
              <p:cNvPr id="14" name="Content Placeholder 2">
                <a:extLst>
                  <a:ext uri="{FF2B5EF4-FFF2-40B4-BE49-F238E27FC236}">
                    <a16:creationId xmlns:a16="http://schemas.microsoft.com/office/drawing/2014/main" id="{7E4C9733-86D2-ECAE-6741-EF9A9EDBF135}"/>
                  </a:ext>
                </a:extLst>
              </p:cNvPr>
              <p:cNvSpPr txBox="1">
                <a:spLocks/>
              </p:cNvSpPr>
              <p:nvPr/>
            </p:nvSpPr>
            <p:spPr>
              <a:xfrm>
                <a:off x="317543" y="2565427"/>
                <a:ext cx="7761951" cy="1285875"/>
              </a:xfrm>
              <a:prstGeom prst="rect">
                <a:avLst/>
              </a:prstGeom>
            </p:spPr>
            <p:txBody>
              <a:bodyPr vert="horz" lIns="121920" tIns="60960" rIns="121920" bIns="60960" rtlCol="0" anchor="ctr">
                <a:no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CDC092"/>
                  </a:buClr>
                  <a:buSzTx/>
                  <a:buFont typeface="Arial" panose="020B0604020202020204" pitchFamily="34" charset="0"/>
                  <a:buNone/>
                  <a:tabLst/>
                  <a:defRPr/>
                </a:pPr>
                <a14:m>
                  <m:oMathPara xmlns:m="http://schemas.openxmlformats.org/officeDocument/2006/math">
                    <m:oMathParaPr>
                      <m:jc m:val="center"/>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𝑢</m:t>
                          </m:r>
                        </m:e>
                        <m:sub>
                          <m:r>
                            <a:rPr lang="en-US" sz="3200" i="1">
                              <a:latin typeface="Cambria Math" panose="02040503050406030204" pitchFamily="18" charset="0"/>
                            </a:rPr>
                            <m:t>𝑖</m:t>
                          </m:r>
                        </m:sub>
                      </m:sSub>
                      <m:r>
                        <a:rPr lang="en-US" sz="3200" i="1">
                          <a:latin typeface="Cambria Math" panose="02040503050406030204" pitchFamily="18" charset="0"/>
                        </a:rPr>
                        <m:t>=</m:t>
                      </m:r>
                      <m:sSub>
                        <m:sSubPr>
                          <m:ctrlPr>
                            <a:rPr lang="en-US" sz="3200" i="1" smtClean="0">
                              <a:solidFill>
                                <a:srgbClr val="0070C0"/>
                              </a:solidFill>
                              <a:latin typeface="Cambria Math" panose="02040503050406030204" pitchFamily="18" charset="0"/>
                            </a:rPr>
                          </m:ctrlPr>
                        </m:sSubPr>
                        <m:e>
                          <m:r>
                            <a:rPr lang="en-US" sz="3200" i="1">
                              <a:solidFill>
                                <a:srgbClr val="0070C0"/>
                              </a:solidFill>
                              <a:latin typeface="Cambria Math" panose="02040503050406030204" pitchFamily="18" charset="0"/>
                            </a:rPr>
                            <m:t>𝑢</m:t>
                          </m:r>
                        </m:e>
                        <m:sub>
                          <m:r>
                            <a:rPr lang="en-US" sz="3200" i="1">
                              <a:solidFill>
                                <a:srgbClr val="0070C0"/>
                              </a:solidFill>
                              <a:latin typeface="Cambria Math" panose="02040503050406030204" pitchFamily="18" charset="0"/>
                            </a:rPr>
                            <m:t>𝑠𝑓𝑐</m:t>
                          </m:r>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𝑢</m:t>
                              </m:r>
                            </m:e>
                            <m:sub>
                              <m:r>
                                <a:rPr lang="en-US" sz="3200" i="1">
                                  <a:latin typeface="Cambria Math" panose="02040503050406030204" pitchFamily="18" charset="0"/>
                                </a:rPr>
                                <m:t>∗</m:t>
                              </m:r>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𝑘</m:t>
                              </m:r>
                            </m:e>
                            <m:sub>
                              <m:r>
                                <a:rPr lang="en-US" sz="3200" i="1">
                                  <a:latin typeface="Cambria Math" panose="02040503050406030204" pitchFamily="18" charset="0"/>
                                </a:rPr>
                                <m:t>𝑣</m:t>
                              </m:r>
                            </m:sub>
                          </m:sSub>
                        </m:den>
                      </m:f>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a:rPr lang="en-US" sz="3200" i="1">
                                  <a:latin typeface="Cambria Math" panose="02040503050406030204" pitchFamily="18" charset="0"/>
                                </a:rPr>
                                <m:t>𝑙𝑛</m:t>
                              </m:r>
                            </m:fName>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𝑧</m:t>
                                          </m:r>
                                        </m:e>
                                        <m:sub>
                                          <m:r>
                                            <a:rPr lang="en-US" sz="3200" i="1">
                                              <a:latin typeface="Cambria Math" panose="02040503050406030204" pitchFamily="18" charset="0"/>
                                            </a:rPr>
                                            <m:t>𝑖</m:t>
                                          </m:r>
                                        </m:sub>
                                      </m:sSub>
                                      <m:r>
                                        <a:rPr lang="en-US" sz="3200" i="1">
                                          <a:latin typeface="Cambria Math" panose="02040503050406030204" pitchFamily="18" charset="0"/>
                                        </a:rPr>
                                        <m:t>−</m:t>
                                      </m:r>
                                      <m:r>
                                        <a:rPr lang="en-US" sz="3200" i="1" smtClean="0">
                                          <a:solidFill>
                                            <a:srgbClr val="0070C0"/>
                                          </a:solidFill>
                                          <a:latin typeface="Cambria Math" panose="02040503050406030204" pitchFamily="18" charset="0"/>
                                        </a:rPr>
                                        <m:t>𝐷</m:t>
                                      </m:r>
                                    </m:num>
                                    <m:den>
                                      <m:sSub>
                                        <m:sSubPr>
                                          <m:ctrlPr>
                                            <a:rPr lang="en-US" sz="3200" i="1">
                                              <a:latin typeface="Cambria Math" panose="02040503050406030204" pitchFamily="18" charset="0"/>
                                            </a:rPr>
                                          </m:ctrlPr>
                                        </m:sSubPr>
                                        <m:e>
                                          <m:r>
                                            <a:rPr lang="en-US" sz="3200" i="1">
                                              <a:latin typeface="Cambria Math" panose="02040503050406030204" pitchFamily="18" charset="0"/>
                                            </a:rPr>
                                            <m:t>𝑧</m:t>
                                          </m:r>
                                        </m:e>
                                        <m:sub>
                                          <m:r>
                                            <a:rPr lang="en-US" sz="3200" i="1">
                                              <a:latin typeface="Cambria Math" panose="02040503050406030204" pitchFamily="18" charset="0"/>
                                            </a:rPr>
                                            <m:t>0</m:t>
                                          </m:r>
                                        </m:sub>
                                      </m:sSub>
                                    </m:den>
                                  </m:f>
                                </m:e>
                              </m:d>
                              <m:r>
                                <a:rPr lang="en-US" sz="3200" i="1">
                                  <a:latin typeface="Cambria Math" panose="02040503050406030204" pitchFamily="18" charset="0"/>
                                </a:rPr>
                                <m:t>−</m:t>
                              </m:r>
                              <m:sSub>
                                <m:sSubPr>
                                  <m:ctrlPr>
                                    <a:rPr lang="en-US" sz="3200" i="1" smtClean="0">
                                      <a:solidFill>
                                        <a:srgbClr val="0070C0"/>
                                      </a:solidFill>
                                      <a:latin typeface="Cambria Math" panose="02040503050406030204" pitchFamily="18" charset="0"/>
                                    </a:rPr>
                                  </m:ctrlPr>
                                </m:sSubPr>
                                <m:e>
                                  <m:r>
                                    <a:rPr lang="el-GR" sz="3200" i="1">
                                      <a:solidFill>
                                        <a:srgbClr val="0070C0"/>
                                      </a:solidFill>
                                      <a:latin typeface="Cambria Math" panose="02040503050406030204" pitchFamily="18" charset="0"/>
                                    </a:rPr>
                                    <m:t>𝛹</m:t>
                                  </m:r>
                                </m:e>
                                <m:sub>
                                  <m:r>
                                    <a:rPr lang="en-US" sz="3200" i="1">
                                      <a:solidFill>
                                        <a:srgbClr val="0070C0"/>
                                      </a:solidFill>
                                      <a:latin typeface="Cambria Math" panose="02040503050406030204" pitchFamily="18" charset="0"/>
                                    </a:rPr>
                                    <m:t>𝑀</m:t>
                                  </m:r>
                                </m:sub>
                              </m:sSub>
                              <m:r>
                                <a:rPr lang="en-US" sz="3200" i="1">
                                  <a:solidFill>
                                    <a:srgbClr val="0070C0"/>
                                  </a:solidFill>
                                  <a:latin typeface="Cambria Math" panose="02040503050406030204" pitchFamily="18" charset="0"/>
                                </a:rPr>
                                <m:t>(</m:t>
                              </m:r>
                              <m:r>
                                <a:rPr lang="en-US" sz="3200" i="1">
                                  <a:solidFill>
                                    <a:srgbClr val="0070C0"/>
                                  </a:solidFill>
                                  <a:latin typeface="Cambria Math" panose="02040503050406030204" pitchFamily="18" charset="0"/>
                                </a:rPr>
                                <m:t>𝐿</m:t>
                              </m:r>
                              <m:r>
                                <a:rPr lang="en-US" sz="3200" i="1">
                                  <a:solidFill>
                                    <a:srgbClr val="0070C0"/>
                                  </a:solidFill>
                                  <a:latin typeface="Cambria Math" panose="02040503050406030204" pitchFamily="18" charset="0"/>
                                </a:rPr>
                                <m:t>,</m:t>
                              </m:r>
                              <m:sSub>
                                <m:sSubPr>
                                  <m:ctrlPr>
                                    <a:rPr lang="en-US" sz="3200" i="1">
                                      <a:solidFill>
                                        <a:srgbClr val="0070C0"/>
                                      </a:solidFill>
                                      <a:latin typeface="Cambria Math" panose="02040503050406030204" pitchFamily="18" charset="0"/>
                                    </a:rPr>
                                  </m:ctrlPr>
                                </m:sSubPr>
                                <m:e>
                                  <m:r>
                                    <a:rPr lang="en-US" sz="3200" i="1">
                                      <a:solidFill>
                                        <a:srgbClr val="0070C0"/>
                                      </a:solidFill>
                                      <a:latin typeface="Cambria Math" panose="02040503050406030204" pitchFamily="18" charset="0"/>
                                    </a:rPr>
                                    <m:t>𝑧</m:t>
                                  </m:r>
                                </m:e>
                                <m:sub>
                                  <m:r>
                                    <a:rPr lang="en-US" sz="3200" i="1">
                                      <a:solidFill>
                                        <a:srgbClr val="0070C0"/>
                                      </a:solidFill>
                                      <a:latin typeface="Cambria Math" panose="02040503050406030204" pitchFamily="18" charset="0"/>
                                    </a:rPr>
                                    <m:t>𝑖</m:t>
                                  </m:r>
                                </m:sub>
                              </m:sSub>
                              <m:r>
                                <a:rPr lang="en-US" sz="3200" i="1">
                                  <a:solidFill>
                                    <a:srgbClr val="0070C0"/>
                                  </a:solidFill>
                                  <a:latin typeface="Cambria Math" panose="02040503050406030204" pitchFamily="18" charset="0"/>
                                </a:rPr>
                                <m:t>)</m:t>
                              </m:r>
                            </m:e>
                          </m:func>
                        </m:e>
                      </m:d>
                      <m:r>
                        <a:rPr lang="en-US" sz="3200" i="1">
                          <a:latin typeface="Cambria Math" panose="02040503050406030204" pitchFamily="18" charset="0"/>
                        </a:rPr>
                        <m:t> </m:t>
                      </m:r>
                    </m:oMath>
                  </m:oMathPara>
                </a14:m>
                <a:endParaRPr kumimoji="0" lang="en-US" sz="3200" i="0" u="none" strike="noStrike" kern="1200" cap="none" spc="0" normalizeH="0" baseline="0" noProof="0" dirty="0">
                  <a:ln>
                    <a:noFill/>
                  </a:ln>
                  <a:solidFill>
                    <a:schemeClr val="bg1"/>
                  </a:solidFill>
                  <a:effectLst/>
                  <a:uLnTx/>
                  <a:uFillTx/>
                  <a:latin typeface="Adobe Devanagari"/>
                </a:endParaRPr>
              </a:p>
            </p:txBody>
          </p:sp>
        </mc:Choice>
        <mc:Fallback>
          <p:sp>
            <p:nvSpPr>
              <p:cNvPr id="14" name="Content Placeholder 2">
                <a:extLst>
                  <a:ext uri="{FF2B5EF4-FFF2-40B4-BE49-F238E27FC236}">
                    <a16:creationId xmlns:a16="http://schemas.microsoft.com/office/drawing/2014/main" id="{7E4C9733-86D2-ECAE-6741-EF9A9EDBF135}"/>
                  </a:ext>
                </a:extLst>
              </p:cNvPr>
              <p:cNvSpPr txBox="1">
                <a:spLocks noRot="1" noChangeAspect="1" noMove="1" noResize="1" noEditPoints="1" noAdjustHandles="1" noChangeArrowheads="1" noChangeShapeType="1" noTextEdit="1"/>
              </p:cNvSpPr>
              <p:nvPr/>
            </p:nvSpPr>
            <p:spPr>
              <a:xfrm>
                <a:off x="317543" y="2565427"/>
                <a:ext cx="7761951" cy="1285875"/>
              </a:xfrm>
              <a:prstGeom prst="rect">
                <a:avLst/>
              </a:prstGeom>
              <a:blipFill>
                <a:blip r:embed="rId5"/>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78EDED76-CDEC-1294-DC6F-DD8EDEBDEE28}"/>
              </a:ext>
            </a:extLst>
          </p:cNvPr>
          <p:cNvCxnSpPr>
            <a:cxnSpLocks/>
            <a:stCxn id="29" idx="0"/>
          </p:cNvCxnSpPr>
          <p:nvPr/>
        </p:nvCxnSpPr>
        <p:spPr>
          <a:xfrm flipV="1">
            <a:off x="6543554" y="3563257"/>
            <a:ext cx="0" cy="42560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AF06B5-0C83-1DCF-1B0B-C626B4D6EC16}"/>
              </a:ext>
            </a:extLst>
          </p:cNvPr>
          <p:cNvCxnSpPr>
            <a:cxnSpLocks/>
          </p:cNvCxnSpPr>
          <p:nvPr/>
        </p:nvCxnSpPr>
        <p:spPr>
          <a:xfrm flipV="1">
            <a:off x="4572000" y="3737429"/>
            <a:ext cx="0" cy="25209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310C3E-6255-F38F-A5A8-4B8EAA2CEC83}"/>
              </a:ext>
            </a:extLst>
          </p:cNvPr>
          <p:cNvCxnSpPr>
            <a:cxnSpLocks/>
            <a:stCxn id="26" idx="0"/>
          </p:cNvCxnSpPr>
          <p:nvPr/>
        </p:nvCxnSpPr>
        <p:spPr>
          <a:xfrm flipV="1">
            <a:off x="2997078" y="3737429"/>
            <a:ext cx="0" cy="2514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071BF80-19FD-28B0-C431-60FBCAA64C94}"/>
              </a:ext>
            </a:extLst>
          </p:cNvPr>
          <p:cNvCxnSpPr>
            <a:cxnSpLocks/>
          </p:cNvCxnSpPr>
          <p:nvPr/>
        </p:nvCxnSpPr>
        <p:spPr>
          <a:xfrm flipV="1">
            <a:off x="787753" y="3652964"/>
            <a:ext cx="0" cy="33589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0110C3-5634-4365-A0FF-AFEE309D6BA1}"/>
              </a:ext>
            </a:extLst>
          </p:cNvPr>
          <p:cNvCxnSpPr>
            <a:cxnSpLocks/>
            <a:stCxn id="25" idx="2"/>
          </p:cNvCxnSpPr>
          <p:nvPr/>
        </p:nvCxnSpPr>
        <p:spPr>
          <a:xfrm>
            <a:off x="4186779" y="2400571"/>
            <a:ext cx="28147" cy="298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BCD9E7-E29D-41DA-FADA-B740A77FE2D6}"/>
              </a:ext>
            </a:extLst>
          </p:cNvPr>
          <p:cNvCxnSpPr>
            <a:cxnSpLocks/>
            <a:stCxn id="23" idx="2"/>
          </p:cNvCxnSpPr>
          <p:nvPr/>
        </p:nvCxnSpPr>
        <p:spPr>
          <a:xfrm>
            <a:off x="2887152" y="2407208"/>
            <a:ext cx="0" cy="29136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93C770-B084-1599-6C4F-31E50AC0FA2C}"/>
              </a:ext>
            </a:extLst>
          </p:cNvPr>
          <p:cNvCxnSpPr>
            <a:cxnSpLocks/>
          </p:cNvCxnSpPr>
          <p:nvPr/>
        </p:nvCxnSpPr>
        <p:spPr>
          <a:xfrm>
            <a:off x="1752600" y="2698575"/>
            <a:ext cx="0" cy="44958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83B9AE-BFD1-C2FE-6C00-C7CB97EC4A26}"/>
              </a:ext>
            </a:extLst>
          </p:cNvPr>
          <p:cNvSpPr txBox="1"/>
          <p:nvPr/>
        </p:nvSpPr>
        <p:spPr>
          <a:xfrm>
            <a:off x="1129870" y="1240247"/>
            <a:ext cx="968926" cy="1458328"/>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solidFill>
                  <a:srgbClr val="0070C0"/>
                </a:solidFill>
              </a:rPr>
              <a:t>Speed of Surface Current</a:t>
            </a:r>
          </a:p>
        </p:txBody>
      </p:sp>
      <p:sp>
        <p:nvSpPr>
          <p:cNvPr id="23" name="TextBox 22">
            <a:extLst>
              <a:ext uri="{FF2B5EF4-FFF2-40B4-BE49-F238E27FC236}">
                <a16:creationId xmlns:a16="http://schemas.microsoft.com/office/drawing/2014/main" id="{A96AA4FD-BCBB-EF57-4C02-BE94720289A3}"/>
              </a:ext>
            </a:extLst>
          </p:cNvPr>
          <p:cNvSpPr txBox="1"/>
          <p:nvPr/>
        </p:nvSpPr>
        <p:spPr>
          <a:xfrm>
            <a:off x="2203622" y="1589926"/>
            <a:ext cx="1367060" cy="817282"/>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Friction Velocity</a:t>
            </a:r>
          </a:p>
        </p:txBody>
      </p:sp>
      <p:sp>
        <p:nvSpPr>
          <p:cNvPr id="24" name="TextBox 23">
            <a:extLst>
              <a:ext uri="{FF2B5EF4-FFF2-40B4-BE49-F238E27FC236}">
                <a16:creationId xmlns:a16="http://schemas.microsoft.com/office/drawing/2014/main" id="{0ECC2A1E-1EF0-5BB0-3E4C-81CF7A1FCCBC}"/>
              </a:ext>
            </a:extLst>
          </p:cNvPr>
          <p:cNvSpPr txBox="1"/>
          <p:nvPr/>
        </p:nvSpPr>
        <p:spPr>
          <a:xfrm>
            <a:off x="4755352" y="1584453"/>
            <a:ext cx="1367730" cy="817281"/>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i="1" dirty="0">
                <a:solidFill>
                  <a:srgbClr val="0070C0"/>
                </a:solidFill>
              </a:rPr>
              <a:t>D</a:t>
            </a:r>
            <a:r>
              <a:rPr lang="en-US" dirty="0">
                <a:solidFill>
                  <a:srgbClr val="0070C0"/>
                </a:solidFill>
              </a:rPr>
              <a:t> = </a:t>
            </a:r>
            <a:r>
              <a:rPr lang="en-US" i="1" dirty="0">
                <a:solidFill>
                  <a:srgbClr val="0070C0"/>
                </a:solidFill>
              </a:rPr>
              <a:t>d</a:t>
            </a:r>
            <a:r>
              <a:rPr lang="en-US" dirty="0">
                <a:solidFill>
                  <a:srgbClr val="0070C0"/>
                </a:solidFill>
              </a:rPr>
              <a:t> – </a:t>
            </a:r>
            <a:r>
              <a:rPr lang="en-US" i="1" dirty="0">
                <a:solidFill>
                  <a:srgbClr val="0070C0"/>
                </a:solidFill>
              </a:rPr>
              <a:t>z</a:t>
            </a:r>
            <a:r>
              <a:rPr lang="en-US" baseline="-25000" dirty="0">
                <a:solidFill>
                  <a:srgbClr val="0070C0"/>
                </a:solidFill>
              </a:rPr>
              <a:t>0</a:t>
            </a:r>
          </a:p>
          <a:p>
            <a:pPr algn="ctr">
              <a:spcAft>
                <a:spcPts val="1200"/>
              </a:spcAft>
              <a:buNone/>
            </a:pPr>
            <a:r>
              <a:rPr lang="en-US" i="1" dirty="0">
                <a:solidFill>
                  <a:srgbClr val="0070C0"/>
                </a:solidFill>
              </a:rPr>
              <a:t>D</a:t>
            </a:r>
            <a:r>
              <a:rPr lang="en-US" dirty="0">
                <a:solidFill>
                  <a:srgbClr val="0070C0"/>
                </a:solidFill>
              </a:rPr>
              <a:t>  ≈ </a:t>
            </a:r>
            <a:r>
              <a:rPr lang="en-US" i="1" dirty="0">
                <a:solidFill>
                  <a:srgbClr val="0070C0"/>
                </a:solidFill>
              </a:rPr>
              <a:t>d</a:t>
            </a:r>
          </a:p>
        </p:txBody>
      </p:sp>
      <p:sp>
        <p:nvSpPr>
          <p:cNvPr id="25" name="TextBox 24">
            <a:extLst>
              <a:ext uri="{FF2B5EF4-FFF2-40B4-BE49-F238E27FC236}">
                <a16:creationId xmlns:a16="http://schemas.microsoft.com/office/drawing/2014/main" id="{C858F80B-9755-074E-E5B8-E81620BC00E6}"/>
              </a:ext>
            </a:extLst>
          </p:cNvPr>
          <p:cNvSpPr txBox="1"/>
          <p:nvPr/>
        </p:nvSpPr>
        <p:spPr>
          <a:xfrm>
            <a:off x="3707332" y="1583290"/>
            <a:ext cx="958894" cy="817281"/>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Height Above Surface</a:t>
            </a:r>
          </a:p>
        </p:txBody>
      </p:sp>
      <p:sp>
        <p:nvSpPr>
          <p:cNvPr id="26" name="TextBox 25">
            <a:extLst>
              <a:ext uri="{FF2B5EF4-FFF2-40B4-BE49-F238E27FC236}">
                <a16:creationId xmlns:a16="http://schemas.microsoft.com/office/drawing/2014/main" id="{A1A27AE2-7A18-1C99-24EC-8565B5B77755}"/>
              </a:ext>
            </a:extLst>
          </p:cNvPr>
          <p:cNvSpPr txBox="1"/>
          <p:nvPr/>
        </p:nvSpPr>
        <p:spPr>
          <a:xfrm>
            <a:off x="2230528" y="3988861"/>
            <a:ext cx="1533100" cy="815989"/>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Von Kármán Constant</a:t>
            </a:r>
            <a:br>
              <a:rPr lang="en-US" dirty="0"/>
            </a:br>
            <a:r>
              <a:rPr lang="en-US" sz="1700" dirty="0">
                <a:latin typeface="+mj-lt"/>
                <a:cs typeface="Arial" panose="020B0604020202020204" pitchFamily="34" charset="0"/>
              </a:rPr>
              <a:t>(</a:t>
            </a:r>
            <a:r>
              <a:rPr lang="en-US" sz="1700" i="1" dirty="0">
                <a:latin typeface="+mj-lt"/>
                <a:cs typeface="Arial" panose="020B0604020202020204" pitchFamily="34" charset="0"/>
              </a:rPr>
              <a:t> ≈ 0.4 ± 0.01 </a:t>
            </a:r>
            <a:r>
              <a:rPr lang="en-US" sz="1700" dirty="0">
                <a:latin typeface="+mj-lt"/>
                <a:cs typeface="Arial" panose="020B0604020202020204" pitchFamily="34" charset="0"/>
              </a:rPr>
              <a:t>)</a:t>
            </a:r>
            <a:endParaRPr lang="en-US" sz="1700" dirty="0">
              <a:latin typeface="+mj-lt"/>
            </a:endParaRPr>
          </a:p>
        </p:txBody>
      </p:sp>
      <p:sp>
        <p:nvSpPr>
          <p:cNvPr id="27" name="TextBox 26">
            <a:extLst>
              <a:ext uri="{FF2B5EF4-FFF2-40B4-BE49-F238E27FC236}">
                <a16:creationId xmlns:a16="http://schemas.microsoft.com/office/drawing/2014/main" id="{75585C1C-2588-C290-5DF0-443A80430DE8}"/>
              </a:ext>
            </a:extLst>
          </p:cNvPr>
          <p:cNvSpPr txBox="1"/>
          <p:nvPr/>
        </p:nvSpPr>
        <p:spPr>
          <a:xfrm>
            <a:off x="578136" y="3988862"/>
            <a:ext cx="1511376" cy="817280"/>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Mean Wind Speed</a:t>
            </a:r>
          </a:p>
        </p:txBody>
      </p:sp>
      <p:sp>
        <p:nvSpPr>
          <p:cNvPr id="28" name="TextBox 27">
            <a:extLst>
              <a:ext uri="{FF2B5EF4-FFF2-40B4-BE49-F238E27FC236}">
                <a16:creationId xmlns:a16="http://schemas.microsoft.com/office/drawing/2014/main" id="{22FAB90E-17B9-0BD5-0197-910050F9F6A2}"/>
              </a:ext>
            </a:extLst>
          </p:cNvPr>
          <p:cNvSpPr txBox="1"/>
          <p:nvPr/>
        </p:nvSpPr>
        <p:spPr>
          <a:xfrm>
            <a:off x="3945666" y="3989524"/>
            <a:ext cx="1321828" cy="816618"/>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t>Roughness Length</a:t>
            </a:r>
          </a:p>
        </p:txBody>
      </p:sp>
      <p:sp>
        <p:nvSpPr>
          <p:cNvPr id="29" name="TextBox 28">
            <a:extLst>
              <a:ext uri="{FF2B5EF4-FFF2-40B4-BE49-F238E27FC236}">
                <a16:creationId xmlns:a16="http://schemas.microsoft.com/office/drawing/2014/main" id="{511AE0CB-DBF4-B37D-B4B7-0EEB2BB14849}"/>
              </a:ext>
            </a:extLst>
          </p:cNvPr>
          <p:cNvSpPr txBox="1"/>
          <p:nvPr/>
        </p:nvSpPr>
        <p:spPr>
          <a:xfrm>
            <a:off x="5379549" y="3988862"/>
            <a:ext cx="2328010" cy="817449"/>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dirty="0">
                <a:solidFill>
                  <a:srgbClr val="0070C0"/>
                </a:solidFill>
              </a:rPr>
              <a:t>Stability Term</a:t>
            </a:r>
            <a:br>
              <a:rPr lang="en-US" dirty="0">
                <a:solidFill>
                  <a:srgbClr val="0070C0"/>
                </a:solidFill>
              </a:rPr>
            </a:br>
            <a:r>
              <a:rPr lang="en-US" dirty="0">
                <a:solidFill>
                  <a:srgbClr val="0070C0"/>
                </a:solidFill>
              </a:rPr>
              <a:t>(a function of </a:t>
            </a:r>
            <a:r>
              <a:rPr lang="en-US" i="1" dirty="0">
                <a:solidFill>
                  <a:srgbClr val="0070C0"/>
                </a:solidFill>
              </a:rPr>
              <a:t>u</a:t>
            </a:r>
            <a:r>
              <a:rPr lang="en-US" baseline="-25000" dirty="0">
                <a:solidFill>
                  <a:srgbClr val="0070C0"/>
                </a:solidFill>
              </a:rPr>
              <a:t>*</a:t>
            </a:r>
            <a:r>
              <a:rPr lang="en-US" dirty="0">
                <a:solidFill>
                  <a:srgbClr val="0070C0"/>
                </a:solidFill>
              </a:rPr>
              <a:t>, </a:t>
            </a:r>
            <a:r>
              <a:rPr lang="en-US" i="1" dirty="0">
                <a:solidFill>
                  <a:srgbClr val="0070C0"/>
                </a:solidFill>
              </a:rPr>
              <a:t>q</a:t>
            </a:r>
            <a:r>
              <a:rPr lang="en-US" baseline="-25000" dirty="0">
                <a:solidFill>
                  <a:srgbClr val="0070C0"/>
                </a:solidFill>
              </a:rPr>
              <a:t>*</a:t>
            </a:r>
            <a:r>
              <a:rPr lang="en-US" dirty="0">
                <a:solidFill>
                  <a:srgbClr val="0070C0"/>
                </a:solidFill>
              </a:rPr>
              <a:t>, and </a:t>
            </a:r>
            <a:r>
              <a:rPr lang="en-US" i="1" dirty="0">
                <a:solidFill>
                  <a:srgbClr val="0070C0"/>
                </a:solidFill>
                <a:sym typeface="Symbol" panose="05050102010706020507" pitchFamily="18" charset="2"/>
              </a:rPr>
              <a:t></a:t>
            </a:r>
            <a:r>
              <a:rPr lang="en-US" baseline="-25000" dirty="0">
                <a:solidFill>
                  <a:srgbClr val="0070C0"/>
                </a:solidFill>
              </a:rPr>
              <a:t>*</a:t>
            </a:r>
            <a:r>
              <a:rPr lang="en-US" dirty="0">
                <a:solidFill>
                  <a:srgbClr val="0070C0"/>
                </a:solidFill>
              </a:rPr>
              <a:t>)</a:t>
            </a:r>
          </a:p>
        </p:txBody>
      </p:sp>
      <p:cxnSp>
        <p:nvCxnSpPr>
          <p:cNvPr id="30" name="Straight Arrow Connector 29">
            <a:extLst>
              <a:ext uri="{FF2B5EF4-FFF2-40B4-BE49-F238E27FC236}">
                <a16:creationId xmlns:a16="http://schemas.microsoft.com/office/drawing/2014/main" id="{FCAC1E9D-4BFA-B5FA-33D7-A23368F91D38}"/>
              </a:ext>
            </a:extLst>
          </p:cNvPr>
          <p:cNvCxnSpPr>
            <a:cxnSpLocks/>
          </p:cNvCxnSpPr>
          <p:nvPr/>
        </p:nvCxnSpPr>
        <p:spPr>
          <a:xfrm>
            <a:off x="4980151" y="2400571"/>
            <a:ext cx="0" cy="298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95DF65-767E-3C49-09E9-A34656BE4AC1}"/>
              </a:ext>
            </a:extLst>
          </p:cNvPr>
          <p:cNvSpPr txBox="1"/>
          <p:nvPr/>
        </p:nvSpPr>
        <p:spPr>
          <a:xfrm>
            <a:off x="772625" y="6270197"/>
            <a:ext cx="7380775" cy="469538"/>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spcAft>
                <a:spcPts val="1200"/>
              </a:spcAft>
              <a:buNone/>
            </a:pPr>
            <a:r>
              <a:rPr lang="en-US" sz="1600" dirty="0"/>
              <a:t>Stress = </a:t>
            </a:r>
            <a:r>
              <a:rPr lang="en-US" sz="1600" i="1" dirty="0">
                <a:sym typeface="Symbol" panose="05050102010706020507" pitchFamily="18" charset="2"/>
              </a:rPr>
              <a:t></a:t>
            </a:r>
            <a:r>
              <a:rPr lang="en-US" sz="1600" dirty="0">
                <a:sym typeface="Symbol" panose="05050102010706020507" pitchFamily="18" charset="2"/>
              </a:rPr>
              <a:t>|</a:t>
            </a:r>
            <a:r>
              <a:rPr lang="en-US" sz="1600" i="1" dirty="0"/>
              <a:t>u</a:t>
            </a:r>
            <a:r>
              <a:rPr lang="en-US" sz="1600" baseline="-25000" dirty="0">
                <a:latin typeface="Symbol" panose="05050102010706020507" pitchFamily="18" charset="2"/>
              </a:rPr>
              <a:t>*</a:t>
            </a:r>
            <a:r>
              <a:rPr lang="en-US" sz="1600" dirty="0">
                <a:latin typeface="Times New Roman" panose="02020603050405020304" pitchFamily="18" charset="0"/>
                <a:cs typeface="Times New Roman" panose="02020603050405020304" pitchFamily="18" charset="0"/>
              </a:rPr>
              <a:t>|</a:t>
            </a:r>
            <a:r>
              <a:rPr lang="en-US" sz="1600" baseline="-25000" dirty="0">
                <a:latin typeface="Symbol" panose="05050102010706020507" pitchFamily="18" charset="2"/>
              </a:rPr>
              <a:t> </a:t>
            </a:r>
            <a:r>
              <a:rPr lang="en-US" sz="1600" i="1" dirty="0"/>
              <a:t>u</a:t>
            </a:r>
            <a:r>
              <a:rPr lang="en-US" sz="1600" baseline="-25000" dirty="0">
                <a:latin typeface="Symbol" panose="05050102010706020507" pitchFamily="18" charset="2"/>
              </a:rPr>
              <a:t>*</a:t>
            </a:r>
            <a:r>
              <a:rPr lang="en-US" sz="1600" dirty="0"/>
              <a:t>     Sensible heat flux = -</a:t>
            </a:r>
            <a:r>
              <a:rPr lang="en-US" sz="1600" i="1" dirty="0">
                <a:sym typeface="Symbol" panose="05050102010706020507" pitchFamily="18" charset="2"/>
              </a:rPr>
              <a:t> </a:t>
            </a:r>
            <a:r>
              <a:rPr lang="en-US" sz="1600" i="1" dirty="0" err="1">
                <a:sym typeface="Symbol" panose="05050102010706020507" pitchFamily="18" charset="2"/>
              </a:rPr>
              <a:t>C</a:t>
            </a:r>
            <a:r>
              <a:rPr lang="en-US" sz="1600" i="1" baseline="-25000" dirty="0" err="1">
                <a:sym typeface="Symbol" panose="05050102010706020507" pitchFamily="18" charset="2"/>
              </a:rPr>
              <a:t>p</a:t>
            </a:r>
            <a:r>
              <a:rPr lang="en-US" sz="1600" dirty="0" err="1">
                <a:sym typeface="Symbol" panose="05050102010706020507" pitchFamily="18" charset="2"/>
              </a:rPr>
              <a:t>|</a:t>
            </a:r>
            <a:r>
              <a:rPr lang="en-US" sz="1600" i="1" dirty="0" err="1"/>
              <a:t>u</a:t>
            </a:r>
            <a:r>
              <a:rPr lang="en-US" sz="1600" baseline="-25000" dirty="0">
                <a:latin typeface="Symbol" panose="05050102010706020507" pitchFamily="18" charset="2"/>
              </a:rPr>
              <a:t>*</a:t>
            </a:r>
            <a:r>
              <a:rPr lang="en-US" sz="1600" dirty="0">
                <a:latin typeface="Times New Roman" panose="02020603050405020304" pitchFamily="18" charset="0"/>
                <a:cs typeface="Times New Roman" panose="02020603050405020304" pitchFamily="18" charset="0"/>
              </a:rPr>
              <a:t>|</a:t>
            </a:r>
            <a:r>
              <a:rPr lang="en-US" sz="1600" baseline="-25000" dirty="0">
                <a:latin typeface="Symbol" panose="05050102010706020507" pitchFamily="18" charset="2"/>
              </a:rPr>
              <a:t> </a:t>
            </a:r>
            <a:r>
              <a:rPr lang="en-US" sz="1600" i="1" dirty="0">
                <a:sym typeface="Symbol" panose="05050102010706020507" pitchFamily="18" charset="2"/>
              </a:rPr>
              <a:t></a:t>
            </a:r>
            <a:r>
              <a:rPr lang="en-US" sz="1600" baseline="-25000" dirty="0">
                <a:latin typeface="Symbol" panose="05050102010706020507" pitchFamily="18" charset="2"/>
              </a:rPr>
              <a:t>*</a:t>
            </a:r>
            <a:r>
              <a:rPr lang="en-US" sz="1600" dirty="0"/>
              <a:t>      Latent heat flux = -</a:t>
            </a:r>
            <a:r>
              <a:rPr lang="en-US" sz="1600" i="1" dirty="0">
                <a:sym typeface="Symbol" panose="05050102010706020507" pitchFamily="18" charset="2"/>
              </a:rPr>
              <a:t> </a:t>
            </a:r>
            <a:r>
              <a:rPr lang="en-US" sz="1600" i="1" dirty="0" err="1">
                <a:sym typeface="Symbol" panose="05050102010706020507" pitchFamily="18" charset="2"/>
              </a:rPr>
              <a:t>L</a:t>
            </a:r>
            <a:r>
              <a:rPr lang="en-US" sz="1600" i="1" baseline="-25000" dirty="0" err="1">
                <a:sym typeface="Symbol" panose="05050102010706020507" pitchFamily="18" charset="2"/>
              </a:rPr>
              <a:t>v</a:t>
            </a:r>
            <a:r>
              <a:rPr lang="en-US" sz="1600" dirty="0" err="1">
                <a:sym typeface="Symbol" panose="05050102010706020507" pitchFamily="18" charset="2"/>
              </a:rPr>
              <a:t>|</a:t>
            </a:r>
            <a:r>
              <a:rPr lang="en-US" sz="1600" i="1" dirty="0" err="1"/>
              <a:t>u</a:t>
            </a:r>
            <a:r>
              <a:rPr lang="en-US" sz="1600" baseline="-25000" dirty="0">
                <a:latin typeface="Symbol" panose="05050102010706020507" pitchFamily="18" charset="2"/>
              </a:rPr>
              <a:t>*</a:t>
            </a:r>
            <a:r>
              <a:rPr lang="en-US" sz="1600" dirty="0">
                <a:latin typeface="Times New Roman" panose="02020603050405020304" pitchFamily="18" charset="0"/>
                <a:cs typeface="Times New Roman" panose="02020603050405020304" pitchFamily="18" charset="0"/>
              </a:rPr>
              <a:t>|</a:t>
            </a:r>
            <a:r>
              <a:rPr lang="en-US" sz="1600" baseline="-25000" dirty="0">
                <a:latin typeface="Symbol" panose="05050102010706020507" pitchFamily="18" charset="2"/>
              </a:rPr>
              <a:t> </a:t>
            </a:r>
            <a:r>
              <a:rPr lang="en-US" sz="1600" i="1" dirty="0">
                <a:sym typeface="Symbol" panose="05050102010706020507" pitchFamily="18" charset="2"/>
              </a:rPr>
              <a:t>q</a:t>
            </a:r>
            <a:r>
              <a:rPr lang="en-US" sz="1600" baseline="-25000" dirty="0">
                <a:latin typeface="Symbol" panose="05050102010706020507" pitchFamily="18" charset="2"/>
              </a:rPr>
              <a:t>*</a:t>
            </a:r>
            <a:r>
              <a:rPr lang="en-US" sz="1600" dirty="0"/>
              <a:t> </a:t>
            </a:r>
          </a:p>
        </p:txBody>
      </p:sp>
      <p:sp>
        <p:nvSpPr>
          <p:cNvPr id="36" name="TextBox 35">
            <a:extLst>
              <a:ext uri="{FF2B5EF4-FFF2-40B4-BE49-F238E27FC236}">
                <a16:creationId xmlns:a16="http://schemas.microsoft.com/office/drawing/2014/main" id="{CD387FCB-B9A7-6FD1-74DA-FE49CC253862}"/>
              </a:ext>
            </a:extLst>
          </p:cNvPr>
          <p:cNvSpPr txBox="1"/>
          <p:nvPr/>
        </p:nvSpPr>
        <p:spPr>
          <a:xfrm>
            <a:off x="4709068" y="948727"/>
            <a:ext cx="2708055" cy="483429"/>
          </a:xfrm>
          <a:prstGeom prst="rect">
            <a:avLst/>
          </a:prstGeom>
          <a:solidFill>
            <a:schemeClr val="accent2">
              <a:lumMod val="20000"/>
              <a:lumOff val="80000"/>
              <a:alpha val="50000"/>
            </a:schemeClr>
          </a:solidFill>
          <a:ln w="3175">
            <a:solidFill>
              <a:schemeClr val="bg1">
                <a:lumMod val="50000"/>
                <a:lumOff val="50000"/>
              </a:schemeClr>
            </a:solidFill>
          </a:ln>
        </p:spPr>
        <p:txBody>
          <a:bodyPr wrap="square" rtlCol="0" anchor="ctr">
            <a:noAutofit/>
          </a:bodyPr>
          <a:lstStyle/>
          <a:p>
            <a:pPr algn="ctr">
              <a:spcAft>
                <a:spcPts val="1200"/>
              </a:spcAft>
              <a:buNone/>
            </a:pPr>
            <a:r>
              <a:rPr lang="en-US" i="1" dirty="0">
                <a:solidFill>
                  <a:srgbClr val="0070C0"/>
                </a:solidFill>
              </a:rPr>
              <a:t>d = displacement height</a:t>
            </a:r>
            <a:r>
              <a:rPr lang="en-US" dirty="0">
                <a:solidFill>
                  <a:srgbClr val="0070C0"/>
                </a:solidFill>
              </a:rPr>
              <a:t> </a:t>
            </a:r>
            <a:endParaRPr lang="en-US" baseline="-25000" dirty="0">
              <a:solidFill>
                <a:srgbClr val="0070C0"/>
              </a:solidFill>
            </a:endParaRPr>
          </a:p>
        </p:txBody>
      </p:sp>
      <p:sp>
        <p:nvSpPr>
          <p:cNvPr id="45" name="Slide Number Placeholder 4">
            <a:extLst>
              <a:ext uri="{FF2B5EF4-FFF2-40B4-BE49-F238E27FC236}">
                <a16:creationId xmlns:a16="http://schemas.microsoft.com/office/drawing/2014/main" id="{5E454AB6-A5AB-369D-562C-F9153ED05C67}"/>
              </a:ext>
            </a:extLst>
          </p:cNvPr>
          <p:cNvSpPr>
            <a:spLocks noGrp="1"/>
          </p:cNvSpPr>
          <p:nvPr>
            <p:ph type="sldNum" sz="quarter" idx="11"/>
          </p:nvPr>
        </p:nvSpPr>
        <p:spPr>
          <a:xfrm>
            <a:off x="6908800" y="6248400"/>
            <a:ext cx="4826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1400" dirty="0">
                <a:latin typeface="TimesNewRomanPSMT" charset="0"/>
              </a:rPr>
              <a:t>IOVWST 2024</a:t>
            </a:r>
            <a:br>
              <a:rPr lang="en-US" altLang="en-US" sz="1400" dirty="0">
                <a:latin typeface="TimesNewRomanPSMT" charset="0"/>
              </a:rPr>
            </a:br>
            <a:fld id="{75622676-155D-4AD7-9EF7-A7E4793A0ACE}" type="slidenum">
              <a:rPr lang="en-US" altLang="en-US" sz="1400">
                <a:latin typeface="TimesNewRomanPSMT" charset="0"/>
              </a:rPr>
              <a:pPr/>
              <a:t>8</a:t>
            </a:fld>
            <a:endParaRPr lang="en-US" altLang="en-US" sz="1400" dirty="0">
              <a:latin typeface="TimesNewRomanPSMT" charset="0"/>
            </a:endParaRPr>
          </a:p>
        </p:txBody>
      </p:sp>
    </p:spTree>
    <p:extLst>
      <p:ext uri="{BB962C8B-B14F-4D97-AF65-F5344CB8AC3E}">
        <p14:creationId xmlns:p14="http://schemas.microsoft.com/office/powerpoint/2010/main" val="298962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8BF9-153E-2FBE-9096-950056F496CB}"/>
              </a:ext>
            </a:extLst>
          </p:cNvPr>
          <p:cNvSpPr txBox="1">
            <a:spLocks/>
          </p:cNvSpPr>
          <p:nvPr/>
        </p:nvSpPr>
        <p:spPr>
          <a:xfrm>
            <a:off x="515938" y="1"/>
            <a:ext cx="3226524" cy="843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smtClean="0">
                <a:solidFill>
                  <a:schemeClr val="accent1"/>
                </a:solidFill>
                <a:latin typeface="+mj-lt"/>
                <a:ea typeface="+mj-ea"/>
                <a:cs typeface="+mj-cs"/>
              </a:defRPr>
            </a:lvl1pPr>
          </a:lstStyle>
          <a:p>
            <a:pPr algn="ctr"/>
            <a:r>
              <a:rPr lang="en-US" sz="3200" cap="small" dirty="0">
                <a:solidFill>
                  <a:srgbClr val="0070C0"/>
                </a:solidFill>
              </a:rPr>
              <a:t>Output</a:t>
            </a:r>
          </a:p>
        </p:txBody>
      </p:sp>
      <p:sp>
        <p:nvSpPr>
          <p:cNvPr id="3" name="Content Placeholder 2">
            <a:extLst>
              <a:ext uri="{FF2B5EF4-FFF2-40B4-BE49-F238E27FC236}">
                <a16:creationId xmlns:a16="http://schemas.microsoft.com/office/drawing/2014/main" id="{63C11228-D8F2-DC88-1D17-F2FD13F7C97D}"/>
              </a:ext>
            </a:extLst>
          </p:cNvPr>
          <p:cNvSpPr txBox="1">
            <a:spLocks/>
          </p:cNvSpPr>
          <p:nvPr/>
        </p:nvSpPr>
        <p:spPr>
          <a:xfrm>
            <a:off x="516431" y="843079"/>
            <a:ext cx="3226524" cy="4908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000" dirty="0"/>
              <a:t>Able to find solution profiles for </a:t>
            </a:r>
            <a:r>
              <a:rPr lang="en-US" sz="2000" i="1" dirty="0"/>
              <a:t>u</a:t>
            </a:r>
            <a:r>
              <a:rPr lang="en-US" sz="2000" dirty="0"/>
              <a:t>, </a:t>
            </a:r>
            <a:r>
              <a:rPr lang="el-GR" sz="2000" i="1" dirty="0">
                <a:cs typeface="Arial" panose="020B0604020202020204" pitchFamily="34" charset="0"/>
              </a:rPr>
              <a:t>θ</a:t>
            </a:r>
            <a:r>
              <a:rPr lang="en-US" sz="2000" dirty="0"/>
              <a:t>, and </a:t>
            </a:r>
            <a:r>
              <a:rPr lang="en-US" sz="2000" i="1" dirty="0"/>
              <a:t>q</a:t>
            </a:r>
          </a:p>
          <a:p>
            <a:pPr>
              <a:lnSpc>
                <a:spcPct val="100000"/>
              </a:lnSpc>
              <a:spcBef>
                <a:spcPts val="0"/>
              </a:spcBef>
              <a:spcAft>
                <a:spcPts val="1200"/>
              </a:spcAft>
            </a:pPr>
            <a:r>
              <a:rPr lang="en-US" sz="2000" dirty="0"/>
              <a:t>Calculate fluxes</a:t>
            </a:r>
          </a:p>
          <a:p>
            <a:pPr>
              <a:lnSpc>
                <a:spcPct val="100000"/>
              </a:lnSpc>
              <a:spcBef>
                <a:spcPts val="0"/>
              </a:spcBef>
              <a:spcAft>
                <a:spcPts val="1200"/>
              </a:spcAft>
            </a:pPr>
            <a:r>
              <a:rPr lang="en-US" sz="2000" dirty="0"/>
              <a:t>Interpolate solutions to produce estimated 10m wind that factors in displacement height and follows expected physics</a:t>
            </a:r>
          </a:p>
          <a:p>
            <a:pPr>
              <a:lnSpc>
                <a:spcPct val="100000"/>
              </a:lnSpc>
              <a:spcBef>
                <a:spcPts val="0"/>
              </a:spcBef>
              <a:spcAft>
                <a:spcPts val="1200"/>
              </a:spcAft>
            </a:pPr>
            <a:r>
              <a:rPr lang="en-US" sz="2000" dirty="0"/>
              <a:t>Here, our </a:t>
            </a:r>
            <a:r>
              <a:rPr lang="en-US" sz="2000" i="1" dirty="0"/>
              <a:t>u</a:t>
            </a:r>
            <a:r>
              <a:rPr lang="en-US" sz="2000" baseline="-25000" dirty="0"/>
              <a:t>10</a:t>
            </a:r>
            <a:r>
              <a:rPr lang="en-US" sz="2000" dirty="0"/>
              <a:t> is close to the estimate using NOAA’s WL150 method</a:t>
            </a:r>
            <a:endParaRPr lang="en-US" sz="2000" i="1" dirty="0"/>
          </a:p>
        </p:txBody>
      </p:sp>
      <p:pic>
        <p:nvPicPr>
          <p:cNvPr id="4" name="Picture 3">
            <a:extLst>
              <a:ext uri="{FF2B5EF4-FFF2-40B4-BE49-F238E27FC236}">
                <a16:creationId xmlns:a16="http://schemas.microsoft.com/office/drawing/2014/main" id="{9D710838-EB6A-62FB-E7FD-00131C49B3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 t="44135" r="570" b="15845"/>
          <a:stretch/>
        </p:blipFill>
        <p:spPr bwMode="auto">
          <a:xfrm>
            <a:off x="3622630" y="234102"/>
            <a:ext cx="8464533" cy="443361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053257B-EEA5-6BA9-A0EA-F45D10D39779}"/>
              </a:ext>
            </a:extLst>
          </p:cNvPr>
          <p:cNvPicPr>
            <a:picLocks noChangeAspect="1"/>
          </p:cNvPicPr>
          <p:nvPr/>
        </p:nvPicPr>
        <p:blipFill rotWithShape="1">
          <a:blip r:embed="rId3"/>
          <a:srcRect l="3114" t="77128" r="71454" b="10064"/>
          <a:stretch/>
        </p:blipFill>
        <p:spPr>
          <a:xfrm>
            <a:off x="3000375" y="4772979"/>
            <a:ext cx="3816496" cy="1714465"/>
          </a:xfrm>
          <a:prstGeom prst="rect">
            <a:avLst/>
          </a:prstGeom>
        </p:spPr>
      </p:pic>
      <p:pic>
        <p:nvPicPr>
          <p:cNvPr id="6" name="Picture 5">
            <a:extLst>
              <a:ext uri="{FF2B5EF4-FFF2-40B4-BE49-F238E27FC236}">
                <a16:creationId xmlns:a16="http://schemas.microsoft.com/office/drawing/2014/main" id="{7976D786-A3B2-99E3-3BC0-810E82081A76}"/>
              </a:ext>
            </a:extLst>
          </p:cNvPr>
          <p:cNvPicPr>
            <a:picLocks noChangeAspect="1"/>
          </p:cNvPicPr>
          <p:nvPr/>
        </p:nvPicPr>
        <p:blipFill rotWithShape="1">
          <a:blip r:embed="rId3"/>
          <a:srcRect l="44836" t="77128" r="42026" b="10064"/>
          <a:stretch/>
        </p:blipFill>
        <p:spPr>
          <a:xfrm>
            <a:off x="7219950" y="4772980"/>
            <a:ext cx="1971675" cy="1714465"/>
          </a:xfrm>
          <a:prstGeom prst="rect">
            <a:avLst/>
          </a:prstGeom>
        </p:spPr>
      </p:pic>
      <p:pic>
        <p:nvPicPr>
          <p:cNvPr id="7" name="Picture 6">
            <a:extLst>
              <a:ext uri="{FF2B5EF4-FFF2-40B4-BE49-F238E27FC236}">
                <a16:creationId xmlns:a16="http://schemas.microsoft.com/office/drawing/2014/main" id="{5AD1E87C-56B4-B7AF-A733-A83E033041C5}"/>
              </a:ext>
            </a:extLst>
          </p:cNvPr>
          <p:cNvPicPr>
            <a:picLocks noChangeAspect="1"/>
          </p:cNvPicPr>
          <p:nvPr/>
        </p:nvPicPr>
        <p:blipFill rotWithShape="1">
          <a:blip r:embed="rId3"/>
          <a:srcRect l="74261" t="77128" r="10853" b="10064"/>
          <a:stretch/>
        </p:blipFill>
        <p:spPr>
          <a:xfrm>
            <a:off x="9733935" y="4774824"/>
            <a:ext cx="2233894" cy="1714465"/>
          </a:xfrm>
          <a:prstGeom prst="rect">
            <a:avLst/>
          </a:prstGeom>
        </p:spPr>
      </p:pic>
    </p:spTree>
    <p:extLst>
      <p:ext uri="{BB962C8B-B14F-4D97-AF65-F5344CB8AC3E}">
        <p14:creationId xmlns:p14="http://schemas.microsoft.com/office/powerpoint/2010/main" val="169118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19555</TotalTime>
  <Words>2530</Words>
  <Application>Microsoft Office PowerPoint</Application>
  <PresentationFormat>Widescreen</PresentationFormat>
  <Paragraphs>234</Paragraphs>
  <Slides>21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Adobe Devanagari</vt:lpstr>
      <vt:lpstr>Arial</vt:lpstr>
      <vt:lpstr>Avenir Book</vt:lpstr>
      <vt:lpstr>Cambria Math</vt:lpstr>
      <vt:lpstr>Helvetica</vt:lpstr>
      <vt:lpstr>Symbol</vt:lpstr>
      <vt:lpstr>Times New Roman</vt:lpstr>
      <vt:lpstr>TimesNewRomanPSMT</vt:lpstr>
      <vt:lpstr>Wingdings</vt:lpstr>
      <vt:lpstr>Blank Presentation</vt:lpstr>
      <vt:lpstr>How do we define wind speed for hurricane force winds?  </vt:lpstr>
      <vt:lpstr>Extreme winds in Tropical Cyclones are Believed to be Modified by Sea Spray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Conclusions</vt:lpstr>
      <vt:lpstr>How do we define wind speed for hurricane force winds?  </vt:lpstr>
      <vt:lpstr>PowerPoint Presentation</vt:lpstr>
      <vt:lpstr>PowerPoint Presentation</vt:lpstr>
      <vt:lpstr>PowerPoint Presentation</vt:lpstr>
    </vt:vector>
  </TitlesOfParts>
  <Company>COAPS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Air-Sea Interactions From Satellite Observations</dc:title>
  <dc:creator>Mark Bourassa</dc:creator>
  <cp:lastModifiedBy>Mark Bourassa</cp:lastModifiedBy>
  <cp:revision>823</cp:revision>
  <cp:lastPrinted>2000-04-10T17:22:49Z</cp:lastPrinted>
  <dcterms:created xsi:type="dcterms:W3CDTF">1999-03-13T02:58:54Z</dcterms:created>
  <dcterms:modified xsi:type="dcterms:W3CDTF">2024-05-27T23:31:36Z</dcterms:modified>
</cp:coreProperties>
</file>