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43" r:id="rId2"/>
    <p:sldId id="716" r:id="rId3"/>
    <p:sldId id="714" r:id="rId4"/>
    <p:sldId id="717" r:id="rId5"/>
    <p:sldId id="718" r:id="rId6"/>
    <p:sldId id="708" r:id="rId7"/>
    <p:sldId id="713" r:id="rId8"/>
  </p:sldIdLst>
  <p:sldSz cx="12192000" cy="6858000"/>
  <p:notesSz cx="7035800" cy="91948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  <a:srgbClr val="000099"/>
    <a:srgbClr val="00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9" autoAdjust="0"/>
    <p:restoredTop sz="94712" autoAdjust="0"/>
  </p:normalViewPr>
  <p:slideViewPr>
    <p:cSldViewPr>
      <p:cViewPr varScale="1">
        <p:scale>
          <a:sx n="76" d="100"/>
          <a:sy n="76" d="100"/>
        </p:scale>
        <p:origin x="67" y="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ourassa" userId="fb71b64b-1521-4525-86f3-cca9f4322278" providerId="ADAL" clId="{41765D42-1763-418B-9304-69270CD0DDB2}"/>
    <pc:docChg chg="custSel modSld">
      <pc:chgData name="Mark Bourassa" userId="fb71b64b-1521-4525-86f3-cca9f4322278" providerId="ADAL" clId="{41765D42-1763-418B-9304-69270CD0DDB2}" dt="2024-05-29T03:18:48.183" v="131" actId="5793"/>
      <pc:docMkLst>
        <pc:docMk/>
      </pc:docMkLst>
      <pc:sldChg chg="modSp mod">
        <pc:chgData name="Mark Bourassa" userId="fb71b64b-1521-4525-86f3-cca9f4322278" providerId="ADAL" clId="{41765D42-1763-418B-9304-69270CD0DDB2}" dt="2024-05-29T03:17:10.387" v="40" actId="20577"/>
        <pc:sldMkLst>
          <pc:docMk/>
          <pc:sldMk cId="3317269308" sldId="716"/>
        </pc:sldMkLst>
        <pc:spChg chg="mod">
          <ac:chgData name="Mark Bourassa" userId="fb71b64b-1521-4525-86f3-cca9f4322278" providerId="ADAL" clId="{41765D42-1763-418B-9304-69270CD0DDB2}" dt="2024-05-29T03:17:10.387" v="40" actId="20577"/>
          <ac:spMkLst>
            <pc:docMk/>
            <pc:sldMk cId="3317269308" sldId="716"/>
            <ac:spMk id="3" creationId="{00000000-0000-0000-0000-000000000000}"/>
          </ac:spMkLst>
        </pc:spChg>
      </pc:sldChg>
      <pc:sldChg chg="delSp modSp mod">
        <pc:chgData name="Mark Bourassa" userId="fb71b64b-1521-4525-86f3-cca9f4322278" providerId="ADAL" clId="{41765D42-1763-418B-9304-69270CD0DDB2}" dt="2024-05-29T03:18:48.183" v="131" actId="5793"/>
        <pc:sldMkLst>
          <pc:docMk/>
          <pc:sldMk cId="115051586" sldId="717"/>
        </pc:sldMkLst>
        <pc:spChg chg="mod">
          <ac:chgData name="Mark Bourassa" userId="fb71b64b-1521-4525-86f3-cca9f4322278" providerId="ADAL" clId="{41765D42-1763-418B-9304-69270CD0DDB2}" dt="2024-05-29T03:18:48.183" v="131" actId="5793"/>
          <ac:spMkLst>
            <pc:docMk/>
            <pc:sldMk cId="115051586" sldId="717"/>
            <ac:spMk id="3" creationId="{00000000-0000-0000-0000-000000000000}"/>
          </ac:spMkLst>
        </pc:spChg>
        <pc:spChg chg="del">
          <ac:chgData name="Mark Bourassa" userId="fb71b64b-1521-4525-86f3-cca9f4322278" providerId="ADAL" clId="{41765D42-1763-418B-9304-69270CD0DDB2}" dt="2024-05-29T03:17:44.984" v="45" actId="478"/>
          <ac:spMkLst>
            <pc:docMk/>
            <pc:sldMk cId="115051586" sldId="717"/>
            <ac:spMk id="7" creationId="{00000000-0000-0000-0000-000000000000}"/>
          </ac:spMkLst>
        </pc:spChg>
        <pc:spChg chg="del">
          <ac:chgData name="Mark Bourassa" userId="fb71b64b-1521-4525-86f3-cca9f4322278" providerId="ADAL" clId="{41765D42-1763-418B-9304-69270CD0DDB2}" dt="2024-05-29T03:17:42.559" v="44" actId="478"/>
          <ac:spMkLst>
            <pc:docMk/>
            <pc:sldMk cId="115051586" sldId="717"/>
            <ac:spMk id="8" creationId="{00000000-0000-0000-0000-000000000000}"/>
          </ac:spMkLst>
        </pc:spChg>
        <pc:spChg chg="del mod">
          <ac:chgData name="Mark Bourassa" userId="fb71b64b-1521-4525-86f3-cca9f4322278" providerId="ADAL" clId="{41765D42-1763-418B-9304-69270CD0DDB2}" dt="2024-05-29T03:17:52.952" v="46" actId="478"/>
          <ac:spMkLst>
            <pc:docMk/>
            <pc:sldMk cId="115051586" sldId="717"/>
            <ac:spMk id="9" creationId="{DDFF13DD-E5F6-C9C1-63AC-B657FFAF194C}"/>
          </ac:spMkLst>
        </pc:spChg>
        <pc:picChg chg="del">
          <ac:chgData name="Mark Bourassa" userId="fb71b64b-1521-4525-86f3-cca9f4322278" providerId="ADAL" clId="{41765D42-1763-418B-9304-69270CD0DDB2}" dt="2024-05-29T03:17:27.219" v="41" actId="478"/>
          <ac:picMkLst>
            <pc:docMk/>
            <pc:sldMk cId="115051586" sldId="717"/>
            <ac:picMk id="6" creationId="{00000000-0000-0000-0000-000000000000}"/>
          </ac:picMkLst>
        </pc:picChg>
      </pc:sldChg>
    </pc:docChg>
  </pc:docChgLst>
  <pc:docChgLst>
    <pc:chgData name="Mark Bourassa" userId="fb71b64b-1521-4525-86f3-cca9f4322278" providerId="ADAL" clId="{1DC54668-1AED-4DD3-9A85-432B0E01B628}"/>
    <pc:docChg chg="custSel addSld delSld modSld modMainMaster modNotesMaster">
      <pc:chgData name="Mark Bourassa" userId="fb71b64b-1521-4525-86f3-cca9f4322278" providerId="ADAL" clId="{1DC54668-1AED-4DD3-9A85-432B0E01B628}" dt="2024-05-23T14:48:52.637" v="1988" actId="15"/>
      <pc:docMkLst>
        <pc:docMk/>
      </pc:docMkLst>
      <pc:sldChg chg="delSp modSp mod">
        <pc:chgData name="Mark Bourassa" userId="fb71b64b-1521-4525-86f3-cca9f4322278" providerId="ADAL" clId="{1DC54668-1AED-4DD3-9A85-432B0E01B628}" dt="2024-05-21T02:25:35.921" v="757" actId="1036"/>
        <pc:sldMkLst>
          <pc:docMk/>
          <pc:sldMk cId="0" sldId="643"/>
        </pc:sldMkLst>
        <pc:spChg chg="del mod">
          <ac:chgData name="Mark Bourassa" userId="fb71b64b-1521-4525-86f3-cca9f4322278" providerId="ADAL" clId="{1DC54668-1AED-4DD3-9A85-432B0E01B628}" dt="2024-05-21T02:10:39.925" v="112" actId="478"/>
          <ac:spMkLst>
            <pc:docMk/>
            <pc:sldMk cId="0" sldId="643"/>
            <ac:spMk id="14338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7:08.742" v="72" actId="14100"/>
          <ac:spMkLst>
            <pc:docMk/>
            <pc:sldMk cId="0" sldId="643"/>
            <ac:spMk id="14340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7:45.356" v="82" actId="20577"/>
          <ac:spMkLst>
            <pc:docMk/>
            <pc:sldMk cId="0" sldId="643"/>
            <ac:spMk id="14341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k cId="0" sldId="643"/>
            <ac:spMk id="14342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25:35.921" v="757" actId="1036"/>
          <ac:spMkLst>
            <pc:docMk/>
            <pc:sldMk cId="0" sldId="643"/>
            <ac:spMk id="14343" creationId="{00000000-0000-0000-0000-000000000000}"/>
          </ac:spMkLst>
        </pc:spChg>
        <pc:picChg chg="mod">
          <ac:chgData name="Mark Bourassa" userId="fb71b64b-1521-4525-86f3-cca9f4322278" providerId="ADAL" clId="{1DC54668-1AED-4DD3-9A85-432B0E01B628}" dt="2024-05-21T02:08:48.303" v="92" actId="14100"/>
          <ac:picMkLst>
            <pc:docMk/>
            <pc:sldMk cId="0" sldId="643"/>
            <ac:picMk id="14344" creationId="{00000000-0000-0000-0000-000000000000}"/>
          </ac:picMkLst>
        </pc:picChg>
        <pc:picChg chg="del mod">
          <ac:chgData name="Mark Bourassa" userId="fb71b64b-1521-4525-86f3-cca9f4322278" providerId="ADAL" clId="{1DC54668-1AED-4DD3-9A85-432B0E01B628}" dt="2024-05-21T02:08:43.343" v="89" actId="478"/>
          <ac:picMkLst>
            <pc:docMk/>
            <pc:sldMk cId="0" sldId="643"/>
            <ac:picMk id="14345" creationId="{00000000-0000-0000-0000-000000000000}"/>
          </ac:picMkLst>
        </pc:picChg>
        <pc:picChg chg="del mod">
          <ac:chgData name="Mark Bourassa" userId="fb71b64b-1521-4525-86f3-cca9f4322278" providerId="ADAL" clId="{1DC54668-1AED-4DD3-9A85-432B0E01B628}" dt="2024-05-21T02:08:42.440" v="88" actId="478"/>
          <ac:picMkLst>
            <pc:docMk/>
            <pc:sldMk cId="0" sldId="643"/>
            <ac:picMk id="14346" creationId="{00000000-0000-0000-0000-000000000000}"/>
          </ac:picMkLst>
        </pc:picChg>
        <pc:picChg chg="del mod">
          <ac:chgData name="Mark Bourassa" userId="fb71b64b-1521-4525-86f3-cca9f4322278" providerId="ADAL" clId="{1DC54668-1AED-4DD3-9A85-432B0E01B628}" dt="2024-05-21T02:08:44.350" v="90" actId="478"/>
          <ac:picMkLst>
            <pc:docMk/>
            <pc:sldMk cId="0" sldId="643"/>
            <ac:picMk id="14347" creationId="{00000000-0000-0000-0000-000000000000}"/>
          </ac:picMkLst>
        </pc:picChg>
        <pc:picChg chg="mod">
          <ac:chgData name="Mark Bourassa" userId="fb71b64b-1521-4525-86f3-cca9f4322278" providerId="ADAL" clId="{1DC54668-1AED-4DD3-9A85-432B0E01B628}" dt="2024-05-21T02:08:54.238" v="95" actId="1076"/>
          <ac:picMkLst>
            <pc:docMk/>
            <pc:sldMk cId="0" sldId="643"/>
            <ac:picMk id="14348" creationId="{00000000-0000-0000-0000-000000000000}"/>
          </ac:picMkLst>
        </pc:picChg>
      </pc:sldChg>
      <pc:sldChg chg="addSp modSp mod">
        <pc:chgData name="Mark Bourassa" userId="fb71b64b-1521-4525-86f3-cca9f4322278" providerId="ADAL" clId="{1DC54668-1AED-4DD3-9A85-432B0E01B628}" dt="2024-05-22T17:53:21.343" v="1844" actId="20577"/>
        <pc:sldMkLst>
          <pc:docMk/>
          <pc:sldMk cId="0" sldId="708"/>
        </pc:sldMkLst>
        <pc:spChg chg="add mod">
          <ac:chgData name="Mark Bourassa" userId="fb71b64b-1521-4525-86f3-cca9f4322278" providerId="ADAL" clId="{1DC54668-1AED-4DD3-9A85-432B0E01B628}" dt="2024-05-21T02:51:28.994" v="1527" actId="20577"/>
          <ac:spMkLst>
            <pc:docMk/>
            <pc:sldMk cId="0" sldId="708"/>
            <ac:spMk id="2" creationId="{F34B0669-976C-E8DB-C239-1C3B8102EFF8}"/>
          </ac:spMkLst>
        </pc:spChg>
        <pc:spChg chg="mod">
          <ac:chgData name="Mark Bourassa" userId="fb71b64b-1521-4525-86f3-cca9f4322278" providerId="ADAL" clId="{1DC54668-1AED-4DD3-9A85-432B0E01B628}" dt="2024-05-22T17:53:21.343" v="1844" actId="20577"/>
          <ac:spMkLst>
            <pc:docMk/>
            <pc:sldMk cId="0" sldId="708"/>
            <ac:spMk id="15363" creationId="{00000000-0000-0000-0000-000000000000}"/>
          </ac:spMkLst>
        </pc:spChg>
      </pc:sldChg>
      <pc:sldChg chg="addSp modSp del mod">
        <pc:chgData name="Mark Bourassa" userId="fb71b64b-1521-4525-86f3-cca9f4322278" providerId="ADAL" clId="{1DC54668-1AED-4DD3-9A85-432B0E01B628}" dt="2024-05-22T17:51:51.851" v="1656" actId="47"/>
        <pc:sldMkLst>
          <pc:docMk/>
          <pc:sldMk cId="0" sldId="712"/>
        </pc:sldMkLst>
        <pc:spChg chg="add mod">
          <ac:chgData name="Mark Bourassa" userId="fb71b64b-1521-4525-86f3-cca9f4322278" providerId="ADAL" clId="{1DC54668-1AED-4DD3-9A85-432B0E01B628}" dt="2024-05-21T02:51:25.949" v="1525" actId="20577"/>
          <ac:spMkLst>
            <pc:docMk/>
            <pc:sldMk cId="0" sldId="712"/>
            <ac:spMk id="2" creationId="{19E9068C-B3AC-C409-A739-37F0031FC929}"/>
          </ac:spMkLst>
        </pc:spChg>
        <pc:spChg chg="mod">
          <ac:chgData name="Mark Bourassa" userId="fb71b64b-1521-4525-86f3-cca9f4322278" providerId="ADAL" clId="{1DC54668-1AED-4DD3-9A85-432B0E01B628}" dt="2024-05-21T02:34:28.561" v="1498" actId="20577"/>
          <ac:spMkLst>
            <pc:docMk/>
            <pc:sldMk cId="0" sldId="712"/>
            <ac:spMk id="16386" creationId="{00000000-0000-0000-0000-000000000000}"/>
          </ac:spMkLst>
        </pc:spChg>
      </pc:sldChg>
      <pc:sldChg chg="addSp modSp mod">
        <pc:chgData name="Mark Bourassa" userId="fb71b64b-1521-4525-86f3-cca9f4322278" providerId="ADAL" clId="{1DC54668-1AED-4DD3-9A85-432B0E01B628}" dt="2024-05-22T17:54:22.543" v="1876" actId="20577"/>
        <pc:sldMkLst>
          <pc:docMk/>
          <pc:sldMk cId="0" sldId="713"/>
        </pc:sldMkLst>
        <pc:spChg chg="add mod">
          <ac:chgData name="Mark Bourassa" userId="fb71b64b-1521-4525-86f3-cca9f4322278" providerId="ADAL" clId="{1DC54668-1AED-4DD3-9A85-432B0E01B628}" dt="2024-05-21T02:51:30.550" v="1528" actId="20577"/>
          <ac:spMkLst>
            <pc:docMk/>
            <pc:sldMk cId="0" sldId="713"/>
            <ac:spMk id="2" creationId="{013F6ECC-9300-DBC4-2715-D04C1E6F98F5}"/>
          </ac:spMkLst>
        </pc:spChg>
        <pc:spChg chg="mod">
          <ac:chgData name="Mark Bourassa" userId="fb71b64b-1521-4525-86f3-cca9f4322278" providerId="ADAL" clId="{1DC54668-1AED-4DD3-9A85-432B0E01B628}" dt="2024-05-22T17:54:22.543" v="1876" actId="20577"/>
          <ac:spMkLst>
            <pc:docMk/>
            <pc:sldMk cId="0" sldId="713"/>
            <ac:spMk id="19459" creationId="{00000000-0000-0000-0000-000000000000}"/>
          </ac:spMkLst>
        </pc:spChg>
      </pc:sldChg>
      <pc:sldChg chg="addSp delSp modSp mod">
        <pc:chgData name="Mark Bourassa" userId="fb71b64b-1521-4525-86f3-cca9f4322278" providerId="ADAL" clId="{1DC54668-1AED-4DD3-9A85-432B0E01B628}" dt="2024-05-23T14:48:52.637" v="1988" actId="15"/>
        <pc:sldMkLst>
          <pc:docMk/>
          <pc:sldMk cId="0" sldId="714"/>
        </pc:sldMkLst>
        <pc:spChg chg="mod">
          <ac:chgData name="Mark Bourassa" userId="fb71b64b-1521-4525-86f3-cca9f4322278" providerId="ADAL" clId="{1DC54668-1AED-4DD3-9A85-432B0E01B628}" dt="2024-05-23T14:48:52.637" v="1988" actId="15"/>
          <ac:spMkLst>
            <pc:docMk/>
            <pc:sldMk cId="0" sldId="714"/>
            <ac:spMk id="3" creationId="{00000000-0000-0000-0000-000000000000}"/>
          </ac:spMkLst>
        </pc:spChg>
        <pc:spChg chg="del">
          <ac:chgData name="Mark Bourassa" userId="fb71b64b-1521-4525-86f3-cca9f4322278" providerId="ADAL" clId="{1DC54668-1AED-4DD3-9A85-432B0E01B628}" dt="2024-05-21T02:11:17.429" v="125" actId="478"/>
          <ac:spMkLst>
            <pc:docMk/>
            <pc:sldMk cId="0" sldId="714"/>
            <ac:spMk id="4" creationId="{00000000-0000-0000-0000-000000000000}"/>
          </ac:spMkLst>
        </pc:spChg>
        <pc:spChg chg="add mod">
          <ac:chgData name="Mark Bourassa" userId="fb71b64b-1521-4525-86f3-cca9f4322278" providerId="ADAL" clId="{1DC54668-1AED-4DD3-9A85-432B0E01B628}" dt="2024-05-21T02:51:22.207" v="1523" actId="20577"/>
          <ac:spMkLst>
            <pc:docMk/>
            <pc:sldMk cId="0" sldId="714"/>
            <ac:spMk id="5" creationId="{9EE4638D-A5A0-E4C3-88D7-EA21FE1A9227}"/>
          </ac:spMkLst>
        </pc:spChg>
      </pc:sldChg>
      <pc:sldChg chg="delSp modSp del mod">
        <pc:chgData name="Mark Bourassa" userId="fb71b64b-1521-4525-86f3-cca9f4322278" providerId="ADAL" clId="{1DC54668-1AED-4DD3-9A85-432B0E01B628}" dt="2024-05-21T02:10:46.447" v="114" actId="47"/>
        <pc:sldMkLst>
          <pc:docMk/>
          <pc:sldMk cId="2909081063" sldId="715"/>
        </pc:sldMkLst>
        <pc:spChg chg="del">
          <ac:chgData name="Mark Bourassa" userId="fb71b64b-1521-4525-86f3-cca9f4322278" providerId="ADAL" clId="{1DC54668-1AED-4DD3-9A85-432B0E01B628}" dt="2024-05-21T02:10:43.566" v="113" actId="478"/>
          <ac:spMkLst>
            <pc:docMk/>
            <pc:sldMk cId="2909081063" sldId="715"/>
            <ac:spMk id="3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k cId="2909081063" sldId="715"/>
            <ac:spMk id="7" creationId="{00000000-0000-0000-0000-000000000000}"/>
          </ac:spMkLst>
        </pc:spChg>
        <pc:picChg chg="mod">
          <ac:chgData name="Mark Bourassa" userId="fb71b64b-1521-4525-86f3-cca9f4322278" providerId="ADAL" clId="{1DC54668-1AED-4DD3-9A85-432B0E01B628}" dt="2024-05-21T02:06:59.254" v="70"/>
          <ac:picMkLst>
            <pc:docMk/>
            <pc:sldMk cId="2909081063" sldId="715"/>
            <ac:picMk id="6" creationId="{00000000-0000-0000-0000-000000000000}"/>
          </ac:picMkLst>
        </pc:picChg>
      </pc:sldChg>
      <pc:sldChg chg="addSp delSp modSp mod">
        <pc:chgData name="Mark Bourassa" userId="fb71b64b-1521-4525-86f3-cca9f4322278" providerId="ADAL" clId="{1DC54668-1AED-4DD3-9A85-432B0E01B628}" dt="2024-05-22T17:51:18.381" v="1653" actId="21"/>
        <pc:sldMkLst>
          <pc:docMk/>
          <pc:sldMk cId="3317269308" sldId="716"/>
        </pc:sldMkLst>
        <pc:spChg chg="mod">
          <ac:chgData name="Mark Bourassa" userId="fb71b64b-1521-4525-86f3-cca9f4322278" providerId="ADAL" clId="{1DC54668-1AED-4DD3-9A85-432B0E01B628}" dt="2024-05-22T17:51:18.381" v="1653" actId="21"/>
          <ac:spMkLst>
            <pc:docMk/>
            <pc:sldMk cId="3317269308" sldId="716"/>
            <ac:spMk id="3" creationId="{00000000-0000-0000-0000-000000000000}"/>
          </ac:spMkLst>
        </pc:spChg>
        <pc:spChg chg="del">
          <ac:chgData name="Mark Bourassa" userId="fb71b64b-1521-4525-86f3-cca9f4322278" providerId="ADAL" clId="{1DC54668-1AED-4DD3-9A85-432B0E01B628}" dt="2024-05-21T02:11:14.455" v="124" actId="478"/>
          <ac:spMkLst>
            <pc:docMk/>
            <pc:sldMk cId="3317269308" sldId="716"/>
            <ac:spMk id="4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51:13.162" v="1522" actId="20577"/>
          <ac:spMkLst>
            <pc:docMk/>
            <pc:sldMk cId="3317269308" sldId="716"/>
            <ac:spMk id="5" creationId="{00000000-0000-0000-0000-000000000000}"/>
          </ac:spMkLst>
        </pc:spChg>
        <pc:picChg chg="add del mod">
          <ac:chgData name="Mark Bourassa" userId="fb71b64b-1521-4525-86f3-cca9f4322278" providerId="ADAL" clId="{1DC54668-1AED-4DD3-9A85-432B0E01B628}" dt="2024-05-21T02:24:34.568" v="746" actId="21"/>
          <ac:picMkLst>
            <pc:docMk/>
            <pc:sldMk cId="3317269308" sldId="716"/>
            <ac:picMk id="6" creationId="{F569C6DB-8A39-F6D6-01C9-BB5BA30548A7}"/>
          </ac:picMkLst>
        </pc:picChg>
        <pc:picChg chg="add del mod">
          <ac:chgData name="Mark Bourassa" userId="fb71b64b-1521-4525-86f3-cca9f4322278" providerId="ADAL" clId="{1DC54668-1AED-4DD3-9A85-432B0E01B628}" dt="2024-05-21T02:24:34.568" v="746" actId="21"/>
          <ac:picMkLst>
            <pc:docMk/>
            <pc:sldMk cId="3317269308" sldId="716"/>
            <ac:picMk id="7" creationId="{968C7B82-8D5E-6E1A-7D73-AC0571AAE565}"/>
          </ac:picMkLst>
        </pc:picChg>
      </pc:sldChg>
      <pc:sldChg chg="addSp delSp modSp mod">
        <pc:chgData name="Mark Bourassa" userId="fb71b64b-1521-4525-86f3-cca9f4322278" providerId="ADAL" clId="{1DC54668-1AED-4DD3-9A85-432B0E01B628}" dt="2024-05-21T02:51:24.582" v="1524" actId="20577"/>
        <pc:sldMkLst>
          <pc:docMk/>
          <pc:sldMk cId="115051586" sldId="717"/>
        </pc:sldMkLst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k cId="115051586" sldId="717"/>
            <ac:spMk id="3" creationId="{00000000-0000-0000-0000-000000000000}"/>
          </ac:spMkLst>
        </pc:spChg>
        <pc:spChg chg="del">
          <ac:chgData name="Mark Bourassa" userId="fb71b64b-1521-4525-86f3-cca9f4322278" providerId="ADAL" clId="{1DC54668-1AED-4DD3-9A85-432B0E01B628}" dt="2024-05-21T02:11:20.869" v="126" actId="478"/>
          <ac:spMkLst>
            <pc:docMk/>
            <pc:sldMk cId="115051586" sldId="717"/>
            <ac:spMk id="4" creationId="{00000000-0000-0000-0000-000000000000}"/>
          </ac:spMkLst>
        </pc:spChg>
        <pc:spChg chg="del">
          <ac:chgData name="Mark Bourassa" userId="fb71b64b-1521-4525-86f3-cca9f4322278" providerId="ADAL" clId="{1DC54668-1AED-4DD3-9A85-432B0E01B628}" dt="2024-05-21T02:11:22.685" v="127" actId="478"/>
          <ac:spMkLst>
            <pc:docMk/>
            <pc:sldMk cId="115051586" sldId="717"/>
            <ac:spMk id="5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k cId="115051586" sldId="717"/>
            <ac:spMk id="7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k cId="115051586" sldId="717"/>
            <ac:spMk id="8" creationId="{00000000-0000-0000-0000-000000000000}"/>
          </ac:spMkLst>
        </pc:spChg>
        <pc:spChg chg="add mod">
          <ac:chgData name="Mark Bourassa" userId="fb71b64b-1521-4525-86f3-cca9f4322278" providerId="ADAL" clId="{1DC54668-1AED-4DD3-9A85-432B0E01B628}" dt="2024-05-21T02:20:37.558" v="659" actId="1076"/>
          <ac:spMkLst>
            <pc:docMk/>
            <pc:sldMk cId="115051586" sldId="717"/>
            <ac:spMk id="9" creationId="{DDFF13DD-E5F6-C9C1-63AC-B657FFAF194C}"/>
          </ac:spMkLst>
        </pc:spChg>
        <pc:spChg chg="add mod">
          <ac:chgData name="Mark Bourassa" userId="fb71b64b-1521-4525-86f3-cca9f4322278" providerId="ADAL" clId="{1DC54668-1AED-4DD3-9A85-432B0E01B628}" dt="2024-05-21T02:51:24.582" v="1524" actId="20577"/>
          <ac:spMkLst>
            <pc:docMk/>
            <pc:sldMk cId="115051586" sldId="717"/>
            <ac:spMk id="10" creationId="{2D6C1B44-BFC7-97BD-803C-CA0792C754BE}"/>
          </ac:spMkLst>
        </pc:spChg>
        <pc:picChg chg="mod">
          <ac:chgData name="Mark Bourassa" userId="fb71b64b-1521-4525-86f3-cca9f4322278" providerId="ADAL" clId="{1DC54668-1AED-4DD3-9A85-432B0E01B628}" dt="2024-05-21T02:06:59.254" v="70"/>
          <ac:picMkLst>
            <pc:docMk/>
            <pc:sldMk cId="115051586" sldId="717"/>
            <ac:picMk id="6" creationId="{00000000-0000-0000-0000-000000000000}"/>
          </ac:picMkLst>
        </pc:picChg>
      </pc:sldChg>
      <pc:sldChg chg="addSp delSp modSp new mod">
        <pc:chgData name="Mark Bourassa" userId="fb71b64b-1521-4525-86f3-cca9f4322278" providerId="ADAL" clId="{1DC54668-1AED-4DD3-9A85-432B0E01B628}" dt="2024-05-21T02:51:27.629" v="1526" actId="20577"/>
        <pc:sldMkLst>
          <pc:docMk/>
          <pc:sldMk cId="1388862673" sldId="718"/>
        </pc:sldMkLst>
        <pc:spChg chg="mod">
          <ac:chgData name="Mark Bourassa" userId="fb71b64b-1521-4525-86f3-cca9f4322278" providerId="ADAL" clId="{1DC54668-1AED-4DD3-9A85-432B0E01B628}" dt="2024-05-21T02:27:37.138" v="806" actId="20577"/>
          <ac:spMkLst>
            <pc:docMk/>
            <pc:sldMk cId="1388862673" sldId="718"/>
            <ac:spMk id="2" creationId="{9341C437-051A-11CE-7DBA-1D3B3A073333}"/>
          </ac:spMkLst>
        </pc:spChg>
        <pc:spChg chg="mod">
          <ac:chgData name="Mark Bourassa" userId="fb71b64b-1521-4525-86f3-cca9f4322278" providerId="ADAL" clId="{1DC54668-1AED-4DD3-9A85-432B0E01B628}" dt="2024-05-21T02:36:34.599" v="1521" actId="20577"/>
          <ac:spMkLst>
            <pc:docMk/>
            <pc:sldMk cId="1388862673" sldId="718"/>
            <ac:spMk id="3" creationId="{1A7D650E-62A2-30A6-83FD-25FCADAC6D3C}"/>
          </ac:spMkLst>
        </pc:spChg>
        <pc:spChg chg="del">
          <ac:chgData name="Mark Bourassa" userId="fb71b64b-1521-4525-86f3-cca9f4322278" providerId="ADAL" clId="{1DC54668-1AED-4DD3-9A85-432B0E01B628}" dt="2024-05-21T02:28:08.283" v="862" actId="478"/>
          <ac:spMkLst>
            <pc:docMk/>
            <pc:sldMk cId="1388862673" sldId="718"/>
            <ac:spMk id="4" creationId="{5ED57DBA-FDC0-21F6-7995-CE25AD1280D2}"/>
          </ac:spMkLst>
        </pc:spChg>
        <pc:spChg chg="del">
          <ac:chgData name="Mark Bourassa" userId="fb71b64b-1521-4525-86f3-cca9f4322278" providerId="ADAL" clId="{1DC54668-1AED-4DD3-9A85-432B0E01B628}" dt="2024-05-21T02:28:17.665" v="863" actId="478"/>
          <ac:spMkLst>
            <pc:docMk/>
            <pc:sldMk cId="1388862673" sldId="718"/>
            <ac:spMk id="5" creationId="{37A2BCA8-D651-15C6-1FC3-BE39F5FF2CCA}"/>
          </ac:spMkLst>
        </pc:spChg>
        <pc:spChg chg="add mod">
          <ac:chgData name="Mark Bourassa" userId="fb71b64b-1521-4525-86f3-cca9f4322278" providerId="ADAL" clId="{1DC54668-1AED-4DD3-9A85-432B0E01B628}" dt="2024-05-21T02:51:27.629" v="1526" actId="20577"/>
          <ac:spMkLst>
            <pc:docMk/>
            <pc:sldMk cId="1388862673" sldId="718"/>
            <ac:spMk id="6" creationId="{584728BF-B814-29B8-5E16-163E3D5B6FF7}"/>
          </ac:spMkLst>
        </pc:spChg>
      </pc:sldChg>
      <pc:sldMasterChg chg="addSp delSp modSp mod modSldLayout">
        <pc:chgData name="Mark Bourassa" userId="fb71b64b-1521-4525-86f3-cca9f4322278" providerId="ADAL" clId="{1DC54668-1AED-4DD3-9A85-432B0E01B628}" dt="2024-05-21T02:25:15.946" v="755" actId="14100"/>
        <pc:sldMasterMkLst>
          <pc:docMk/>
          <pc:sldMasterMk cId="0" sldId="2147483648"/>
        </pc:sldMasterMkLst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06:59.254" v="70"/>
          <ac:spMkLst>
            <pc:docMk/>
            <pc:sldMasterMk cId="0" sldId="2147483648"/>
            <ac:spMk id="1027" creationId="{00000000-0000-0000-0000-000000000000}"/>
          </ac:spMkLst>
        </pc:spChg>
        <pc:spChg chg="del mod">
          <ac:chgData name="Mark Bourassa" userId="fb71b64b-1521-4525-86f3-cca9f4322278" providerId="ADAL" clId="{1DC54668-1AED-4DD3-9A85-432B0E01B628}" dt="2024-05-21T02:10:12.496" v="104" actId="478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Mark Bourassa" userId="fb71b64b-1521-4525-86f3-cca9f4322278" providerId="ADAL" clId="{1DC54668-1AED-4DD3-9A85-432B0E01B628}" dt="2024-05-21T02:10:24.408" v="110" actId="6549"/>
          <ac:spMkLst>
            <pc:docMk/>
            <pc:sldMasterMk cId="0" sldId="2147483648"/>
            <ac:spMk id="1030" creationId="{00000000-0000-0000-0000-000000000000}"/>
          </ac:spMkLst>
        </pc:spChg>
        <pc:spChg chg="del mod">
          <ac:chgData name="Mark Bourassa" userId="fb71b64b-1521-4525-86f3-cca9f4322278" providerId="ADAL" clId="{1DC54668-1AED-4DD3-9A85-432B0E01B628}" dt="2024-05-21T02:10:10.605" v="103" actId="478"/>
          <ac:spMkLst>
            <pc:docMk/>
            <pc:sldMasterMk cId="0" sldId="2147483648"/>
            <ac:spMk id="1031" creationId="{00000000-0000-0000-0000-000000000000}"/>
          </ac:spMkLst>
        </pc:spChg>
        <pc:picChg chg="mod">
          <ac:chgData name="Mark Bourassa" userId="fb71b64b-1521-4525-86f3-cca9f4322278" providerId="ADAL" clId="{1DC54668-1AED-4DD3-9A85-432B0E01B628}" dt="2024-05-21T02:25:09.851" v="754" actId="14100"/>
          <ac:picMkLst>
            <pc:docMk/>
            <pc:sldMasterMk cId="0" sldId="2147483648"/>
            <ac:picMk id="2" creationId="{00000000-0000-0000-0000-000000000000}"/>
          </ac:picMkLst>
        </pc:picChg>
        <pc:picChg chg="add mod">
          <ac:chgData name="Mark Bourassa" userId="fb71b64b-1521-4525-86f3-cca9f4322278" providerId="ADAL" clId="{1DC54668-1AED-4DD3-9A85-432B0E01B628}" dt="2024-05-21T02:24:58.467" v="751" actId="14100"/>
          <ac:picMkLst>
            <pc:docMk/>
            <pc:sldMasterMk cId="0" sldId="2147483648"/>
            <ac:picMk id="6" creationId="{F569C6DB-8A39-F6D6-01C9-BB5BA30548A7}"/>
          </ac:picMkLst>
        </pc:picChg>
        <pc:picChg chg="add mod">
          <ac:chgData name="Mark Bourassa" userId="fb71b64b-1521-4525-86f3-cca9f4322278" providerId="ADAL" clId="{1DC54668-1AED-4DD3-9A85-432B0E01B628}" dt="2024-05-21T02:25:15.946" v="755" actId="14100"/>
          <ac:picMkLst>
            <pc:docMk/>
            <pc:sldMasterMk cId="0" sldId="2147483648"/>
            <ac:picMk id="7" creationId="{968C7B82-8D5E-6E1A-7D73-AC0571AAE565}"/>
          </ac:picMkLst>
        </pc:picChg>
        <pc:picChg chg="mod">
          <ac:chgData name="Mark Bourassa" userId="fb71b64b-1521-4525-86f3-cca9f4322278" providerId="ADAL" clId="{1DC54668-1AED-4DD3-9A85-432B0E01B628}" dt="2024-05-21T02:25:06.722" v="753" actId="14100"/>
          <ac:picMkLst>
            <pc:docMk/>
            <pc:sldMasterMk cId="0" sldId="2147483648"/>
            <ac:picMk id="1032" creationId="{00000000-0000-0000-0000-000000000000}"/>
          </ac:picMkLst>
        </pc:pic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17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17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17"/>
              <ac:spMk id="3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19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19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19"/>
              <ac:spMk id="3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0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0"/>
              <ac:spMk id="3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0"/>
              <ac:spMk id="4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1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1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1"/>
              <ac:spMk id="3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1"/>
              <ac:spMk id="4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1"/>
              <ac:spMk id="5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1"/>
              <ac:spMk id="6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4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4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4"/>
              <ac:spMk id="3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4"/>
              <ac:spMk id="4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5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5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5"/>
              <ac:spMk id="3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5"/>
              <ac:spMk id="4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7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7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7"/>
              <ac:spMk id="3" creationId="{00000000-0000-0000-0000-000000000000}"/>
            </ac:spMkLst>
          </pc:spChg>
        </pc:sldLayoutChg>
        <pc:sldLayoutChg chg="modSp">
          <pc:chgData name="Mark Bourassa" userId="fb71b64b-1521-4525-86f3-cca9f4322278" providerId="ADAL" clId="{1DC54668-1AED-4DD3-9A85-432B0E01B628}" dt="2024-05-21T02:06:59.254" v="70"/>
          <pc:sldLayoutMkLst>
            <pc:docMk/>
            <pc:sldMasterMk cId="0" sldId="2147483648"/>
            <pc:sldLayoutMk cId="0" sldId="2147484428"/>
          </pc:sldLayoutMkLst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8"/>
              <ac:spMk id="2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8"/>
              <ac:spMk id="3" creationId="{00000000-0000-0000-0000-000000000000}"/>
            </ac:spMkLst>
          </pc:spChg>
          <pc:spChg chg="mod">
            <ac:chgData name="Mark Bourassa" userId="fb71b64b-1521-4525-86f3-cca9f4322278" providerId="ADAL" clId="{1DC54668-1AED-4DD3-9A85-432B0E01B628}" dt="2024-05-21T02:06:59.254" v="70"/>
            <ac:spMkLst>
              <pc:docMk/>
              <pc:sldMasterMk cId="0" sldId="2147483648"/>
              <pc:sldLayoutMk cId="0" sldId="2147484428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fld id="{7F392CD3-B7A5-4785-B718-A4BD672E6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690563"/>
            <a:ext cx="6126162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0" tIns="46504" rIns="93010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 b="1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fld id="{9656DE97-477B-4A16-9CB3-DF5852636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IOVWST 2017	          </a:t>
            </a:r>
            <a:fld id="{8AC20DC9-FB93-4C1F-A2D0-DBE43B3F018F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26944EF7-19B9-4113-A1CF-BA66C873154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457200"/>
            <a:ext cx="25908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75692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5752D561-6EDA-4505-B5C6-4C1DC1C3590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143000"/>
            <a:ext cx="508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08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95AD937B-67F8-4834-A57F-B1CC1AEDCFB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IOVWST 2018	          </a:t>
            </a:r>
            <a:fld id="{D4FEEE14-2FB3-4CD1-BFC1-F6E460B3935D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IOVWST 2017	          </a:t>
            </a:r>
            <a:fld id="{C656377C-6EEB-4DCA-9822-5D67EFC0C2DF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43000"/>
            <a:ext cx="508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08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D7335FE1-5447-4BA0-B354-CF4970A2E2F0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2CB79B16-494F-4099-8360-9DB5AA71248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F39DAA79-4A43-4317-BC51-2CF38A559845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6A33AAB0-D869-4818-924D-04F85E02DFC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416705EA-08AC-4183-AA6E-797773E35811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60800" y="6248400"/>
            <a:ext cx="467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Florida State University</a:t>
            </a:r>
            <a:endParaRPr lang="en-US" sz="1400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NRL Dec. 2006	          </a:t>
            </a:r>
            <a:fld id="{98FD2595-DB01-42A6-B28A-58926950C3C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1036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143000"/>
            <a:ext cx="10363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60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br>
              <a:rPr lang="en-US" dirty="0"/>
            </a:br>
            <a:r>
              <a:rPr lang="en-US" dirty="0"/>
              <a:t>IOVWST 2024	</a:t>
            </a:r>
            <a:fld id="{43165FB5-7C74-4DC5-8199-269367E3598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pic>
        <p:nvPicPr>
          <p:cNvPr id="2" name="Picture 10" descr="FSU185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277599" y="6104156"/>
            <a:ext cx="810845" cy="69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" descr="coaps_logo_trans_sm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0" y="6096000"/>
            <a:ext cx="69310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NASA Logo">
            <a:extLst>
              <a:ext uri="{FF2B5EF4-FFF2-40B4-BE49-F238E27FC236}">
                <a16:creationId xmlns:a16="http://schemas.microsoft.com/office/drawing/2014/main" id="{F569C6DB-8A39-F6D6-01C9-BB5BA30548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22786" y="6075624"/>
            <a:ext cx="869952" cy="72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EUMETSAT_Colour.jpg">
            <a:extLst>
              <a:ext uri="{FF2B5EF4-FFF2-40B4-BE49-F238E27FC236}">
                <a16:creationId xmlns:a16="http://schemas.microsoft.com/office/drawing/2014/main" id="{968C7B82-8D5E-6E1A-7D73-AC0571AAE5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183556" y="6225653"/>
            <a:ext cx="2438400" cy="50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  <p:sldLayoutId id="214748442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2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12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NRL Dec. 2006	          </a:t>
            </a:r>
            <a:fld id="{9EAA31BC-D12D-4B85-B043-E0EA14EC5D2D}" type="slidenum">
              <a:rPr lang="en-US" smtClean="0"/>
              <a:pPr/>
              <a:t>1</a:t>
            </a:fld>
            <a:r>
              <a:rPr lang="en-US"/>
              <a:t> 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11506200" cy="1676400"/>
          </a:xfrm>
          <a:noFill/>
        </p:spPr>
        <p:txBody>
          <a:bodyPr/>
          <a:lstStyle/>
          <a:p>
            <a:r>
              <a:rPr lang="en-US" sz="4400" dirty="0"/>
              <a:t>Introduction From The Organizing Committee</a:t>
            </a: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381000" y="2286000"/>
            <a:ext cx="1143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200" b="1" dirty="0"/>
              <a:t>Mark Bourassa and </a:t>
            </a:r>
            <a:r>
              <a:rPr lang="es-US" sz="3200" b="1" dirty="0"/>
              <a:t>Stefanie </a:t>
            </a:r>
            <a:r>
              <a:rPr lang="es-US" sz="3200" b="1" dirty="0" err="1"/>
              <a:t>Linow</a:t>
            </a:r>
            <a:r>
              <a:rPr lang="en-US" sz="3200" b="1" dirty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200" b="1" dirty="0"/>
              <a:t>On behalf of the IOVWST organizing committee:</a:t>
            </a:r>
            <a:br>
              <a:rPr lang="en-US" sz="3200" b="1" dirty="0"/>
            </a:br>
            <a:r>
              <a:rPr lang="es-US" sz="3200" b="1" dirty="0"/>
              <a:t>Paul Chang, Naoto </a:t>
            </a:r>
            <a:r>
              <a:rPr lang="es-US" sz="3200" b="1" dirty="0" err="1"/>
              <a:t>Ebuchi</a:t>
            </a:r>
            <a:r>
              <a:rPr lang="es-US" sz="3200" b="1" dirty="0"/>
              <a:t>, </a:t>
            </a:r>
            <a:r>
              <a:rPr lang="en-US" sz="3200" b="1" dirty="0"/>
              <a:t>Ernesto Rodriguez, </a:t>
            </a:r>
            <a:br>
              <a:rPr lang="en-US" sz="3200" b="1" dirty="0"/>
            </a:br>
            <a:r>
              <a:rPr lang="es-US" sz="3200" b="1" dirty="0"/>
              <a:t>Raj Kumar Sharma</a:t>
            </a:r>
            <a:r>
              <a:rPr lang="en-US" sz="3200" b="1" dirty="0"/>
              <a:t>, </a:t>
            </a:r>
            <a:r>
              <a:rPr lang="en-US" sz="3200" b="1" dirty="0" err="1"/>
              <a:t>Qingtao</a:t>
            </a:r>
            <a:r>
              <a:rPr lang="en-US" sz="3200" b="1" dirty="0"/>
              <a:t> Song, and Ad </a:t>
            </a:r>
            <a:r>
              <a:rPr lang="en-US" sz="3200" b="1" dirty="0" err="1"/>
              <a:t>Stoffelen</a:t>
            </a:r>
            <a:endParaRPr lang="en-US" sz="3200" b="1" baseline="30000" dirty="0"/>
          </a:p>
          <a:p>
            <a:pPr algn="ctr">
              <a:spcBef>
                <a:spcPct val="0"/>
              </a:spcBef>
              <a:buFontTx/>
              <a:buNone/>
            </a:pPr>
            <a:endParaRPr lang="en-US" sz="2400" dirty="0"/>
          </a:p>
          <a:p>
            <a:pPr algn="ctr">
              <a:spcBef>
                <a:spcPct val="0"/>
              </a:spcBef>
              <a:buFontTx/>
              <a:buNone/>
            </a:pPr>
            <a:endParaRPr lang="en-US" sz="2800" dirty="0"/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1524000" y="5991226"/>
            <a:ext cx="914400" cy="85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3" name="Text Box 21"/>
          <p:cNvSpPr txBox="1">
            <a:spLocks noChangeArrowheads="1"/>
          </p:cNvSpPr>
          <p:nvPr/>
        </p:nvSpPr>
        <p:spPr bwMode="auto">
          <a:xfrm>
            <a:off x="1219200" y="6003925"/>
            <a:ext cx="9220200" cy="85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4344" name="Picture 7" descr="NAS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786372"/>
            <a:ext cx="1600200" cy="13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1" descr="EUMETSAT_Colo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014" y="4905439"/>
            <a:ext cx="4208491" cy="86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NASA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new NASA OVWST</a:t>
            </a:r>
          </a:p>
          <a:p>
            <a:pPr lvl="1"/>
            <a:r>
              <a:rPr lang="en-US" dirty="0"/>
              <a:t>New members that include more expertise on near surface processes. </a:t>
            </a:r>
          </a:p>
          <a:p>
            <a:pPr lvl="1"/>
            <a:r>
              <a:rPr lang="en-US" dirty="0"/>
              <a:t>A loss of some familiar members</a:t>
            </a:r>
          </a:p>
          <a:p>
            <a:pPr lvl="2"/>
            <a:r>
              <a:rPr lang="en-US" dirty="0"/>
              <a:t>All are welcome as members of the IOVWST</a:t>
            </a:r>
          </a:p>
          <a:p>
            <a:pPr lvl="1"/>
            <a:r>
              <a:rPr lang="en-US" dirty="0"/>
              <a:t>This is our first combined in-person and remote meeting!</a:t>
            </a:r>
          </a:p>
          <a:p>
            <a:pPr lvl="2"/>
            <a:r>
              <a:rPr lang="en-US" dirty="0"/>
              <a:t>Welcoming a much wider participation!</a:t>
            </a:r>
          </a:p>
          <a:p>
            <a:pPr lvl="2"/>
            <a:endParaRPr lang="en-US" dirty="0"/>
          </a:p>
          <a:p>
            <a:r>
              <a:rPr lang="en-US" dirty="0"/>
              <a:t>Meeting </a:t>
            </a:r>
            <a:r>
              <a:rPr lang="en-US" dirty="0" err="1"/>
              <a:t>wifi</a:t>
            </a:r>
            <a:r>
              <a:rPr lang="en-US" dirty="0"/>
              <a:t>:</a:t>
            </a:r>
          </a:p>
          <a:p>
            <a:pPr lvl="1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"Conference" WIFI network</a:t>
            </a:r>
          </a:p>
          <a:p>
            <a:pPr lvl="1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Password: FSU2024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2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726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10744200" cy="5105400"/>
          </a:xfrm>
        </p:spPr>
        <p:txBody>
          <a:bodyPr/>
          <a:lstStyle/>
          <a:p>
            <a:r>
              <a:rPr lang="en-US" dirty="0"/>
              <a:t>One room for talks and Coffee</a:t>
            </a:r>
          </a:p>
          <a:p>
            <a:r>
              <a:rPr lang="en-US" dirty="0"/>
              <a:t>Posters and snacks</a:t>
            </a:r>
          </a:p>
          <a:p>
            <a:r>
              <a:rPr lang="en-US" dirty="0"/>
              <a:t>Lunch will be in a separate room</a:t>
            </a:r>
          </a:p>
          <a:p>
            <a:r>
              <a:rPr lang="en-US" dirty="0"/>
              <a:t>Poster presenter have one slide lightning talk (advertisement) on the first meeting day</a:t>
            </a:r>
          </a:p>
          <a:p>
            <a:pPr lvl="1"/>
            <a:r>
              <a:rPr lang="en-US" dirty="0"/>
              <a:t>Send one page summary to Ethan Wright (eewright@fsu.edu)</a:t>
            </a:r>
          </a:p>
          <a:p>
            <a:pPr lvl="2"/>
            <a:r>
              <a:rPr lang="en-US" dirty="0"/>
              <a:t>Ideally all pdfs for the first lightning talks have been sent. If not, please do it now. </a:t>
            </a:r>
          </a:p>
          <a:p>
            <a:pPr lvl="2"/>
            <a:r>
              <a:rPr lang="en-US" dirty="0"/>
              <a:t>Before the break for the second session</a:t>
            </a:r>
          </a:p>
          <a:p>
            <a:pPr lvl="1"/>
            <a:endParaRPr lang="en-US" dirty="0"/>
          </a:p>
          <a:p>
            <a:r>
              <a:rPr lang="en-US" dirty="0"/>
              <a:t>Session chairs are asked to help speakers to finish the talks in a timely fashion, </a:t>
            </a:r>
          </a:p>
          <a:p>
            <a:pPr lvl="1"/>
            <a:r>
              <a:rPr lang="en-US" dirty="0"/>
              <a:t>And to continue good discussion, but after time has run out not to start any questions/discussion</a:t>
            </a:r>
          </a:p>
          <a:p>
            <a:pPr lvl="1"/>
            <a:r>
              <a:rPr lang="en-US" dirty="0"/>
              <a:t>To leave time for discussions</a:t>
            </a:r>
          </a:p>
          <a:p>
            <a:pPr lvl="1"/>
            <a:r>
              <a:rPr lang="en-US" dirty="0"/>
              <a:t>Since this meeting is shared on-line, we want to avoid changing laptops for presentations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4638D-A5A0-E4C3-88D7-EA21FE1A9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6000" y="6248400"/>
            <a:ext cx="2438400" cy="4572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3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Poster/Snack/Lunch Room </a:t>
            </a:r>
            <a:r>
              <a:rPr lang="en-US" dirty="0"/>
              <a:t>For This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72400" cy="1371600"/>
          </a:xfrm>
        </p:spPr>
        <p:txBody>
          <a:bodyPr/>
          <a:lstStyle/>
          <a:p>
            <a:r>
              <a:rPr lang="en-US" dirty="0"/>
              <a:t>Breakfast and Lunch:</a:t>
            </a:r>
          </a:p>
          <a:p>
            <a:pPr lvl="1"/>
            <a:r>
              <a:rPr lang="en-US" dirty="0"/>
              <a:t>Cottonwood room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floor next to the restaurant</a:t>
            </a:r>
          </a:p>
          <a:p>
            <a:pPr lvl="2"/>
            <a:endParaRPr lang="en-US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2D6C1B44-BFC7-97BD-803C-CA0792C75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6000" y="6248400"/>
            <a:ext cx="2438400" cy="4572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4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5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C437-051A-11CE-7DBA-1D3B3A07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Request that You Think About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D650E-62A2-30A6-83FD-25FCADAC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work together to make more progress?</a:t>
            </a:r>
          </a:p>
          <a:p>
            <a:pPr lvl="1"/>
            <a:r>
              <a:rPr lang="en-US" dirty="0"/>
              <a:t>Can we make more working groups to help</a:t>
            </a:r>
          </a:p>
          <a:p>
            <a:pPr lvl="2"/>
            <a:r>
              <a:rPr lang="en-US" dirty="0"/>
              <a:t>If so how do we keep the communications flowing throughout the year</a:t>
            </a:r>
          </a:p>
          <a:p>
            <a:pPr lvl="1"/>
            <a:r>
              <a:rPr lang="en-US" dirty="0"/>
              <a:t>Would it be beneficial to run a on-line meeting using Gather in the fall 2024?</a:t>
            </a:r>
          </a:p>
          <a:p>
            <a:pPr lvl="2"/>
            <a:r>
              <a:rPr lang="en-US" dirty="0"/>
              <a:t>We could have talks and posters in this format</a:t>
            </a:r>
          </a:p>
          <a:p>
            <a:pPr lvl="3"/>
            <a:r>
              <a:rPr lang="en-US" dirty="0"/>
              <a:t>Costs are manageable</a:t>
            </a:r>
          </a:p>
          <a:p>
            <a:pPr lvl="3"/>
            <a:r>
              <a:rPr lang="en-US" dirty="0"/>
              <a:t>It is a surprisingly good proxy for face-to-face meetings, but largely lacks the spontaneous generation of ideas</a:t>
            </a:r>
          </a:p>
          <a:p>
            <a:r>
              <a:rPr lang="en-US" dirty="0"/>
              <a:t>Are there science issues barring progress that we can work 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84728BF-B814-29B8-5E16-163E3D5B6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6000" y="6248400"/>
            <a:ext cx="2438400" cy="4572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5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86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considering holding the next meeting (in May?) Darmstadt, Germany</a:t>
            </a:r>
          </a:p>
          <a:p>
            <a:pPr lvl="1"/>
            <a:r>
              <a:rPr lang="en-US" dirty="0"/>
              <a:t>Hosted by EUMETSAT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Suggestions for focused sessions are welcome. Please email them an organizing committee member and/or discuss them with us at this meeting.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F34B0669-976C-E8DB-C239-1C3B8102EF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6000" y="6248400"/>
            <a:ext cx="2438400" cy="4572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6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Talks will be posted on-line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 assumption is that you are willing to have your talk posted on line</a:t>
            </a:r>
          </a:p>
          <a:p>
            <a:r>
              <a:rPr lang="en-US" dirty="0"/>
              <a:t>Exception: there is a JPL lead author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Then it will not be posted until I am told that JPL has approved the content for posting</a:t>
            </a:r>
          </a:p>
          <a:p>
            <a:r>
              <a:rPr lang="en-US" dirty="0"/>
              <a:t>I can also post posters, and would like to do so, but I need to be sent the poster (pdf format please) since I don’t already have it.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3F6ECC-9300-DBC4-2715-D04C1E6F9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6000" y="6248400"/>
            <a:ext cx="2438400" cy="4572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/>
              <a:t>IOVWST 2024      </a:t>
            </a:r>
            <a:fld id="{D4FEEE14-2FB3-4CD1-BFC1-F6E460B3935D}" type="slidenum">
              <a:rPr lang="en-US" smtClean="0"/>
              <a:pPr>
                <a:defRPr/>
              </a:pPr>
              <a:t>7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20235</TotalTime>
  <Words>500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Symbol</vt:lpstr>
      <vt:lpstr>Times New Roman</vt:lpstr>
      <vt:lpstr>Wingdings</vt:lpstr>
      <vt:lpstr>Blank Presentation</vt:lpstr>
      <vt:lpstr>Introduction From The Organizing Committee</vt:lpstr>
      <vt:lpstr>Changes in the NASA Team</vt:lpstr>
      <vt:lpstr>Meeting Organization</vt:lpstr>
      <vt:lpstr>Poster/Snack/Lunch Room For This Meeting</vt:lpstr>
      <vt:lpstr>We Request that You Think About </vt:lpstr>
      <vt:lpstr>Next Meeting</vt:lpstr>
      <vt:lpstr>Talks will be posted on-line</vt:lpstr>
    </vt:vector>
  </TitlesOfParts>
  <Company>COAPS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Air-Sea Interactions From Satellite Observations</dc:title>
  <dc:creator>Mark Bourassa</dc:creator>
  <cp:lastModifiedBy>Mark Bourassa</cp:lastModifiedBy>
  <cp:revision>845</cp:revision>
  <cp:lastPrinted>2000-04-10T17:22:49Z</cp:lastPrinted>
  <dcterms:created xsi:type="dcterms:W3CDTF">1999-03-13T02:58:54Z</dcterms:created>
  <dcterms:modified xsi:type="dcterms:W3CDTF">2024-05-29T03:18:52Z</dcterms:modified>
</cp:coreProperties>
</file>