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 id="2147483674" r:id="rId6"/>
    <p:sldMasterId id="2147483682" r:id="rId7"/>
    <p:sldMasterId id="2147483694" r:id="rId8"/>
    <p:sldMasterId id="2147483710" r:id="rId9"/>
    <p:sldMasterId id="2147483722"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Lst>
  <p:sldSz cy="6858000" cx="12192000"/>
  <p:notesSz cx="6858000" cy="9144000"/>
  <p:embeddedFontLst>
    <p:embeddedFont>
      <p:font typeface="Roboto"/>
      <p:regular r:id="rId29"/>
      <p:bold r:id="rId30"/>
      <p:italic r:id="rId31"/>
      <p:boldItalic r:id="rId32"/>
    </p:embeddedFont>
    <p:embeddedFont>
      <p:font typeface="Playfair Display"/>
      <p:regular r:id="rId33"/>
      <p:bold r:id="rId34"/>
      <p:italic r:id="rId35"/>
      <p:boldItalic r:id="rId36"/>
    </p:embeddedFont>
    <p:embeddedFont>
      <p:font typeface="Josefin Sans"/>
      <p:regular r:id="rId37"/>
      <p:bold r:id="rId38"/>
      <p:italic r:id="rId39"/>
      <p:boldItalic r:id="rId40"/>
    </p:embeddedFont>
    <p:embeddedFont>
      <p:font typeface="Roboto Light"/>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5" roundtripDataSignature="AMtx7mjxvWzDjOyfhG4HRt5BMIMKGn8b/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3EC832D-4C5E-4310-A6EF-3F81B62A43E9}">
  <a:tblStyle styleId="{C3EC832D-4C5E-4310-A6EF-3F81B62A43E9}"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9D8DE4F1-758E-40E4-9873-612F69B20AF6}"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D17EBCD-31B1-49BE-82D0-1275DD0D94DB}" styleName="Table_2">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EBFF"/>
          </a:solidFill>
        </a:fill>
      </a:tcStyle>
    </a:wholeTbl>
    <a:band1H>
      <a:tcTxStyle/>
      <a:tcStyle>
        <a:fill>
          <a:solidFill>
            <a:srgbClr val="FFD5FF"/>
          </a:solidFill>
        </a:fill>
      </a:tcStyle>
    </a:band1H>
    <a:band2H>
      <a:tcTxStyle/>
    </a:band2H>
    <a:band1V>
      <a:tcTxStyle/>
      <a:tcStyle>
        <a:fill>
          <a:solidFill>
            <a:srgbClr val="FFD5FF"/>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JosefinSans-boldItalic.fntdata"/><Relationship Id="rId20" Type="http://schemas.openxmlformats.org/officeDocument/2006/relationships/slide" Target="slides/slide9.xml"/><Relationship Id="rId42" Type="http://schemas.openxmlformats.org/officeDocument/2006/relationships/font" Target="fonts/RobotoLight-bold.fntdata"/><Relationship Id="rId41" Type="http://schemas.openxmlformats.org/officeDocument/2006/relationships/font" Target="fonts/RobotoLight-regular.fntdata"/><Relationship Id="rId22" Type="http://schemas.openxmlformats.org/officeDocument/2006/relationships/slide" Target="slides/slide11.xml"/><Relationship Id="rId44" Type="http://schemas.openxmlformats.org/officeDocument/2006/relationships/font" Target="fonts/RobotoLight-boldItalic.fntdata"/><Relationship Id="rId21" Type="http://schemas.openxmlformats.org/officeDocument/2006/relationships/slide" Target="slides/slide10.xml"/><Relationship Id="rId43" Type="http://schemas.openxmlformats.org/officeDocument/2006/relationships/font" Target="fonts/RobotoLight-italic.fntdata"/><Relationship Id="rId24" Type="http://schemas.openxmlformats.org/officeDocument/2006/relationships/slide" Target="slides/slide13.xml"/><Relationship Id="rId23" Type="http://schemas.openxmlformats.org/officeDocument/2006/relationships/slide" Target="slides/slide12.xml"/><Relationship Id="rId45" Type="http://customschemas.google.com/relationships/presentationmetadata" Target="metadata"/><Relationship Id="rId1" Type="http://schemas.openxmlformats.org/officeDocument/2006/relationships/theme" Target="theme/theme6.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Roboto-regular.fntdata"/><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notesMaster" Target="notesMasters/notesMaster1.xml"/><Relationship Id="rId33" Type="http://schemas.openxmlformats.org/officeDocument/2006/relationships/font" Target="fonts/PlayfairDisplay-regular.fntdata"/><Relationship Id="rId10" Type="http://schemas.openxmlformats.org/officeDocument/2006/relationships/slideMaster" Target="slideMasters/slideMaster7.xml"/><Relationship Id="rId32" Type="http://schemas.openxmlformats.org/officeDocument/2006/relationships/font" Target="fonts/Roboto-boldItalic.fntdata"/><Relationship Id="rId13" Type="http://schemas.openxmlformats.org/officeDocument/2006/relationships/slide" Target="slides/slide2.xml"/><Relationship Id="rId35" Type="http://schemas.openxmlformats.org/officeDocument/2006/relationships/font" Target="fonts/PlayfairDisplay-italic.fntdata"/><Relationship Id="rId12" Type="http://schemas.openxmlformats.org/officeDocument/2006/relationships/slide" Target="slides/slide1.xml"/><Relationship Id="rId34" Type="http://schemas.openxmlformats.org/officeDocument/2006/relationships/font" Target="fonts/PlayfairDisplay-bold.fntdata"/><Relationship Id="rId15" Type="http://schemas.openxmlformats.org/officeDocument/2006/relationships/slide" Target="slides/slide4.xml"/><Relationship Id="rId37" Type="http://schemas.openxmlformats.org/officeDocument/2006/relationships/font" Target="fonts/JosefinSans-regular.fntdata"/><Relationship Id="rId14" Type="http://schemas.openxmlformats.org/officeDocument/2006/relationships/slide" Target="slides/slide3.xml"/><Relationship Id="rId36" Type="http://schemas.openxmlformats.org/officeDocument/2006/relationships/font" Target="fonts/PlayfairDisplay-boldItalic.fntdata"/><Relationship Id="rId17" Type="http://schemas.openxmlformats.org/officeDocument/2006/relationships/slide" Target="slides/slide6.xml"/><Relationship Id="rId39" Type="http://schemas.openxmlformats.org/officeDocument/2006/relationships/font" Target="fonts/JosefinSans-italic.fntdata"/><Relationship Id="rId16" Type="http://schemas.openxmlformats.org/officeDocument/2006/relationships/slide" Target="slides/slide5.xml"/><Relationship Id="rId38" Type="http://schemas.openxmlformats.org/officeDocument/2006/relationships/font" Target="fonts/JosefinSans-bold.fntdata"/><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7" name="Shape 2597"/>
        <p:cNvGrpSpPr/>
        <p:nvPr/>
      </p:nvGrpSpPr>
      <p:grpSpPr>
        <a:xfrm>
          <a:off x="0" y="0"/>
          <a:ext cx="0" cy="0"/>
          <a:chOff x="0" y="0"/>
          <a:chExt cx="0" cy="0"/>
        </a:xfrm>
      </p:grpSpPr>
      <p:sp>
        <p:nvSpPr>
          <p:cNvPr id="2598" name="Google Shape;2598;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9" name="Google Shape;259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7" name="Shape 2607"/>
        <p:cNvGrpSpPr/>
        <p:nvPr/>
      </p:nvGrpSpPr>
      <p:grpSpPr>
        <a:xfrm>
          <a:off x="0" y="0"/>
          <a:ext cx="0" cy="0"/>
          <a:chOff x="0" y="0"/>
          <a:chExt cx="0" cy="0"/>
        </a:xfrm>
      </p:grpSpPr>
      <p:sp>
        <p:nvSpPr>
          <p:cNvPr id="2608" name="Google Shape;260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9" name="Google Shape;260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0" name="Google Shape;261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0" name="Shape 2630"/>
        <p:cNvGrpSpPr/>
        <p:nvPr/>
      </p:nvGrpSpPr>
      <p:grpSpPr>
        <a:xfrm>
          <a:off x="0" y="0"/>
          <a:ext cx="0" cy="0"/>
          <a:chOff x="0" y="0"/>
          <a:chExt cx="0" cy="0"/>
        </a:xfrm>
      </p:grpSpPr>
      <p:sp>
        <p:nvSpPr>
          <p:cNvPr id="2631" name="Google Shape;263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2" name="Google Shape;263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3" name="Shape 2643"/>
        <p:cNvGrpSpPr/>
        <p:nvPr/>
      </p:nvGrpSpPr>
      <p:grpSpPr>
        <a:xfrm>
          <a:off x="0" y="0"/>
          <a:ext cx="0" cy="0"/>
          <a:chOff x="0" y="0"/>
          <a:chExt cx="0" cy="0"/>
        </a:xfrm>
      </p:grpSpPr>
      <p:sp>
        <p:nvSpPr>
          <p:cNvPr id="2644" name="Google Shape;264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5" name="Google Shape;264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SeaSTAR shall provide measurements over Coastal seas, Shelf seas and Marginal Ice Zones (CoSMIZ) and selected Ocean Regions of Special Scientific Interest (ORSSI).</a:t>
            </a:r>
            <a:endParaRPr b="0" i="0" sz="800" u="none" cap="none" strike="noStrike">
              <a:solidFill>
                <a:schemeClr val="dk1"/>
              </a:solidFill>
            </a:endParaRPr>
          </a:p>
          <a:p>
            <a:pPr indent="0" lvl="0" marL="0" marR="0" rtl="0" algn="l">
              <a:lnSpc>
                <a:spcPct val="100000"/>
              </a:lnSpc>
              <a:spcBef>
                <a:spcPts val="0"/>
              </a:spcBef>
              <a:spcAft>
                <a:spcPts val="0"/>
              </a:spcAft>
              <a:buClr>
                <a:srgbClr val="4471C4"/>
              </a:buClr>
              <a:buSzPts val="1800"/>
              <a:buFont typeface="Arial"/>
              <a:buNone/>
            </a:pPr>
            <a:r>
              <a:rPr b="0" i="1" lang="en-US" sz="1800" u="none" cap="none" strike="noStrike">
                <a:solidFill>
                  <a:srgbClr val="4471C4"/>
                </a:solidFill>
                <a:latin typeface="Arial"/>
                <a:ea typeface="Arial"/>
                <a:cs typeface="Arial"/>
                <a:sym typeface="Arial"/>
              </a:rPr>
              <a:t>Note 1: The CoSMIZ is defined by the SeaSTAR mask provided as an input to the Phase 0 Industry study at KO. </a:t>
            </a:r>
            <a:endParaRPr b="0" i="0" sz="800" u="none" cap="none" strike="noStrike">
              <a:solidFill>
                <a:schemeClr val="dk1"/>
              </a:solidFill>
            </a:endParaRPr>
          </a:p>
          <a:p>
            <a:pPr indent="0" lvl="0" marL="0" marR="0" rtl="0" algn="l">
              <a:lnSpc>
                <a:spcPct val="100000"/>
              </a:lnSpc>
              <a:spcBef>
                <a:spcPts val="0"/>
              </a:spcBef>
              <a:spcAft>
                <a:spcPts val="0"/>
              </a:spcAft>
              <a:buClr>
                <a:srgbClr val="4472C4"/>
              </a:buClr>
              <a:buSzPts val="1800"/>
              <a:buFont typeface="Arial"/>
              <a:buNone/>
            </a:pPr>
            <a:r>
              <a:rPr b="0" i="1" lang="en-US" sz="1800" u="none" cap="none" strike="noStrike">
                <a:solidFill>
                  <a:srgbClr val="4472C4"/>
                </a:solidFill>
                <a:latin typeface="Arial"/>
                <a:ea typeface="Arial"/>
                <a:cs typeface="Arial"/>
                <a:sym typeface="Arial"/>
              </a:rPr>
              <a:t>The CoSMIZ covers all ocean areas within 80km of the Coastline Boundary (CB), within 80km of the Sea Ice Boundary on the ocean side and over Shelf Seas (corresponding to areas where bathymetric depth ≤ 1000 metres. The resulting mask can be seen in the image below. </a:t>
            </a:r>
            <a:endParaRPr b="0" i="0" sz="800" u="none" cap="none" strike="noStrike">
              <a:solidFill>
                <a:schemeClr val="dk1"/>
              </a:solidFill>
            </a:endParaRPr>
          </a:p>
          <a:p>
            <a:pPr indent="0" lvl="0" marL="0" marR="0" rtl="0" algn="l">
              <a:lnSpc>
                <a:spcPct val="100000"/>
              </a:lnSpc>
              <a:spcBef>
                <a:spcPts val="0"/>
              </a:spcBef>
              <a:spcAft>
                <a:spcPts val="0"/>
              </a:spcAft>
              <a:buClr>
                <a:srgbClr val="4471C4"/>
              </a:buClr>
              <a:buSzPts val="1800"/>
              <a:buFont typeface="Arial"/>
              <a:buNone/>
            </a:pPr>
            <a:r>
              <a:rPr b="0" i="1" lang="en-US" sz="1800" u="none" cap="none" strike="noStrike">
                <a:solidFill>
                  <a:srgbClr val="4471C4"/>
                </a:solidFill>
                <a:latin typeface="Arial"/>
                <a:ea typeface="Arial"/>
                <a:cs typeface="Arial"/>
                <a:sym typeface="Arial"/>
              </a:rPr>
              <a:t>Note 2: The Coastline Boundary (CB) and the Sea Ice Boundary (SIB) are defined in </a:t>
            </a:r>
            <a:r>
              <a:rPr b="1" i="1" lang="en-US" sz="1800" u="none" cap="none" strike="noStrike">
                <a:solidFill>
                  <a:srgbClr val="4471C4"/>
                </a:solidFill>
                <a:latin typeface="Arial"/>
                <a:ea typeface="Arial"/>
                <a:cs typeface="Arial"/>
                <a:sym typeface="Arial"/>
              </a:rPr>
              <a:t>Error! Reference source not found.</a:t>
            </a:r>
            <a:r>
              <a:rPr b="0" i="1" lang="en-US" sz="1800" u="none" cap="none" strike="noStrike">
                <a:solidFill>
                  <a:srgbClr val="4471C4"/>
                </a:solidFill>
                <a:latin typeface="Arial"/>
                <a:ea typeface="Arial"/>
                <a:cs typeface="Arial"/>
                <a:sym typeface="Arial"/>
              </a:rPr>
              <a:t>. The sea ice edge is defined as 5% sea ice concentration in the SIB. The SIB will be updated fortnightly</a:t>
            </a:r>
            <a:r>
              <a:rPr b="0" i="1" lang="en-US" sz="1800" u="none" cap="none" strike="noStrike">
                <a:solidFill>
                  <a:srgbClr val="4472C4"/>
                </a:solidFill>
                <a:latin typeface="Arial"/>
                <a:ea typeface="Arial"/>
                <a:cs typeface="Arial"/>
                <a:sym typeface="Arial"/>
              </a:rPr>
              <a:t> (every 2 weeks) in line with best practice from other missions (e.g. CRISTAL).</a:t>
            </a:r>
            <a:endParaRPr/>
          </a:p>
          <a:p>
            <a:pPr indent="0" lvl="0" marL="0" rtl="0" algn="l">
              <a:spcBef>
                <a:spcPts val="0"/>
              </a:spcBef>
              <a:spcAft>
                <a:spcPts val="0"/>
              </a:spcAft>
              <a:buNone/>
            </a:pPr>
            <a:r>
              <a:t/>
            </a:r>
            <a:endParaRPr/>
          </a:p>
        </p:txBody>
      </p:sp>
      <p:sp>
        <p:nvSpPr>
          <p:cNvPr id="2646" name="Google Shape;264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8" name="Shape 2668"/>
        <p:cNvGrpSpPr/>
        <p:nvPr/>
      </p:nvGrpSpPr>
      <p:grpSpPr>
        <a:xfrm>
          <a:off x="0" y="0"/>
          <a:ext cx="0" cy="0"/>
          <a:chOff x="0" y="0"/>
          <a:chExt cx="0" cy="0"/>
        </a:xfrm>
      </p:grpSpPr>
      <p:sp>
        <p:nvSpPr>
          <p:cNvPr id="2669" name="Google Shape;266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0" name="Google Shape;267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8" name="Shape 2678"/>
        <p:cNvGrpSpPr/>
        <p:nvPr/>
      </p:nvGrpSpPr>
      <p:grpSpPr>
        <a:xfrm>
          <a:off x="0" y="0"/>
          <a:ext cx="0" cy="0"/>
          <a:chOff x="0" y="0"/>
          <a:chExt cx="0" cy="0"/>
        </a:xfrm>
      </p:grpSpPr>
      <p:sp>
        <p:nvSpPr>
          <p:cNvPr id="2679" name="Google Shape;267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0" name="Google Shape;268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7" name="Shape 2697"/>
        <p:cNvGrpSpPr/>
        <p:nvPr/>
      </p:nvGrpSpPr>
      <p:grpSpPr>
        <a:xfrm>
          <a:off x="0" y="0"/>
          <a:ext cx="0" cy="0"/>
          <a:chOff x="0" y="0"/>
          <a:chExt cx="0" cy="0"/>
        </a:xfrm>
      </p:grpSpPr>
      <p:sp>
        <p:nvSpPr>
          <p:cNvPr id="2698" name="Google Shape;2698;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9" name="Google Shape;269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2" name="Shape 2702"/>
        <p:cNvGrpSpPr/>
        <p:nvPr/>
      </p:nvGrpSpPr>
      <p:grpSpPr>
        <a:xfrm>
          <a:off x="0" y="0"/>
          <a:ext cx="0" cy="0"/>
          <a:chOff x="0" y="0"/>
          <a:chExt cx="0" cy="0"/>
        </a:xfrm>
      </p:grpSpPr>
      <p:sp>
        <p:nvSpPr>
          <p:cNvPr id="2703" name="Google Shape;270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4" name="Google Shape;270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5" name="Google Shape;270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9" name="Google Shape;61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9" name="Google Shape;65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1200">
              <a:latin typeface="Arial"/>
              <a:ea typeface="Arial"/>
              <a:cs typeface="Arial"/>
              <a:sym typeface="Arial"/>
            </a:endParaRPr>
          </a:p>
        </p:txBody>
      </p:sp>
      <p:sp>
        <p:nvSpPr>
          <p:cNvPr id="672" name="Google Shape;67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 Id="rId3"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0.jpg"/><Relationship Id="rId3"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jpg"/><Relationship Id="rId3"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jpg"/><Relationship Id="rId3"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1.jpg"/><Relationship Id="rId3"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jpg"/><Relationship Id="rId3"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jpg"/><Relationship Id="rId3"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8.png"/><Relationship Id="rId3"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gif"/></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0.jpg"/><Relationship Id="rId3"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5.jpg"/><Relationship Id="rId3"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4.jpg"/><Relationship Id="rId3" Type="http://schemas.openxmlformats.org/officeDocument/2006/relationships/image" Target="../media/image8.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1.jpg"/><Relationship Id="rId3" Type="http://schemas.openxmlformats.org/officeDocument/2006/relationships/image" Target="../media/image8.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5.jpg"/><Relationship Id="rId3"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4.jpg"/><Relationship Id="rId3" Type="http://schemas.openxmlformats.org/officeDocument/2006/relationships/image" Target="../media/image8.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8.png"/><Relationship Id="rId3" Type="http://schemas.openxmlformats.org/officeDocument/2006/relationships/image" Target="../media/image10.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8.png"/><Relationship Id="rId3"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7" name="Shape 67"/>
        <p:cNvGrpSpPr/>
        <p:nvPr/>
      </p:nvGrpSpPr>
      <p:grpSpPr>
        <a:xfrm>
          <a:off x="0" y="0"/>
          <a:ext cx="0" cy="0"/>
          <a:chOff x="0" y="0"/>
          <a:chExt cx="0" cy="0"/>
        </a:xfrm>
      </p:grpSpPr>
      <p:sp>
        <p:nvSpPr>
          <p:cNvPr id="68" name="Google Shape;68;p4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40"/>
          <p:cNvSpPr/>
          <p:nvPr>
            <p:ph idx="2" type="pic"/>
          </p:nvPr>
        </p:nvSpPr>
        <p:spPr>
          <a:xfrm>
            <a:off x="5183188" y="987425"/>
            <a:ext cx="6172200" cy="4873625"/>
          </a:xfrm>
          <a:prstGeom prst="rect">
            <a:avLst/>
          </a:prstGeom>
          <a:noFill/>
          <a:ln>
            <a:noFill/>
          </a:ln>
        </p:spPr>
      </p:sp>
      <p:sp>
        <p:nvSpPr>
          <p:cNvPr id="70" name="Google Shape;70;p4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 name="Google Shape;71;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4" name="Shape 74"/>
        <p:cNvGrpSpPr/>
        <p:nvPr/>
      </p:nvGrpSpPr>
      <p:grpSpPr>
        <a:xfrm>
          <a:off x="0" y="0"/>
          <a:ext cx="0" cy="0"/>
          <a:chOff x="0" y="0"/>
          <a:chExt cx="0" cy="0"/>
        </a:xfrm>
      </p:grpSpPr>
      <p:sp>
        <p:nvSpPr>
          <p:cNvPr id="75" name="Google Shape;75;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0" name="Shape 80"/>
        <p:cNvGrpSpPr/>
        <p:nvPr/>
      </p:nvGrpSpPr>
      <p:grpSpPr>
        <a:xfrm>
          <a:off x="0" y="0"/>
          <a:ext cx="0" cy="0"/>
          <a:chOff x="0" y="0"/>
          <a:chExt cx="0" cy="0"/>
        </a:xfrm>
      </p:grpSpPr>
      <p:sp>
        <p:nvSpPr>
          <p:cNvPr id="81" name="Google Shape;81;p4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4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9" name="Shape 89"/>
        <p:cNvGrpSpPr/>
        <p:nvPr/>
      </p:nvGrpSpPr>
      <p:grpSpPr>
        <a:xfrm>
          <a:off x="0" y="0"/>
          <a:ext cx="0" cy="0"/>
          <a:chOff x="0" y="0"/>
          <a:chExt cx="0" cy="0"/>
        </a:xfrm>
      </p:grpSpPr>
      <p:sp>
        <p:nvSpPr>
          <p:cNvPr id="90" name="Google Shape;90;p22"/>
          <p:cNvSpPr txBox="1"/>
          <p:nvPr>
            <p:ph type="title"/>
          </p:nvPr>
        </p:nvSpPr>
        <p:spPr>
          <a:xfrm>
            <a:off x="3251200" y="122078"/>
            <a:ext cx="6827521" cy="792004"/>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1" name="Google Shape;91;p22"/>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2" name="Google Shape;92;p22"/>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3" name="Google Shape;93;p22"/>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4" name="Google Shape;94;p22"/>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sz="1800">
                <a:solidFill>
                  <a:srgbClr val="000000"/>
                </a:solidFill>
                <a:latin typeface="Calibri"/>
                <a:ea typeface="Calibri"/>
                <a:cs typeface="Calibri"/>
                <a:sym typeface="Calibri"/>
              </a:defRPr>
            </a:lvl1pPr>
            <a:lvl2pPr indent="0" lvl="1" marL="0" marR="0" rtl="0" algn="r">
              <a:spcBef>
                <a:spcPts val="0"/>
              </a:spcBef>
              <a:spcAft>
                <a:spcPts val="0"/>
              </a:spcAft>
              <a:buNone/>
              <a:defRPr b="0" sz="1800">
                <a:solidFill>
                  <a:srgbClr val="000000"/>
                </a:solidFill>
                <a:latin typeface="Calibri"/>
                <a:ea typeface="Calibri"/>
                <a:cs typeface="Calibri"/>
                <a:sym typeface="Calibri"/>
              </a:defRPr>
            </a:lvl2pPr>
            <a:lvl3pPr indent="0" lvl="2" marL="0" marR="0" rtl="0" algn="r">
              <a:spcBef>
                <a:spcPts val="0"/>
              </a:spcBef>
              <a:spcAft>
                <a:spcPts val="0"/>
              </a:spcAft>
              <a:buNone/>
              <a:defRPr b="0" sz="1800">
                <a:solidFill>
                  <a:srgbClr val="000000"/>
                </a:solidFill>
                <a:latin typeface="Calibri"/>
                <a:ea typeface="Calibri"/>
                <a:cs typeface="Calibri"/>
                <a:sym typeface="Calibri"/>
              </a:defRPr>
            </a:lvl3pPr>
            <a:lvl4pPr indent="0" lvl="3" marL="0" marR="0" rtl="0" algn="r">
              <a:spcBef>
                <a:spcPts val="0"/>
              </a:spcBef>
              <a:spcAft>
                <a:spcPts val="0"/>
              </a:spcAft>
              <a:buNone/>
              <a:defRPr b="0" sz="1800">
                <a:solidFill>
                  <a:srgbClr val="000000"/>
                </a:solidFill>
                <a:latin typeface="Calibri"/>
                <a:ea typeface="Calibri"/>
                <a:cs typeface="Calibri"/>
                <a:sym typeface="Calibri"/>
              </a:defRPr>
            </a:lvl4pPr>
            <a:lvl5pPr indent="0" lvl="4" marL="0" marR="0" rtl="0" algn="r">
              <a:spcBef>
                <a:spcPts val="0"/>
              </a:spcBef>
              <a:spcAft>
                <a:spcPts val="0"/>
              </a:spcAft>
              <a:buNone/>
              <a:defRPr b="0" sz="1800">
                <a:solidFill>
                  <a:srgbClr val="000000"/>
                </a:solidFill>
                <a:latin typeface="Calibri"/>
                <a:ea typeface="Calibri"/>
                <a:cs typeface="Calibri"/>
                <a:sym typeface="Calibri"/>
              </a:defRPr>
            </a:lvl5pPr>
            <a:lvl6pPr indent="0" lvl="5" marL="0" marR="0" rtl="0" algn="r">
              <a:spcBef>
                <a:spcPts val="0"/>
              </a:spcBef>
              <a:spcAft>
                <a:spcPts val="0"/>
              </a:spcAft>
              <a:buNone/>
              <a:defRPr b="0" sz="1800">
                <a:solidFill>
                  <a:srgbClr val="000000"/>
                </a:solidFill>
                <a:latin typeface="Calibri"/>
                <a:ea typeface="Calibri"/>
                <a:cs typeface="Calibri"/>
                <a:sym typeface="Calibri"/>
              </a:defRPr>
            </a:lvl6pPr>
            <a:lvl7pPr indent="0" lvl="6" marL="0" marR="0" rtl="0" algn="r">
              <a:spcBef>
                <a:spcPts val="0"/>
              </a:spcBef>
              <a:spcAft>
                <a:spcPts val="0"/>
              </a:spcAft>
              <a:buNone/>
              <a:defRPr b="0" sz="1800">
                <a:solidFill>
                  <a:srgbClr val="000000"/>
                </a:solidFill>
                <a:latin typeface="Calibri"/>
                <a:ea typeface="Calibri"/>
                <a:cs typeface="Calibri"/>
                <a:sym typeface="Calibri"/>
              </a:defRPr>
            </a:lvl7pPr>
            <a:lvl8pPr indent="0" lvl="7" marL="0" marR="0" rtl="0" algn="r">
              <a:spcBef>
                <a:spcPts val="0"/>
              </a:spcBef>
              <a:spcAft>
                <a:spcPts val="0"/>
              </a:spcAft>
              <a:buNone/>
              <a:defRPr b="0" sz="1800">
                <a:solidFill>
                  <a:srgbClr val="000000"/>
                </a:solidFill>
                <a:latin typeface="Calibri"/>
                <a:ea typeface="Calibri"/>
                <a:cs typeface="Calibri"/>
                <a:sym typeface="Calibri"/>
              </a:defRPr>
            </a:lvl8pPr>
            <a:lvl9pPr indent="0" lvl="8" marL="0" marR="0" rtl="0" algn="r">
              <a:spcBef>
                <a:spcPts val="0"/>
              </a:spcBef>
              <a:spcAft>
                <a:spcPts val="0"/>
              </a:spcAft>
              <a:buNone/>
              <a:defRPr b="0" sz="18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5" name="Shape 95"/>
        <p:cNvGrpSpPr/>
        <p:nvPr/>
      </p:nvGrpSpPr>
      <p:grpSpPr>
        <a:xfrm>
          <a:off x="0" y="0"/>
          <a:ext cx="0" cy="0"/>
          <a:chOff x="0" y="0"/>
          <a:chExt cx="0" cy="0"/>
        </a:xfrm>
      </p:grpSpPr>
      <p:sp>
        <p:nvSpPr>
          <p:cNvPr id="96" name="Google Shape;96;p84"/>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7" name="Google Shape;97;p84"/>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400"/>
              </a:spcBef>
              <a:spcAft>
                <a:spcPts val="0"/>
              </a:spcAft>
              <a:buClr>
                <a:srgbClr val="888888"/>
              </a:buClr>
              <a:buSzPts val="2000"/>
              <a:buNone/>
              <a:defRPr>
                <a:solidFill>
                  <a:srgbClr val="888888"/>
                </a:solidFill>
              </a:defRPr>
            </a:lvl1pPr>
            <a:lvl2pPr lvl="1" algn="ctr">
              <a:spcBef>
                <a:spcPts val="360"/>
              </a:spcBef>
              <a:spcAft>
                <a:spcPts val="0"/>
              </a:spcAft>
              <a:buClr>
                <a:srgbClr val="888888"/>
              </a:buClr>
              <a:buSzPts val="1800"/>
              <a:buNone/>
              <a:defRPr>
                <a:solidFill>
                  <a:srgbClr val="888888"/>
                </a:solidFill>
              </a:defRPr>
            </a:lvl2pPr>
            <a:lvl3pPr lvl="2" algn="ctr">
              <a:spcBef>
                <a:spcPts val="320"/>
              </a:spcBef>
              <a:spcAft>
                <a:spcPts val="0"/>
              </a:spcAft>
              <a:buClr>
                <a:srgbClr val="888888"/>
              </a:buClr>
              <a:buSzPts val="1600"/>
              <a:buNone/>
              <a:defRPr>
                <a:solidFill>
                  <a:srgbClr val="888888"/>
                </a:solidFill>
              </a:defRPr>
            </a:lvl3pPr>
            <a:lvl4pPr lvl="3" algn="ctr">
              <a:spcBef>
                <a:spcPts val="280"/>
              </a:spcBef>
              <a:spcAft>
                <a:spcPts val="0"/>
              </a:spcAft>
              <a:buClr>
                <a:srgbClr val="888888"/>
              </a:buClr>
              <a:buSzPts val="14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98" name="Google Shape;98;p84"/>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9" name="Google Shape;99;p84"/>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0" name="Google Shape;100;p84"/>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sz="1800">
                <a:solidFill>
                  <a:srgbClr val="000000"/>
                </a:solidFill>
                <a:latin typeface="Calibri"/>
                <a:ea typeface="Calibri"/>
                <a:cs typeface="Calibri"/>
                <a:sym typeface="Calibri"/>
              </a:defRPr>
            </a:lvl1pPr>
            <a:lvl2pPr indent="0" lvl="1" marL="0" marR="0" rtl="0" algn="r">
              <a:spcBef>
                <a:spcPts val="0"/>
              </a:spcBef>
              <a:spcAft>
                <a:spcPts val="0"/>
              </a:spcAft>
              <a:buNone/>
              <a:defRPr b="0" sz="1800">
                <a:solidFill>
                  <a:srgbClr val="000000"/>
                </a:solidFill>
                <a:latin typeface="Calibri"/>
                <a:ea typeface="Calibri"/>
                <a:cs typeface="Calibri"/>
                <a:sym typeface="Calibri"/>
              </a:defRPr>
            </a:lvl2pPr>
            <a:lvl3pPr indent="0" lvl="2" marL="0" marR="0" rtl="0" algn="r">
              <a:spcBef>
                <a:spcPts val="0"/>
              </a:spcBef>
              <a:spcAft>
                <a:spcPts val="0"/>
              </a:spcAft>
              <a:buNone/>
              <a:defRPr b="0" sz="1800">
                <a:solidFill>
                  <a:srgbClr val="000000"/>
                </a:solidFill>
                <a:latin typeface="Calibri"/>
                <a:ea typeface="Calibri"/>
                <a:cs typeface="Calibri"/>
                <a:sym typeface="Calibri"/>
              </a:defRPr>
            </a:lvl3pPr>
            <a:lvl4pPr indent="0" lvl="3" marL="0" marR="0" rtl="0" algn="r">
              <a:spcBef>
                <a:spcPts val="0"/>
              </a:spcBef>
              <a:spcAft>
                <a:spcPts val="0"/>
              </a:spcAft>
              <a:buNone/>
              <a:defRPr b="0" sz="1800">
                <a:solidFill>
                  <a:srgbClr val="000000"/>
                </a:solidFill>
                <a:latin typeface="Calibri"/>
                <a:ea typeface="Calibri"/>
                <a:cs typeface="Calibri"/>
                <a:sym typeface="Calibri"/>
              </a:defRPr>
            </a:lvl4pPr>
            <a:lvl5pPr indent="0" lvl="4" marL="0" marR="0" rtl="0" algn="r">
              <a:spcBef>
                <a:spcPts val="0"/>
              </a:spcBef>
              <a:spcAft>
                <a:spcPts val="0"/>
              </a:spcAft>
              <a:buNone/>
              <a:defRPr b="0" sz="1800">
                <a:solidFill>
                  <a:srgbClr val="000000"/>
                </a:solidFill>
                <a:latin typeface="Calibri"/>
                <a:ea typeface="Calibri"/>
                <a:cs typeface="Calibri"/>
                <a:sym typeface="Calibri"/>
              </a:defRPr>
            </a:lvl5pPr>
            <a:lvl6pPr indent="0" lvl="5" marL="0" marR="0" rtl="0" algn="r">
              <a:spcBef>
                <a:spcPts val="0"/>
              </a:spcBef>
              <a:spcAft>
                <a:spcPts val="0"/>
              </a:spcAft>
              <a:buNone/>
              <a:defRPr b="0" sz="1800">
                <a:solidFill>
                  <a:srgbClr val="000000"/>
                </a:solidFill>
                <a:latin typeface="Calibri"/>
                <a:ea typeface="Calibri"/>
                <a:cs typeface="Calibri"/>
                <a:sym typeface="Calibri"/>
              </a:defRPr>
            </a:lvl6pPr>
            <a:lvl7pPr indent="0" lvl="6" marL="0" marR="0" rtl="0" algn="r">
              <a:spcBef>
                <a:spcPts val="0"/>
              </a:spcBef>
              <a:spcAft>
                <a:spcPts val="0"/>
              </a:spcAft>
              <a:buNone/>
              <a:defRPr b="0" sz="1800">
                <a:solidFill>
                  <a:srgbClr val="000000"/>
                </a:solidFill>
                <a:latin typeface="Calibri"/>
                <a:ea typeface="Calibri"/>
                <a:cs typeface="Calibri"/>
                <a:sym typeface="Calibri"/>
              </a:defRPr>
            </a:lvl7pPr>
            <a:lvl8pPr indent="0" lvl="7" marL="0" marR="0" rtl="0" algn="r">
              <a:spcBef>
                <a:spcPts val="0"/>
              </a:spcBef>
              <a:spcAft>
                <a:spcPts val="0"/>
              </a:spcAft>
              <a:buNone/>
              <a:defRPr b="0" sz="1800">
                <a:solidFill>
                  <a:srgbClr val="000000"/>
                </a:solidFill>
                <a:latin typeface="Calibri"/>
                <a:ea typeface="Calibri"/>
                <a:cs typeface="Calibri"/>
                <a:sym typeface="Calibri"/>
              </a:defRPr>
            </a:lvl8pPr>
            <a:lvl9pPr indent="0" lvl="8" marL="0" marR="0" rtl="0" algn="r">
              <a:spcBef>
                <a:spcPts val="0"/>
              </a:spcBef>
              <a:spcAft>
                <a:spcPts val="0"/>
              </a:spcAft>
              <a:buNone/>
              <a:defRPr b="0" sz="18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1" name="Shape 101"/>
        <p:cNvGrpSpPr/>
        <p:nvPr/>
      </p:nvGrpSpPr>
      <p:grpSpPr>
        <a:xfrm>
          <a:off x="0" y="0"/>
          <a:ext cx="0" cy="0"/>
          <a:chOff x="0" y="0"/>
          <a:chExt cx="0" cy="0"/>
        </a:xfrm>
      </p:grpSpPr>
      <p:sp>
        <p:nvSpPr>
          <p:cNvPr id="102" name="Google Shape;102;p85"/>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3" name="Google Shape;103;p85"/>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04" name="Google Shape;104;p85"/>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5" name="Google Shape;105;p85"/>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6" name="Google Shape;106;p85"/>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sz="1800">
                <a:solidFill>
                  <a:srgbClr val="000000"/>
                </a:solidFill>
                <a:latin typeface="Calibri"/>
                <a:ea typeface="Calibri"/>
                <a:cs typeface="Calibri"/>
                <a:sym typeface="Calibri"/>
              </a:defRPr>
            </a:lvl1pPr>
            <a:lvl2pPr indent="0" lvl="1" marL="0" marR="0" rtl="0" algn="r">
              <a:spcBef>
                <a:spcPts val="0"/>
              </a:spcBef>
              <a:spcAft>
                <a:spcPts val="0"/>
              </a:spcAft>
              <a:buNone/>
              <a:defRPr b="0" sz="1800">
                <a:solidFill>
                  <a:srgbClr val="000000"/>
                </a:solidFill>
                <a:latin typeface="Calibri"/>
                <a:ea typeface="Calibri"/>
                <a:cs typeface="Calibri"/>
                <a:sym typeface="Calibri"/>
              </a:defRPr>
            </a:lvl2pPr>
            <a:lvl3pPr indent="0" lvl="2" marL="0" marR="0" rtl="0" algn="r">
              <a:spcBef>
                <a:spcPts val="0"/>
              </a:spcBef>
              <a:spcAft>
                <a:spcPts val="0"/>
              </a:spcAft>
              <a:buNone/>
              <a:defRPr b="0" sz="1800">
                <a:solidFill>
                  <a:srgbClr val="000000"/>
                </a:solidFill>
                <a:latin typeface="Calibri"/>
                <a:ea typeface="Calibri"/>
                <a:cs typeface="Calibri"/>
                <a:sym typeface="Calibri"/>
              </a:defRPr>
            </a:lvl3pPr>
            <a:lvl4pPr indent="0" lvl="3" marL="0" marR="0" rtl="0" algn="r">
              <a:spcBef>
                <a:spcPts val="0"/>
              </a:spcBef>
              <a:spcAft>
                <a:spcPts val="0"/>
              </a:spcAft>
              <a:buNone/>
              <a:defRPr b="0" sz="1800">
                <a:solidFill>
                  <a:srgbClr val="000000"/>
                </a:solidFill>
                <a:latin typeface="Calibri"/>
                <a:ea typeface="Calibri"/>
                <a:cs typeface="Calibri"/>
                <a:sym typeface="Calibri"/>
              </a:defRPr>
            </a:lvl4pPr>
            <a:lvl5pPr indent="0" lvl="4" marL="0" marR="0" rtl="0" algn="r">
              <a:spcBef>
                <a:spcPts val="0"/>
              </a:spcBef>
              <a:spcAft>
                <a:spcPts val="0"/>
              </a:spcAft>
              <a:buNone/>
              <a:defRPr b="0" sz="1800">
                <a:solidFill>
                  <a:srgbClr val="000000"/>
                </a:solidFill>
                <a:latin typeface="Calibri"/>
                <a:ea typeface="Calibri"/>
                <a:cs typeface="Calibri"/>
                <a:sym typeface="Calibri"/>
              </a:defRPr>
            </a:lvl5pPr>
            <a:lvl6pPr indent="0" lvl="5" marL="0" marR="0" rtl="0" algn="r">
              <a:spcBef>
                <a:spcPts val="0"/>
              </a:spcBef>
              <a:spcAft>
                <a:spcPts val="0"/>
              </a:spcAft>
              <a:buNone/>
              <a:defRPr b="0" sz="1800">
                <a:solidFill>
                  <a:srgbClr val="000000"/>
                </a:solidFill>
                <a:latin typeface="Calibri"/>
                <a:ea typeface="Calibri"/>
                <a:cs typeface="Calibri"/>
                <a:sym typeface="Calibri"/>
              </a:defRPr>
            </a:lvl6pPr>
            <a:lvl7pPr indent="0" lvl="6" marL="0" marR="0" rtl="0" algn="r">
              <a:spcBef>
                <a:spcPts val="0"/>
              </a:spcBef>
              <a:spcAft>
                <a:spcPts val="0"/>
              </a:spcAft>
              <a:buNone/>
              <a:defRPr b="0" sz="1800">
                <a:solidFill>
                  <a:srgbClr val="000000"/>
                </a:solidFill>
                <a:latin typeface="Calibri"/>
                <a:ea typeface="Calibri"/>
                <a:cs typeface="Calibri"/>
                <a:sym typeface="Calibri"/>
              </a:defRPr>
            </a:lvl7pPr>
            <a:lvl8pPr indent="0" lvl="7" marL="0" marR="0" rtl="0" algn="r">
              <a:spcBef>
                <a:spcPts val="0"/>
              </a:spcBef>
              <a:spcAft>
                <a:spcPts val="0"/>
              </a:spcAft>
              <a:buNone/>
              <a:defRPr b="0" sz="1800">
                <a:solidFill>
                  <a:srgbClr val="000000"/>
                </a:solidFill>
                <a:latin typeface="Calibri"/>
                <a:ea typeface="Calibri"/>
                <a:cs typeface="Calibri"/>
                <a:sym typeface="Calibri"/>
              </a:defRPr>
            </a:lvl8pPr>
            <a:lvl9pPr indent="0" lvl="8" marL="0" marR="0" rtl="0" algn="r">
              <a:spcBef>
                <a:spcPts val="0"/>
              </a:spcBef>
              <a:spcAft>
                <a:spcPts val="0"/>
              </a:spcAft>
              <a:buNone/>
              <a:defRPr b="0" sz="18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7" name="Shape 107"/>
        <p:cNvGrpSpPr/>
        <p:nvPr/>
      </p:nvGrpSpPr>
      <p:grpSpPr>
        <a:xfrm>
          <a:off x="0" y="0"/>
          <a:ext cx="0" cy="0"/>
          <a:chOff x="0" y="0"/>
          <a:chExt cx="0" cy="0"/>
        </a:xfrm>
      </p:grpSpPr>
      <p:sp>
        <p:nvSpPr>
          <p:cNvPr id="108" name="Google Shape;108;p86"/>
          <p:cNvSpPr txBox="1"/>
          <p:nvPr>
            <p:ph type="title"/>
          </p:nvPr>
        </p:nvSpPr>
        <p:spPr>
          <a:xfrm>
            <a:off x="3505201" y="7938"/>
            <a:ext cx="8089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9" name="Google Shape;109;p86"/>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0" name="Google Shape;110;p86"/>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1" name="Google Shape;111;p86"/>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2" name="Google Shape;112;p86"/>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3" name="Google Shape;113;p86"/>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sz="1800">
                <a:solidFill>
                  <a:srgbClr val="000000"/>
                </a:solidFill>
                <a:latin typeface="Calibri"/>
                <a:ea typeface="Calibri"/>
                <a:cs typeface="Calibri"/>
                <a:sym typeface="Calibri"/>
              </a:defRPr>
            </a:lvl1pPr>
            <a:lvl2pPr indent="0" lvl="1" marL="0" marR="0" rtl="0" algn="r">
              <a:spcBef>
                <a:spcPts val="0"/>
              </a:spcBef>
              <a:spcAft>
                <a:spcPts val="0"/>
              </a:spcAft>
              <a:buNone/>
              <a:defRPr b="0" sz="1800">
                <a:solidFill>
                  <a:srgbClr val="000000"/>
                </a:solidFill>
                <a:latin typeface="Calibri"/>
                <a:ea typeface="Calibri"/>
                <a:cs typeface="Calibri"/>
                <a:sym typeface="Calibri"/>
              </a:defRPr>
            </a:lvl2pPr>
            <a:lvl3pPr indent="0" lvl="2" marL="0" marR="0" rtl="0" algn="r">
              <a:spcBef>
                <a:spcPts val="0"/>
              </a:spcBef>
              <a:spcAft>
                <a:spcPts val="0"/>
              </a:spcAft>
              <a:buNone/>
              <a:defRPr b="0" sz="1800">
                <a:solidFill>
                  <a:srgbClr val="000000"/>
                </a:solidFill>
                <a:latin typeface="Calibri"/>
                <a:ea typeface="Calibri"/>
                <a:cs typeface="Calibri"/>
                <a:sym typeface="Calibri"/>
              </a:defRPr>
            </a:lvl3pPr>
            <a:lvl4pPr indent="0" lvl="3" marL="0" marR="0" rtl="0" algn="r">
              <a:spcBef>
                <a:spcPts val="0"/>
              </a:spcBef>
              <a:spcAft>
                <a:spcPts val="0"/>
              </a:spcAft>
              <a:buNone/>
              <a:defRPr b="0" sz="1800">
                <a:solidFill>
                  <a:srgbClr val="000000"/>
                </a:solidFill>
                <a:latin typeface="Calibri"/>
                <a:ea typeface="Calibri"/>
                <a:cs typeface="Calibri"/>
                <a:sym typeface="Calibri"/>
              </a:defRPr>
            </a:lvl4pPr>
            <a:lvl5pPr indent="0" lvl="4" marL="0" marR="0" rtl="0" algn="r">
              <a:spcBef>
                <a:spcPts val="0"/>
              </a:spcBef>
              <a:spcAft>
                <a:spcPts val="0"/>
              </a:spcAft>
              <a:buNone/>
              <a:defRPr b="0" sz="1800">
                <a:solidFill>
                  <a:srgbClr val="000000"/>
                </a:solidFill>
                <a:latin typeface="Calibri"/>
                <a:ea typeface="Calibri"/>
                <a:cs typeface="Calibri"/>
                <a:sym typeface="Calibri"/>
              </a:defRPr>
            </a:lvl5pPr>
            <a:lvl6pPr indent="0" lvl="5" marL="0" marR="0" rtl="0" algn="r">
              <a:spcBef>
                <a:spcPts val="0"/>
              </a:spcBef>
              <a:spcAft>
                <a:spcPts val="0"/>
              </a:spcAft>
              <a:buNone/>
              <a:defRPr b="0" sz="1800">
                <a:solidFill>
                  <a:srgbClr val="000000"/>
                </a:solidFill>
                <a:latin typeface="Calibri"/>
                <a:ea typeface="Calibri"/>
                <a:cs typeface="Calibri"/>
                <a:sym typeface="Calibri"/>
              </a:defRPr>
            </a:lvl6pPr>
            <a:lvl7pPr indent="0" lvl="6" marL="0" marR="0" rtl="0" algn="r">
              <a:spcBef>
                <a:spcPts val="0"/>
              </a:spcBef>
              <a:spcAft>
                <a:spcPts val="0"/>
              </a:spcAft>
              <a:buNone/>
              <a:defRPr b="0" sz="1800">
                <a:solidFill>
                  <a:srgbClr val="000000"/>
                </a:solidFill>
                <a:latin typeface="Calibri"/>
                <a:ea typeface="Calibri"/>
                <a:cs typeface="Calibri"/>
                <a:sym typeface="Calibri"/>
              </a:defRPr>
            </a:lvl7pPr>
            <a:lvl8pPr indent="0" lvl="7" marL="0" marR="0" rtl="0" algn="r">
              <a:spcBef>
                <a:spcPts val="0"/>
              </a:spcBef>
              <a:spcAft>
                <a:spcPts val="0"/>
              </a:spcAft>
              <a:buNone/>
              <a:defRPr b="0" sz="1800">
                <a:solidFill>
                  <a:srgbClr val="000000"/>
                </a:solidFill>
                <a:latin typeface="Calibri"/>
                <a:ea typeface="Calibri"/>
                <a:cs typeface="Calibri"/>
                <a:sym typeface="Calibri"/>
              </a:defRPr>
            </a:lvl8pPr>
            <a:lvl9pPr indent="0" lvl="8" marL="0" marR="0" rtl="0" algn="r">
              <a:spcBef>
                <a:spcPts val="0"/>
              </a:spcBef>
              <a:spcAft>
                <a:spcPts val="0"/>
              </a:spcAft>
              <a:buNone/>
              <a:defRPr b="0" sz="18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4" name="Shape 114"/>
        <p:cNvGrpSpPr/>
        <p:nvPr/>
      </p:nvGrpSpPr>
      <p:grpSpPr>
        <a:xfrm>
          <a:off x="0" y="0"/>
          <a:ext cx="0" cy="0"/>
          <a:chOff x="0" y="0"/>
          <a:chExt cx="0" cy="0"/>
        </a:xfrm>
      </p:grpSpPr>
      <p:sp>
        <p:nvSpPr>
          <p:cNvPr id="115" name="Google Shape;115;p87"/>
          <p:cNvSpPr txBox="1"/>
          <p:nvPr>
            <p:ph type="title"/>
          </p:nvPr>
        </p:nvSpPr>
        <p:spPr>
          <a:xfrm>
            <a:off x="3505201" y="7938"/>
            <a:ext cx="8089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6" name="Google Shape;116;p87"/>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17" name="Google Shape;117;p87"/>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18" name="Google Shape;118;p87"/>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19" name="Google Shape;119;p87"/>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20" name="Google Shape;120;p87"/>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1" name="Google Shape;121;p87"/>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2" name="Google Shape;122;p87"/>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sz="1800">
                <a:solidFill>
                  <a:srgbClr val="000000"/>
                </a:solidFill>
                <a:latin typeface="Calibri"/>
                <a:ea typeface="Calibri"/>
                <a:cs typeface="Calibri"/>
                <a:sym typeface="Calibri"/>
              </a:defRPr>
            </a:lvl1pPr>
            <a:lvl2pPr indent="0" lvl="1" marL="0" marR="0" rtl="0" algn="r">
              <a:spcBef>
                <a:spcPts val="0"/>
              </a:spcBef>
              <a:spcAft>
                <a:spcPts val="0"/>
              </a:spcAft>
              <a:buNone/>
              <a:defRPr b="0" sz="1800">
                <a:solidFill>
                  <a:srgbClr val="000000"/>
                </a:solidFill>
                <a:latin typeface="Calibri"/>
                <a:ea typeface="Calibri"/>
                <a:cs typeface="Calibri"/>
                <a:sym typeface="Calibri"/>
              </a:defRPr>
            </a:lvl2pPr>
            <a:lvl3pPr indent="0" lvl="2" marL="0" marR="0" rtl="0" algn="r">
              <a:spcBef>
                <a:spcPts val="0"/>
              </a:spcBef>
              <a:spcAft>
                <a:spcPts val="0"/>
              </a:spcAft>
              <a:buNone/>
              <a:defRPr b="0" sz="1800">
                <a:solidFill>
                  <a:srgbClr val="000000"/>
                </a:solidFill>
                <a:latin typeface="Calibri"/>
                <a:ea typeface="Calibri"/>
                <a:cs typeface="Calibri"/>
                <a:sym typeface="Calibri"/>
              </a:defRPr>
            </a:lvl3pPr>
            <a:lvl4pPr indent="0" lvl="3" marL="0" marR="0" rtl="0" algn="r">
              <a:spcBef>
                <a:spcPts val="0"/>
              </a:spcBef>
              <a:spcAft>
                <a:spcPts val="0"/>
              </a:spcAft>
              <a:buNone/>
              <a:defRPr b="0" sz="1800">
                <a:solidFill>
                  <a:srgbClr val="000000"/>
                </a:solidFill>
                <a:latin typeface="Calibri"/>
                <a:ea typeface="Calibri"/>
                <a:cs typeface="Calibri"/>
                <a:sym typeface="Calibri"/>
              </a:defRPr>
            </a:lvl4pPr>
            <a:lvl5pPr indent="0" lvl="4" marL="0" marR="0" rtl="0" algn="r">
              <a:spcBef>
                <a:spcPts val="0"/>
              </a:spcBef>
              <a:spcAft>
                <a:spcPts val="0"/>
              </a:spcAft>
              <a:buNone/>
              <a:defRPr b="0" sz="1800">
                <a:solidFill>
                  <a:srgbClr val="000000"/>
                </a:solidFill>
                <a:latin typeface="Calibri"/>
                <a:ea typeface="Calibri"/>
                <a:cs typeface="Calibri"/>
                <a:sym typeface="Calibri"/>
              </a:defRPr>
            </a:lvl5pPr>
            <a:lvl6pPr indent="0" lvl="5" marL="0" marR="0" rtl="0" algn="r">
              <a:spcBef>
                <a:spcPts val="0"/>
              </a:spcBef>
              <a:spcAft>
                <a:spcPts val="0"/>
              </a:spcAft>
              <a:buNone/>
              <a:defRPr b="0" sz="1800">
                <a:solidFill>
                  <a:srgbClr val="000000"/>
                </a:solidFill>
                <a:latin typeface="Calibri"/>
                <a:ea typeface="Calibri"/>
                <a:cs typeface="Calibri"/>
                <a:sym typeface="Calibri"/>
              </a:defRPr>
            </a:lvl6pPr>
            <a:lvl7pPr indent="0" lvl="6" marL="0" marR="0" rtl="0" algn="r">
              <a:spcBef>
                <a:spcPts val="0"/>
              </a:spcBef>
              <a:spcAft>
                <a:spcPts val="0"/>
              </a:spcAft>
              <a:buNone/>
              <a:defRPr b="0" sz="1800">
                <a:solidFill>
                  <a:srgbClr val="000000"/>
                </a:solidFill>
                <a:latin typeface="Calibri"/>
                <a:ea typeface="Calibri"/>
                <a:cs typeface="Calibri"/>
                <a:sym typeface="Calibri"/>
              </a:defRPr>
            </a:lvl7pPr>
            <a:lvl8pPr indent="0" lvl="7" marL="0" marR="0" rtl="0" algn="r">
              <a:spcBef>
                <a:spcPts val="0"/>
              </a:spcBef>
              <a:spcAft>
                <a:spcPts val="0"/>
              </a:spcAft>
              <a:buNone/>
              <a:defRPr b="0" sz="1800">
                <a:solidFill>
                  <a:srgbClr val="000000"/>
                </a:solidFill>
                <a:latin typeface="Calibri"/>
                <a:ea typeface="Calibri"/>
                <a:cs typeface="Calibri"/>
                <a:sym typeface="Calibri"/>
              </a:defRPr>
            </a:lvl8pPr>
            <a:lvl9pPr indent="0" lvl="8" marL="0" marR="0" rtl="0" algn="r">
              <a:spcBef>
                <a:spcPts val="0"/>
              </a:spcBef>
              <a:spcAft>
                <a:spcPts val="0"/>
              </a:spcAft>
              <a:buNone/>
              <a:defRPr b="0" sz="18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3" name="Shape 123"/>
        <p:cNvGrpSpPr/>
        <p:nvPr/>
      </p:nvGrpSpPr>
      <p:grpSpPr>
        <a:xfrm>
          <a:off x="0" y="0"/>
          <a:ext cx="0" cy="0"/>
          <a:chOff x="0" y="0"/>
          <a:chExt cx="0" cy="0"/>
        </a:xfrm>
      </p:grpSpPr>
      <p:sp>
        <p:nvSpPr>
          <p:cNvPr id="124" name="Google Shape;124;p88"/>
          <p:cNvSpPr txBox="1"/>
          <p:nvPr>
            <p:ph type="title"/>
          </p:nvPr>
        </p:nvSpPr>
        <p:spPr>
          <a:xfrm>
            <a:off x="3352800" y="7938"/>
            <a:ext cx="6353387"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b="1" sz="2800">
                <a:solidFill>
                  <a:srgbClr val="000099"/>
                </a:solidFill>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5" name="Google Shape;125;p88"/>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4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6" name="Google Shape;126;p88"/>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4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7" name="Google Shape;127;p88"/>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sz="1400">
                <a:solidFill>
                  <a:srgbClr val="000000"/>
                </a:solidFill>
                <a:latin typeface="Calibri"/>
                <a:ea typeface="Calibri"/>
                <a:cs typeface="Calibri"/>
                <a:sym typeface="Calibri"/>
              </a:defRPr>
            </a:lvl1pPr>
            <a:lvl2pPr indent="0" lvl="1" marL="0" marR="0" rtl="0" algn="r">
              <a:spcBef>
                <a:spcPts val="0"/>
              </a:spcBef>
              <a:spcAft>
                <a:spcPts val="0"/>
              </a:spcAft>
              <a:buNone/>
              <a:defRPr b="0" sz="1400">
                <a:solidFill>
                  <a:srgbClr val="000000"/>
                </a:solidFill>
                <a:latin typeface="Calibri"/>
                <a:ea typeface="Calibri"/>
                <a:cs typeface="Calibri"/>
                <a:sym typeface="Calibri"/>
              </a:defRPr>
            </a:lvl2pPr>
            <a:lvl3pPr indent="0" lvl="2" marL="0" marR="0" rtl="0" algn="r">
              <a:spcBef>
                <a:spcPts val="0"/>
              </a:spcBef>
              <a:spcAft>
                <a:spcPts val="0"/>
              </a:spcAft>
              <a:buNone/>
              <a:defRPr b="0" sz="1400">
                <a:solidFill>
                  <a:srgbClr val="000000"/>
                </a:solidFill>
                <a:latin typeface="Calibri"/>
                <a:ea typeface="Calibri"/>
                <a:cs typeface="Calibri"/>
                <a:sym typeface="Calibri"/>
              </a:defRPr>
            </a:lvl3pPr>
            <a:lvl4pPr indent="0" lvl="3" marL="0" marR="0" rtl="0" algn="r">
              <a:spcBef>
                <a:spcPts val="0"/>
              </a:spcBef>
              <a:spcAft>
                <a:spcPts val="0"/>
              </a:spcAft>
              <a:buNone/>
              <a:defRPr b="0" sz="1400">
                <a:solidFill>
                  <a:srgbClr val="000000"/>
                </a:solidFill>
                <a:latin typeface="Calibri"/>
                <a:ea typeface="Calibri"/>
                <a:cs typeface="Calibri"/>
                <a:sym typeface="Calibri"/>
              </a:defRPr>
            </a:lvl4pPr>
            <a:lvl5pPr indent="0" lvl="4" marL="0" marR="0" rtl="0" algn="r">
              <a:spcBef>
                <a:spcPts val="0"/>
              </a:spcBef>
              <a:spcAft>
                <a:spcPts val="0"/>
              </a:spcAft>
              <a:buNone/>
              <a:defRPr b="0" sz="1400">
                <a:solidFill>
                  <a:srgbClr val="000000"/>
                </a:solidFill>
                <a:latin typeface="Calibri"/>
                <a:ea typeface="Calibri"/>
                <a:cs typeface="Calibri"/>
                <a:sym typeface="Calibri"/>
              </a:defRPr>
            </a:lvl5pPr>
            <a:lvl6pPr indent="0" lvl="5" marL="0" marR="0" rtl="0" algn="r">
              <a:spcBef>
                <a:spcPts val="0"/>
              </a:spcBef>
              <a:spcAft>
                <a:spcPts val="0"/>
              </a:spcAft>
              <a:buNone/>
              <a:defRPr b="0" sz="1400">
                <a:solidFill>
                  <a:srgbClr val="000000"/>
                </a:solidFill>
                <a:latin typeface="Calibri"/>
                <a:ea typeface="Calibri"/>
                <a:cs typeface="Calibri"/>
                <a:sym typeface="Calibri"/>
              </a:defRPr>
            </a:lvl6pPr>
            <a:lvl7pPr indent="0" lvl="6" marL="0" marR="0" rtl="0" algn="r">
              <a:spcBef>
                <a:spcPts val="0"/>
              </a:spcBef>
              <a:spcAft>
                <a:spcPts val="0"/>
              </a:spcAft>
              <a:buNone/>
              <a:defRPr b="0" sz="1400">
                <a:solidFill>
                  <a:srgbClr val="000000"/>
                </a:solidFill>
                <a:latin typeface="Calibri"/>
                <a:ea typeface="Calibri"/>
                <a:cs typeface="Calibri"/>
                <a:sym typeface="Calibri"/>
              </a:defRPr>
            </a:lvl7pPr>
            <a:lvl8pPr indent="0" lvl="7" marL="0" marR="0" rtl="0" algn="r">
              <a:spcBef>
                <a:spcPts val="0"/>
              </a:spcBef>
              <a:spcAft>
                <a:spcPts val="0"/>
              </a:spcAft>
              <a:buNone/>
              <a:defRPr b="0" sz="1400">
                <a:solidFill>
                  <a:srgbClr val="000000"/>
                </a:solidFill>
                <a:latin typeface="Calibri"/>
                <a:ea typeface="Calibri"/>
                <a:cs typeface="Calibri"/>
                <a:sym typeface="Calibri"/>
              </a:defRPr>
            </a:lvl8pPr>
            <a:lvl9pPr indent="0" lvl="8" marL="0" marR="0" rtl="0" algn="r">
              <a:spcBef>
                <a:spcPts val="0"/>
              </a:spcBef>
              <a:spcAft>
                <a:spcPts val="0"/>
              </a:spcAft>
              <a:buNone/>
              <a:defRPr b="0" sz="14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89"/>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0" name="Google Shape;130;p89"/>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1" name="Google Shape;131;p89"/>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sz="1800">
                <a:solidFill>
                  <a:srgbClr val="000000"/>
                </a:solidFill>
                <a:latin typeface="Calibri"/>
                <a:ea typeface="Calibri"/>
                <a:cs typeface="Calibri"/>
                <a:sym typeface="Calibri"/>
              </a:defRPr>
            </a:lvl1pPr>
            <a:lvl2pPr indent="0" lvl="1" marL="0" marR="0" rtl="0" algn="r">
              <a:spcBef>
                <a:spcPts val="0"/>
              </a:spcBef>
              <a:spcAft>
                <a:spcPts val="0"/>
              </a:spcAft>
              <a:buNone/>
              <a:defRPr b="0" sz="1800">
                <a:solidFill>
                  <a:srgbClr val="000000"/>
                </a:solidFill>
                <a:latin typeface="Calibri"/>
                <a:ea typeface="Calibri"/>
                <a:cs typeface="Calibri"/>
                <a:sym typeface="Calibri"/>
              </a:defRPr>
            </a:lvl2pPr>
            <a:lvl3pPr indent="0" lvl="2" marL="0" marR="0" rtl="0" algn="r">
              <a:spcBef>
                <a:spcPts val="0"/>
              </a:spcBef>
              <a:spcAft>
                <a:spcPts val="0"/>
              </a:spcAft>
              <a:buNone/>
              <a:defRPr b="0" sz="1800">
                <a:solidFill>
                  <a:srgbClr val="000000"/>
                </a:solidFill>
                <a:latin typeface="Calibri"/>
                <a:ea typeface="Calibri"/>
                <a:cs typeface="Calibri"/>
                <a:sym typeface="Calibri"/>
              </a:defRPr>
            </a:lvl3pPr>
            <a:lvl4pPr indent="0" lvl="3" marL="0" marR="0" rtl="0" algn="r">
              <a:spcBef>
                <a:spcPts val="0"/>
              </a:spcBef>
              <a:spcAft>
                <a:spcPts val="0"/>
              </a:spcAft>
              <a:buNone/>
              <a:defRPr b="0" sz="1800">
                <a:solidFill>
                  <a:srgbClr val="000000"/>
                </a:solidFill>
                <a:latin typeface="Calibri"/>
                <a:ea typeface="Calibri"/>
                <a:cs typeface="Calibri"/>
                <a:sym typeface="Calibri"/>
              </a:defRPr>
            </a:lvl4pPr>
            <a:lvl5pPr indent="0" lvl="4" marL="0" marR="0" rtl="0" algn="r">
              <a:spcBef>
                <a:spcPts val="0"/>
              </a:spcBef>
              <a:spcAft>
                <a:spcPts val="0"/>
              </a:spcAft>
              <a:buNone/>
              <a:defRPr b="0" sz="1800">
                <a:solidFill>
                  <a:srgbClr val="000000"/>
                </a:solidFill>
                <a:latin typeface="Calibri"/>
                <a:ea typeface="Calibri"/>
                <a:cs typeface="Calibri"/>
                <a:sym typeface="Calibri"/>
              </a:defRPr>
            </a:lvl5pPr>
            <a:lvl6pPr indent="0" lvl="5" marL="0" marR="0" rtl="0" algn="r">
              <a:spcBef>
                <a:spcPts val="0"/>
              </a:spcBef>
              <a:spcAft>
                <a:spcPts val="0"/>
              </a:spcAft>
              <a:buNone/>
              <a:defRPr b="0" sz="1800">
                <a:solidFill>
                  <a:srgbClr val="000000"/>
                </a:solidFill>
                <a:latin typeface="Calibri"/>
                <a:ea typeface="Calibri"/>
                <a:cs typeface="Calibri"/>
                <a:sym typeface="Calibri"/>
              </a:defRPr>
            </a:lvl6pPr>
            <a:lvl7pPr indent="0" lvl="6" marL="0" marR="0" rtl="0" algn="r">
              <a:spcBef>
                <a:spcPts val="0"/>
              </a:spcBef>
              <a:spcAft>
                <a:spcPts val="0"/>
              </a:spcAft>
              <a:buNone/>
              <a:defRPr b="0" sz="1800">
                <a:solidFill>
                  <a:srgbClr val="000000"/>
                </a:solidFill>
                <a:latin typeface="Calibri"/>
                <a:ea typeface="Calibri"/>
                <a:cs typeface="Calibri"/>
                <a:sym typeface="Calibri"/>
              </a:defRPr>
            </a:lvl7pPr>
            <a:lvl8pPr indent="0" lvl="7" marL="0" marR="0" rtl="0" algn="r">
              <a:spcBef>
                <a:spcPts val="0"/>
              </a:spcBef>
              <a:spcAft>
                <a:spcPts val="0"/>
              </a:spcAft>
              <a:buNone/>
              <a:defRPr b="0" sz="1800">
                <a:solidFill>
                  <a:srgbClr val="000000"/>
                </a:solidFill>
                <a:latin typeface="Calibri"/>
                <a:ea typeface="Calibri"/>
                <a:cs typeface="Calibri"/>
                <a:sym typeface="Calibri"/>
              </a:defRPr>
            </a:lvl8pPr>
            <a:lvl9pPr indent="0" lvl="8" marL="0" marR="0" rtl="0" algn="r">
              <a:spcBef>
                <a:spcPts val="0"/>
              </a:spcBef>
              <a:spcAft>
                <a:spcPts val="0"/>
              </a:spcAft>
              <a:buNone/>
              <a:defRPr b="0" sz="18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2" name="Shape 132"/>
        <p:cNvGrpSpPr/>
        <p:nvPr/>
      </p:nvGrpSpPr>
      <p:grpSpPr>
        <a:xfrm>
          <a:off x="0" y="0"/>
          <a:ext cx="0" cy="0"/>
          <a:chOff x="0" y="0"/>
          <a:chExt cx="0" cy="0"/>
        </a:xfrm>
      </p:grpSpPr>
      <p:sp>
        <p:nvSpPr>
          <p:cNvPr id="133" name="Google Shape;133;p90"/>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4" name="Google Shape;134;p90"/>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35" name="Google Shape;135;p90"/>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36" name="Google Shape;136;p90"/>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7" name="Google Shape;137;p90"/>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8" name="Google Shape;138;p90"/>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sz="1800">
                <a:solidFill>
                  <a:srgbClr val="000000"/>
                </a:solidFill>
                <a:latin typeface="Calibri"/>
                <a:ea typeface="Calibri"/>
                <a:cs typeface="Calibri"/>
                <a:sym typeface="Calibri"/>
              </a:defRPr>
            </a:lvl1pPr>
            <a:lvl2pPr indent="0" lvl="1" marL="0" marR="0" rtl="0" algn="r">
              <a:spcBef>
                <a:spcPts val="0"/>
              </a:spcBef>
              <a:spcAft>
                <a:spcPts val="0"/>
              </a:spcAft>
              <a:buNone/>
              <a:defRPr b="0" sz="1800">
                <a:solidFill>
                  <a:srgbClr val="000000"/>
                </a:solidFill>
                <a:latin typeface="Calibri"/>
                <a:ea typeface="Calibri"/>
                <a:cs typeface="Calibri"/>
                <a:sym typeface="Calibri"/>
              </a:defRPr>
            </a:lvl2pPr>
            <a:lvl3pPr indent="0" lvl="2" marL="0" marR="0" rtl="0" algn="r">
              <a:spcBef>
                <a:spcPts val="0"/>
              </a:spcBef>
              <a:spcAft>
                <a:spcPts val="0"/>
              </a:spcAft>
              <a:buNone/>
              <a:defRPr b="0" sz="1800">
                <a:solidFill>
                  <a:srgbClr val="000000"/>
                </a:solidFill>
                <a:latin typeface="Calibri"/>
                <a:ea typeface="Calibri"/>
                <a:cs typeface="Calibri"/>
                <a:sym typeface="Calibri"/>
              </a:defRPr>
            </a:lvl3pPr>
            <a:lvl4pPr indent="0" lvl="3" marL="0" marR="0" rtl="0" algn="r">
              <a:spcBef>
                <a:spcPts val="0"/>
              </a:spcBef>
              <a:spcAft>
                <a:spcPts val="0"/>
              </a:spcAft>
              <a:buNone/>
              <a:defRPr b="0" sz="1800">
                <a:solidFill>
                  <a:srgbClr val="000000"/>
                </a:solidFill>
                <a:latin typeface="Calibri"/>
                <a:ea typeface="Calibri"/>
                <a:cs typeface="Calibri"/>
                <a:sym typeface="Calibri"/>
              </a:defRPr>
            </a:lvl4pPr>
            <a:lvl5pPr indent="0" lvl="4" marL="0" marR="0" rtl="0" algn="r">
              <a:spcBef>
                <a:spcPts val="0"/>
              </a:spcBef>
              <a:spcAft>
                <a:spcPts val="0"/>
              </a:spcAft>
              <a:buNone/>
              <a:defRPr b="0" sz="1800">
                <a:solidFill>
                  <a:srgbClr val="000000"/>
                </a:solidFill>
                <a:latin typeface="Calibri"/>
                <a:ea typeface="Calibri"/>
                <a:cs typeface="Calibri"/>
                <a:sym typeface="Calibri"/>
              </a:defRPr>
            </a:lvl5pPr>
            <a:lvl6pPr indent="0" lvl="5" marL="0" marR="0" rtl="0" algn="r">
              <a:spcBef>
                <a:spcPts val="0"/>
              </a:spcBef>
              <a:spcAft>
                <a:spcPts val="0"/>
              </a:spcAft>
              <a:buNone/>
              <a:defRPr b="0" sz="1800">
                <a:solidFill>
                  <a:srgbClr val="000000"/>
                </a:solidFill>
                <a:latin typeface="Calibri"/>
                <a:ea typeface="Calibri"/>
                <a:cs typeface="Calibri"/>
                <a:sym typeface="Calibri"/>
              </a:defRPr>
            </a:lvl6pPr>
            <a:lvl7pPr indent="0" lvl="6" marL="0" marR="0" rtl="0" algn="r">
              <a:spcBef>
                <a:spcPts val="0"/>
              </a:spcBef>
              <a:spcAft>
                <a:spcPts val="0"/>
              </a:spcAft>
              <a:buNone/>
              <a:defRPr b="0" sz="1800">
                <a:solidFill>
                  <a:srgbClr val="000000"/>
                </a:solidFill>
                <a:latin typeface="Calibri"/>
                <a:ea typeface="Calibri"/>
                <a:cs typeface="Calibri"/>
                <a:sym typeface="Calibri"/>
              </a:defRPr>
            </a:lvl7pPr>
            <a:lvl8pPr indent="0" lvl="7" marL="0" marR="0" rtl="0" algn="r">
              <a:spcBef>
                <a:spcPts val="0"/>
              </a:spcBef>
              <a:spcAft>
                <a:spcPts val="0"/>
              </a:spcAft>
              <a:buNone/>
              <a:defRPr b="0" sz="1800">
                <a:solidFill>
                  <a:srgbClr val="000000"/>
                </a:solidFill>
                <a:latin typeface="Calibri"/>
                <a:ea typeface="Calibri"/>
                <a:cs typeface="Calibri"/>
                <a:sym typeface="Calibri"/>
              </a:defRPr>
            </a:lvl8pPr>
            <a:lvl9pPr indent="0" lvl="8" marL="0" marR="0" rtl="0" algn="r">
              <a:spcBef>
                <a:spcPts val="0"/>
              </a:spcBef>
              <a:spcAft>
                <a:spcPts val="0"/>
              </a:spcAft>
              <a:buNone/>
              <a:defRPr b="0" sz="18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9" name="Shape 139"/>
        <p:cNvGrpSpPr/>
        <p:nvPr/>
      </p:nvGrpSpPr>
      <p:grpSpPr>
        <a:xfrm>
          <a:off x="0" y="0"/>
          <a:ext cx="0" cy="0"/>
          <a:chOff x="0" y="0"/>
          <a:chExt cx="0" cy="0"/>
        </a:xfrm>
      </p:grpSpPr>
      <p:sp>
        <p:nvSpPr>
          <p:cNvPr id="140" name="Google Shape;140;p91"/>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1" name="Google Shape;141;p91"/>
          <p:cNvSpPr/>
          <p:nvPr>
            <p:ph idx="2" type="pic"/>
          </p:nvPr>
        </p:nvSpPr>
        <p:spPr>
          <a:xfrm>
            <a:off x="2389717" y="612775"/>
            <a:ext cx="7315200" cy="4114800"/>
          </a:xfrm>
          <a:prstGeom prst="rect">
            <a:avLst/>
          </a:prstGeom>
          <a:noFill/>
          <a:ln>
            <a:noFill/>
          </a:ln>
        </p:spPr>
      </p:sp>
      <p:sp>
        <p:nvSpPr>
          <p:cNvPr id="142" name="Google Shape;142;p91"/>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43" name="Google Shape;143;p91"/>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4" name="Google Shape;144;p91"/>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5" name="Google Shape;145;p91"/>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sz="1800">
                <a:solidFill>
                  <a:srgbClr val="000000"/>
                </a:solidFill>
                <a:latin typeface="Calibri"/>
                <a:ea typeface="Calibri"/>
                <a:cs typeface="Calibri"/>
                <a:sym typeface="Calibri"/>
              </a:defRPr>
            </a:lvl1pPr>
            <a:lvl2pPr indent="0" lvl="1" marL="0" marR="0" rtl="0" algn="r">
              <a:spcBef>
                <a:spcPts val="0"/>
              </a:spcBef>
              <a:spcAft>
                <a:spcPts val="0"/>
              </a:spcAft>
              <a:buNone/>
              <a:defRPr b="0" sz="1800">
                <a:solidFill>
                  <a:srgbClr val="000000"/>
                </a:solidFill>
                <a:latin typeface="Calibri"/>
                <a:ea typeface="Calibri"/>
                <a:cs typeface="Calibri"/>
                <a:sym typeface="Calibri"/>
              </a:defRPr>
            </a:lvl2pPr>
            <a:lvl3pPr indent="0" lvl="2" marL="0" marR="0" rtl="0" algn="r">
              <a:spcBef>
                <a:spcPts val="0"/>
              </a:spcBef>
              <a:spcAft>
                <a:spcPts val="0"/>
              </a:spcAft>
              <a:buNone/>
              <a:defRPr b="0" sz="1800">
                <a:solidFill>
                  <a:srgbClr val="000000"/>
                </a:solidFill>
                <a:latin typeface="Calibri"/>
                <a:ea typeface="Calibri"/>
                <a:cs typeface="Calibri"/>
                <a:sym typeface="Calibri"/>
              </a:defRPr>
            </a:lvl3pPr>
            <a:lvl4pPr indent="0" lvl="3" marL="0" marR="0" rtl="0" algn="r">
              <a:spcBef>
                <a:spcPts val="0"/>
              </a:spcBef>
              <a:spcAft>
                <a:spcPts val="0"/>
              </a:spcAft>
              <a:buNone/>
              <a:defRPr b="0" sz="1800">
                <a:solidFill>
                  <a:srgbClr val="000000"/>
                </a:solidFill>
                <a:latin typeface="Calibri"/>
                <a:ea typeface="Calibri"/>
                <a:cs typeface="Calibri"/>
                <a:sym typeface="Calibri"/>
              </a:defRPr>
            </a:lvl4pPr>
            <a:lvl5pPr indent="0" lvl="4" marL="0" marR="0" rtl="0" algn="r">
              <a:spcBef>
                <a:spcPts val="0"/>
              </a:spcBef>
              <a:spcAft>
                <a:spcPts val="0"/>
              </a:spcAft>
              <a:buNone/>
              <a:defRPr b="0" sz="1800">
                <a:solidFill>
                  <a:srgbClr val="000000"/>
                </a:solidFill>
                <a:latin typeface="Calibri"/>
                <a:ea typeface="Calibri"/>
                <a:cs typeface="Calibri"/>
                <a:sym typeface="Calibri"/>
              </a:defRPr>
            </a:lvl5pPr>
            <a:lvl6pPr indent="0" lvl="5" marL="0" marR="0" rtl="0" algn="r">
              <a:spcBef>
                <a:spcPts val="0"/>
              </a:spcBef>
              <a:spcAft>
                <a:spcPts val="0"/>
              </a:spcAft>
              <a:buNone/>
              <a:defRPr b="0" sz="1800">
                <a:solidFill>
                  <a:srgbClr val="000000"/>
                </a:solidFill>
                <a:latin typeface="Calibri"/>
                <a:ea typeface="Calibri"/>
                <a:cs typeface="Calibri"/>
                <a:sym typeface="Calibri"/>
              </a:defRPr>
            </a:lvl6pPr>
            <a:lvl7pPr indent="0" lvl="6" marL="0" marR="0" rtl="0" algn="r">
              <a:spcBef>
                <a:spcPts val="0"/>
              </a:spcBef>
              <a:spcAft>
                <a:spcPts val="0"/>
              </a:spcAft>
              <a:buNone/>
              <a:defRPr b="0" sz="1800">
                <a:solidFill>
                  <a:srgbClr val="000000"/>
                </a:solidFill>
                <a:latin typeface="Calibri"/>
                <a:ea typeface="Calibri"/>
                <a:cs typeface="Calibri"/>
                <a:sym typeface="Calibri"/>
              </a:defRPr>
            </a:lvl7pPr>
            <a:lvl8pPr indent="0" lvl="7" marL="0" marR="0" rtl="0" algn="r">
              <a:spcBef>
                <a:spcPts val="0"/>
              </a:spcBef>
              <a:spcAft>
                <a:spcPts val="0"/>
              </a:spcAft>
              <a:buNone/>
              <a:defRPr b="0" sz="1800">
                <a:solidFill>
                  <a:srgbClr val="000000"/>
                </a:solidFill>
                <a:latin typeface="Calibri"/>
                <a:ea typeface="Calibri"/>
                <a:cs typeface="Calibri"/>
                <a:sym typeface="Calibri"/>
              </a:defRPr>
            </a:lvl8pPr>
            <a:lvl9pPr indent="0" lvl="8" marL="0" marR="0" rtl="0" algn="r">
              <a:spcBef>
                <a:spcPts val="0"/>
              </a:spcBef>
              <a:spcAft>
                <a:spcPts val="0"/>
              </a:spcAft>
              <a:buNone/>
              <a:defRPr b="0" sz="18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6" name="Shape 146"/>
        <p:cNvGrpSpPr/>
        <p:nvPr/>
      </p:nvGrpSpPr>
      <p:grpSpPr>
        <a:xfrm>
          <a:off x="0" y="0"/>
          <a:ext cx="0" cy="0"/>
          <a:chOff x="0" y="0"/>
          <a:chExt cx="0" cy="0"/>
        </a:xfrm>
      </p:grpSpPr>
      <p:grpSp>
        <p:nvGrpSpPr>
          <p:cNvPr id="147" name="Google Shape;147;p92"/>
          <p:cNvGrpSpPr/>
          <p:nvPr/>
        </p:nvGrpSpPr>
        <p:grpSpPr>
          <a:xfrm>
            <a:off x="304801" y="236539"/>
            <a:ext cx="3382433" cy="669925"/>
            <a:chOff x="6284913" y="237331"/>
            <a:chExt cx="2537603" cy="668338"/>
          </a:xfrm>
        </p:grpSpPr>
        <p:pic>
          <p:nvPicPr>
            <p:cNvPr descr="NASA Logo (Meatball).tif" id="148" name="Google Shape;148;p92"/>
            <p:cNvPicPr preferRelativeResize="0"/>
            <p:nvPr/>
          </p:nvPicPr>
          <p:blipFill rotWithShape="1">
            <a:blip r:embed="rId2">
              <a:alphaModFix/>
            </a:blip>
            <a:srcRect b="0" l="0" r="0" t="0"/>
            <a:stretch/>
          </p:blipFill>
          <p:spPr>
            <a:xfrm>
              <a:off x="6284913" y="237331"/>
              <a:ext cx="806450" cy="668338"/>
            </a:xfrm>
            <a:prstGeom prst="rect">
              <a:avLst/>
            </a:prstGeom>
            <a:noFill/>
            <a:ln>
              <a:noFill/>
            </a:ln>
          </p:spPr>
        </p:pic>
        <p:sp>
          <p:nvSpPr>
            <p:cNvPr id="149" name="Google Shape;149;p92"/>
            <p:cNvSpPr txBox="1"/>
            <p:nvPr/>
          </p:nvSpPr>
          <p:spPr>
            <a:xfrm>
              <a:off x="6970923" y="364030"/>
              <a:ext cx="1851593" cy="41494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rgbClr val="000000"/>
                  </a:solidFill>
                  <a:latin typeface="Calibri"/>
                  <a:ea typeface="Calibri"/>
                  <a:cs typeface="Calibri"/>
                  <a:sym typeface="Calibri"/>
                </a:rPr>
                <a:t>Jet Propulsion Laboratory</a:t>
              </a:r>
              <a:endParaRPr/>
            </a:p>
            <a:p>
              <a:pPr indent="0" lvl="0" marL="0" marR="0" rtl="0" algn="l">
                <a:spcBef>
                  <a:spcPts val="0"/>
                </a:spcBef>
                <a:spcAft>
                  <a:spcPts val="0"/>
                </a:spcAft>
                <a:buNone/>
              </a:pPr>
              <a:r>
                <a:rPr b="1" lang="en-US" sz="900">
                  <a:solidFill>
                    <a:srgbClr val="000000"/>
                  </a:solidFill>
                  <a:latin typeface="Calibri"/>
                  <a:ea typeface="Calibri"/>
                  <a:cs typeface="Calibri"/>
                  <a:sym typeface="Calibri"/>
                </a:rPr>
                <a:t>California Institute of Technology</a:t>
              </a:r>
              <a:endParaRPr/>
            </a:p>
          </p:txBody>
        </p:sp>
      </p:grpSp>
      <p:sp>
        <p:nvSpPr>
          <p:cNvPr id="150" name="Google Shape;150;p92"/>
          <p:cNvSpPr txBox="1"/>
          <p:nvPr>
            <p:ph type="title"/>
          </p:nvPr>
        </p:nvSpPr>
        <p:spPr>
          <a:xfrm>
            <a:off x="3505201" y="7938"/>
            <a:ext cx="8089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1" name="Google Shape;151;p92"/>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2" name="Google Shape;152;p92"/>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3" name="Google Shape;153;p92"/>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4" name="Google Shape;154;p92"/>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sz="1800">
                <a:solidFill>
                  <a:srgbClr val="000000"/>
                </a:solidFill>
                <a:latin typeface="Calibri"/>
                <a:ea typeface="Calibri"/>
                <a:cs typeface="Calibri"/>
                <a:sym typeface="Calibri"/>
              </a:defRPr>
            </a:lvl1pPr>
            <a:lvl2pPr indent="0" lvl="1" marL="0" marR="0" rtl="0" algn="r">
              <a:spcBef>
                <a:spcPts val="0"/>
              </a:spcBef>
              <a:spcAft>
                <a:spcPts val="0"/>
              </a:spcAft>
              <a:buNone/>
              <a:defRPr b="0" sz="1800">
                <a:solidFill>
                  <a:srgbClr val="000000"/>
                </a:solidFill>
                <a:latin typeface="Calibri"/>
                <a:ea typeface="Calibri"/>
                <a:cs typeface="Calibri"/>
                <a:sym typeface="Calibri"/>
              </a:defRPr>
            </a:lvl2pPr>
            <a:lvl3pPr indent="0" lvl="2" marL="0" marR="0" rtl="0" algn="r">
              <a:spcBef>
                <a:spcPts val="0"/>
              </a:spcBef>
              <a:spcAft>
                <a:spcPts val="0"/>
              </a:spcAft>
              <a:buNone/>
              <a:defRPr b="0" sz="1800">
                <a:solidFill>
                  <a:srgbClr val="000000"/>
                </a:solidFill>
                <a:latin typeface="Calibri"/>
                <a:ea typeface="Calibri"/>
                <a:cs typeface="Calibri"/>
                <a:sym typeface="Calibri"/>
              </a:defRPr>
            </a:lvl3pPr>
            <a:lvl4pPr indent="0" lvl="3" marL="0" marR="0" rtl="0" algn="r">
              <a:spcBef>
                <a:spcPts val="0"/>
              </a:spcBef>
              <a:spcAft>
                <a:spcPts val="0"/>
              </a:spcAft>
              <a:buNone/>
              <a:defRPr b="0" sz="1800">
                <a:solidFill>
                  <a:srgbClr val="000000"/>
                </a:solidFill>
                <a:latin typeface="Calibri"/>
                <a:ea typeface="Calibri"/>
                <a:cs typeface="Calibri"/>
                <a:sym typeface="Calibri"/>
              </a:defRPr>
            </a:lvl4pPr>
            <a:lvl5pPr indent="0" lvl="4" marL="0" marR="0" rtl="0" algn="r">
              <a:spcBef>
                <a:spcPts val="0"/>
              </a:spcBef>
              <a:spcAft>
                <a:spcPts val="0"/>
              </a:spcAft>
              <a:buNone/>
              <a:defRPr b="0" sz="1800">
                <a:solidFill>
                  <a:srgbClr val="000000"/>
                </a:solidFill>
                <a:latin typeface="Calibri"/>
                <a:ea typeface="Calibri"/>
                <a:cs typeface="Calibri"/>
                <a:sym typeface="Calibri"/>
              </a:defRPr>
            </a:lvl5pPr>
            <a:lvl6pPr indent="0" lvl="5" marL="0" marR="0" rtl="0" algn="r">
              <a:spcBef>
                <a:spcPts val="0"/>
              </a:spcBef>
              <a:spcAft>
                <a:spcPts val="0"/>
              </a:spcAft>
              <a:buNone/>
              <a:defRPr b="0" sz="1800">
                <a:solidFill>
                  <a:srgbClr val="000000"/>
                </a:solidFill>
                <a:latin typeface="Calibri"/>
                <a:ea typeface="Calibri"/>
                <a:cs typeface="Calibri"/>
                <a:sym typeface="Calibri"/>
              </a:defRPr>
            </a:lvl6pPr>
            <a:lvl7pPr indent="0" lvl="6" marL="0" marR="0" rtl="0" algn="r">
              <a:spcBef>
                <a:spcPts val="0"/>
              </a:spcBef>
              <a:spcAft>
                <a:spcPts val="0"/>
              </a:spcAft>
              <a:buNone/>
              <a:defRPr b="0" sz="1800">
                <a:solidFill>
                  <a:srgbClr val="000000"/>
                </a:solidFill>
                <a:latin typeface="Calibri"/>
                <a:ea typeface="Calibri"/>
                <a:cs typeface="Calibri"/>
                <a:sym typeface="Calibri"/>
              </a:defRPr>
            </a:lvl7pPr>
            <a:lvl8pPr indent="0" lvl="7" marL="0" marR="0" rtl="0" algn="r">
              <a:spcBef>
                <a:spcPts val="0"/>
              </a:spcBef>
              <a:spcAft>
                <a:spcPts val="0"/>
              </a:spcAft>
              <a:buNone/>
              <a:defRPr b="0" sz="1800">
                <a:solidFill>
                  <a:srgbClr val="000000"/>
                </a:solidFill>
                <a:latin typeface="Calibri"/>
                <a:ea typeface="Calibri"/>
                <a:cs typeface="Calibri"/>
                <a:sym typeface="Calibri"/>
              </a:defRPr>
            </a:lvl8pPr>
            <a:lvl9pPr indent="0" lvl="8" marL="0" marR="0" rtl="0" algn="r">
              <a:spcBef>
                <a:spcPts val="0"/>
              </a:spcBef>
              <a:spcAft>
                <a:spcPts val="0"/>
              </a:spcAft>
              <a:buNone/>
              <a:defRPr b="0" sz="18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5" name="Shape 155"/>
        <p:cNvGrpSpPr/>
        <p:nvPr/>
      </p:nvGrpSpPr>
      <p:grpSpPr>
        <a:xfrm>
          <a:off x="0" y="0"/>
          <a:ext cx="0" cy="0"/>
          <a:chOff x="0" y="0"/>
          <a:chExt cx="0" cy="0"/>
        </a:xfrm>
      </p:grpSpPr>
      <p:sp>
        <p:nvSpPr>
          <p:cNvPr id="156" name="Google Shape;156;p93"/>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7" name="Google Shape;157;p93"/>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8" name="Google Shape;158;p93"/>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9" name="Google Shape;159;p93"/>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8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0" name="Google Shape;160;p93"/>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sz="1800">
                <a:solidFill>
                  <a:srgbClr val="000000"/>
                </a:solidFill>
                <a:latin typeface="Calibri"/>
                <a:ea typeface="Calibri"/>
                <a:cs typeface="Calibri"/>
                <a:sym typeface="Calibri"/>
              </a:defRPr>
            </a:lvl1pPr>
            <a:lvl2pPr indent="0" lvl="1" marL="0" marR="0" rtl="0" algn="r">
              <a:spcBef>
                <a:spcPts val="0"/>
              </a:spcBef>
              <a:spcAft>
                <a:spcPts val="0"/>
              </a:spcAft>
              <a:buNone/>
              <a:defRPr b="0" sz="1800">
                <a:solidFill>
                  <a:srgbClr val="000000"/>
                </a:solidFill>
                <a:latin typeface="Calibri"/>
                <a:ea typeface="Calibri"/>
                <a:cs typeface="Calibri"/>
                <a:sym typeface="Calibri"/>
              </a:defRPr>
            </a:lvl2pPr>
            <a:lvl3pPr indent="0" lvl="2" marL="0" marR="0" rtl="0" algn="r">
              <a:spcBef>
                <a:spcPts val="0"/>
              </a:spcBef>
              <a:spcAft>
                <a:spcPts val="0"/>
              </a:spcAft>
              <a:buNone/>
              <a:defRPr b="0" sz="1800">
                <a:solidFill>
                  <a:srgbClr val="000000"/>
                </a:solidFill>
                <a:latin typeface="Calibri"/>
                <a:ea typeface="Calibri"/>
                <a:cs typeface="Calibri"/>
                <a:sym typeface="Calibri"/>
              </a:defRPr>
            </a:lvl3pPr>
            <a:lvl4pPr indent="0" lvl="3" marL="0" marR="0" rtl="0" algn="r">
              <a:spcBef>
                <a:spcPts val="0"/>
              </a:spcBef>
              <a:spcAft>
                <a:spcPts val="0"/>
              </a:spcAft>
              <a:buNone/>
              <a:defRPr b="0" sz="1800">
                <a:solidFill>
                  <a:srgbClr val="000000"/>
                </a:solidFill>
                <a:latin typeface="Calibri"/>
                <a:ea typeface="Calibri"/>
                <a:cs typeface="Calibri"/>
                <a:sym typeface="Calibri"/>
              </a:defRPr>
            </a:lvl4pPr>
            <a:lvl5pPr indent="0" lvl="4" marL="0" marR="0" rtl="0" algn="r">
              <a:spcBef>
                <a:spcPts val="0"/>
              </a:spcBef>
              <a:spcAft>
                <a:spcPts val="0"/>
              </a:spcAft>
              <a:buNone/>
              <a:defRPr b="0" sz="1800">
                <a:solidFill>
                  <a:srgbClr val="000000"/>
                </a:solidFill>
                <a:latin typeface="Calibri"/>
                <a:ea typeface="Calibri"/>
                <a:cs typeface="Calibri"/>
                <a:sym typeface="Calibri"/>
              </a:defRPr>
            </a:lvl5pPr>
            <a:lvl6pPr indent="0" lvl="5" marL="0" marR="0" rtl="0" algn="r">
              <a:spcBef>
                <a:spcPts val="0"/>
              </a:spcBef>
              <a:spcAft>
                <a:spcPts val="0"/>
              </a:spcAft>
              <a:buNone/>
              <a:defRPr b="0" sz="1800">
                <a:solidFill>
                  <a:srgbClr val="000000"/>
                </a:solidFill>
                <a:latin typeface="Calibri"/>
                <a:ea typeface="Calibri"/>
                <a:cs typeface="Calibri"/>
                <a:sym typeface="Calibri"/>
              </a:defRPr>
            </a:lvl6pPr>
            <a:lvl7pPr indent="0" lvl="6" marL="0" marR="0" rtl="0" algn="r">
              <a:spcBef>
                <a:spcPts val="0"/>
              </a:spcBef>
              <a:spcAft>
                <a:spcPts val="0"/>
              </a:spcAft>
              <a:buNone/>
              <a:defRPr b="0" sz="1800">
                <a:solidFill>
                  <a:srgbClr val="000000"/>
                </a:solidFill>
                <a:latin typeface="Calibri"/>
                <a:ea typeface="Calibri"/>
                <a:cs typeface="Calibri"/>
                <a:sym typeface="Calibri"/>
              </a:defRPr>
            </a:lvl7pPr>
            <a:lvl8pPr indent="0" lvl="7" marL="0" marR="0" rtl="0" algn="r">
              <a:spcBef>
                <a:spcPts val="0"/>
              </a:spcBef>
              <a:spcAft>
                <a:spcPts val="0"/>
              </a:spcAft>
              <a:buNone/>
              <a:defRPr b="0" sz="1800">
                <a:solidFill>
                  <a:srgbClr val="000000"/>
                </a:solidFill>
                <a:latin typeface="Calibri"/>
                <a:ea typeface="Calibri"/>
                <a:cs typeface="Calibri"/>
                <a:sym typeface="Calibri"/>
              </a:defRPr>
            </a:lvl8pPr>
            <a:lvl9pPr indent="0" lvl="8" marL="0" marR="0" rtl="0" algn="r">
              <a:spcBef>
                <a:spcPts val="0"/>
              </a:spcBef>
              <a:spcAft>
                <a:spcPts val="0"/>
              </a:spcAft>
              <a:buNone/>
              <a:defRPr b="0" sz="18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B_Header_Blank">
  <p:cSld name="1B_Header_Blank">
    <p:spTree>
      <p:nvGrpSpPr>
        <p:cNvPr id="161" name="Shape 161"/>
        <p:cNvGrpSpPr/>
        <p:nvPr/>
      </p:nvGrpSpPr>
      <p:grpSpPr>
        <a:xfrm>
          <a:off x="0" y="0"/>
          <a:ext cx="0" cy="0"/>
          <a:chOff x="0" y="0"/>
          <a:chExt cx="0" cy="0"/>
        </a:xfrm>
      </p:grpSpPr>
      <p:sp>
        <p:nvSpPr>
          <p:cNvPr id="162" name="Google Shape;162;p94"/>
          <p:cNvSpPr txBox="1"/>
          <p:nvPr>
            <p:ph type="title"/>
          </p:nvPr>
        </p:nvSpPr>
        <p:spPr>
          <a:xfrm>
            <a:off x="304801" y="233088"/>
            <a:ext cx="10546081" cy="581597"/>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b="1" i="1" sz="1800">
                <a:solidFill>
                  <a:schemeClr val="dk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3" name="Google Shape;163;p94"/>
          <p:cNvSpPr txBox="1"/>
          <p:nvPr>
            <p:ph idx="1" type="body"/>
          </p:nvPr>
        </p:nvSpPr>
        <p:spPr>
          <a:xfrm>
            <a:off x="304800" y="614874"/>
            <a:ext cx="10546080" cy="522851"/>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300"/>
              </a:spcBef>
              <a:spcAft>
                <a:spcPts val="0"/>
              </a:spcAft>
              <a:buClr>
                <a:srgbClr val="8C8D8E"/>
              </a:buClr>
              <a:buSzPts val="1500"/>
              <a:buFont typeface="Arial"/>
              <a:buNone/>
              <a:defRPr b="0" i="1" sz="1500">
                <a:solidFill>
                  <a:srgbClr val="8C8D8E"/>
                </a:solidFill>
              </a:defRPr>
            </a:lvl1pPr>
            <a:lvl2pPr indent="-228600" lvl="1" marL="914400" algn="l">
              <a:spcBef>
                <a:spcPts val="360"/>
              </a:spcBef>
              <a:spcAft>
                <a:spcPts val="0"/>
              </a:spcAft>
              <a:buClr>
                <a:schemeClr val="dk1"/>
              </a:buClr>
              <a:buSzPts val="1800"/>
              <a:buNone/>
              <a:defRPr/>
            </a:lvl2pPr>
            <a:lvl3pPr indent="-228600" lvl="2" marL="1371600" algn="l">
              <a:spcBef>
                <a:spcPts val="320"/>
              </a:spcBef>
              <a:spcAft>
                <a:spcPts val="0"/>
              </a:spcAft>
              <a:buClr>
                <a:schemeClr val="dk1"/>
              </a:buClr>
              <a:buSzPts val="1600"/>
              <a:buNone/>
              <a:defRPr/>
            </a:lvl3pPr>
            <a:lvl4pPr indent="-228600" lvl="3" marL="1828800" algn="l">
              <a:spcBef>
                <a:spcPts val="280"/>
              </a:spcBef>
              <a:spcAft>
                <a:spcPts val="0"/>
              </a:spcAft>
              <a:buClr>
                <a:schemeClr val="dk1"/>
              </a:buClr>
              <a:buSzPts val="1400"/>
              <a:buNone/>
              <a:defRPr/>
            </a:lvl4pPr>
            <a:lvl5pPr indent="-228600" lvl="4" marL="2286000" algn="l">
              <a:spcBef>
                <a:spcPts val="280"/>
              </a:spcBef>
              <a:spcAft>
                <a:spcPts val="0"/>
              </a:spcAft>
              <a:buClr>
                <a:schemeClr val="dk1"/>
              </a:buClr>
              <a:buSzPts val="14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4" name="Google Shape;164;p94"/>
          <p:cNvSpPr txBox="1"/>
          <p:nvPr>
            <p:ph idx="2" type="body"/>
          </p:nvPr>
        </p:nvSpPr>
        <p:spPr>
          <a:xfrm>
            <a:off x="304803" y="6149820"/>
            <a:ext cx="11301412" cy="452437"/>
          </a:xfrm>
          <a:prstGeom prst="rect">
            <a:avLst/>
          </a:prstGeom>
          <a:noFill/>
          <a:ln>
            <a:noFill/>
          </a:ln>
        </p:spPr>
        <p:txBody>
          <a:bodyPr anchorCtr="0" anchor="t" bIns="45700" lIns="91425" spcFirstLastPara="1" rIns="91425" wrap="square" tIns="45700">
            <a:noAutofit/>
          </a:bodyPr>
          <a:lstStyle>
            <a:lvl1pPr indent="-228600" lvl="0" marL="457200" algn="l">
              <a:spcBef>
                <a:spcPts val="240"/>
              </a:spcBef>
              <a:spcAft>
                <a:spcPts val="0"/>
              </a:spcAft>
              <a:buClr>
                <a:schemeClr val="lt2"/>
              </a:buClr>
              <a:buSzPts val="1200"/>
              <a:buFont typeface="Arial"/>
              <a:buNone/>
              <a:defRPr b="1" i="1" sz="1200">
                <a:solidFill>
                  <a:schemeClr val="lt2"/>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extLst>
    <p:ext uri="{DCECCB84-F9BA-43D5-87BE-67443E8EF086}">
      <p15:sldGuideLst>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174" name="Shape 174"/>
        <p:cNvGrpSpPr/>
        <p:nvPr/>
      </p:nvGrpSpPr>
      <p:grpSpPr>
        <a:xfrm>
          <a:off x="0" y="0"/>
          <a:ext cx="0" cy="0"/>
          <a:chOff x="0" y="0"/>
          <a:chExt cx="0" cy="0"/>
        </a:xfrm>
      </p:grpSpPr>
      <p:sp>
        <p:nvSpPr>
          <p:cNvPr id="175" name="Google Shape;175;p24"/>
          <p:cNvSpPr txBox="1"/>
          <p:nvPr>
            <p:ph type="title"/>
          </p:nvPr>
        </p:nvSpPr>
        <p:spPr>
          <a:xfrm>
            <a:off x="1023883" y="28647"/>
            <a:ext cx="10160000" cy="631676"/>
          </a:xfrm>
          <a:prstGeom prst="rect">
            <a:avLst/>
          </a:prstGeom>
          <a:noFill/>
          <a:ln>
            <a:noFill/>
          </a:ln>
        </p:spPr>
        <p:txBody>
          <a:bodyPr anchorCtr="0" anchor="ctr" bIns="43375" lIns="86750" spcFirstLastPara="1" rIns="86750" wrap="square" tIns="43375">
            <a:noAutofit/>
          </a:bodyPr>
          <a:lstStyle>
            <a:lvl1pPr lvl="0" algn="ctr">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24"/>
          <p:cNvSpPr txBox="1"/>
          <p:nvPr>
            <p:ph idx="1" type="body"/>
          </p:nvPr>
        </p:nvSpPr>
        <p:spPr>
          <a:xfrm>
            <a:off x="609600" y="1081666"/>
            <a:ext cx="10972800" cy="5597913"/>
          </a:xfrm>
          <a:prstGeom prst="rect">
            <a:avLst/>
          </a:prstGeom>
          <a:noFill/>
          <a:ln>
            <a:noFill/>
          </a:ln>
        </p:spPr>
        <p:txBody>
          <a:bodyPr anchorCtr="0" anchor="t" bIns="43375" lIns="86750" spcFirstLastPara="1" rIns="86750" wrap="square" tIns="43375">
            <a:noAutofit/>
          </a:bodyPr>
          <a:lstStyle>
            <a:lvl1pPr indent="-342900" lvl="0" marL="457200" algn="l">
              <a:spcBef>
                <a:spcPts val="360"/>
              </a:spcBef>
              <a:spcAft>
                <a:spcPts val="0"/>
              </a:spcAft>
              <a:buClr>
                <a:srgbClr val="000066"/>
              </a:buClr>
              <a:buSzPts val="1800"/>
              <a:buChar char="•"/>
              <a:defRPr/>
            </a:lvl1pPr>
            <a:lvl2pPr indent="-342900" lvl="1" marL="914400" algn="l">
              <a:spcBef>
                <a:spcPts val="360"/>
              </a:spcBef>
              <a:spcAft>
                <a:spcPts val="0"/>
              </a:spcAft>
              <a:buClr>
                <a:srgbClr val="000066"/>
              </a:buClr>
              <a:buSzPts val="1800"/>
              <a:buChar char="–"/>
              <a:defRPr/>
            </a:lvl2pPr>
            <a:lvl3pPr indent="-342900" lvl="2" marL="1371600" algn="l">
              <a:spcBef>
                <a:spcPts val="360"/>
              </a:spcBef>
              <a:spcAft>
                <a:spcPts val="0"/>
              </a:spcAft>
              <a:buClr>
                <a:srgbClr val="000066"/>
              </a:buClr>
              <a:buSzPts val="1800"/>
              <a:buChar char="•"/>
              <a:defRPr/>
            </a:lvl3pPr>
            <a:lvl4pPr indent="-342900" lvl="3" marL="1828800" algn="l">
              <a:spcBef>
                <a:spcPts val="360"/>
              </a:spcBef>
              <a:spcAft>
                <a:spcPts val="0"/>
              </a:spcAft>
              <a:buClr>
                <a:srgbClr val="000066"/>
              </a:buClr>
              <a:buSzPts val="1800"/>
              <a:buChar char="–"/>
              <a:defRPr/>
            </a:lvl4pPr>
            <a:lvl5pPr indent="-342900" lvl="4" marL="2286000" algn="l">
              <a:spcBef>
                <a:spcPts val="360"/>
              </a:spcBef>
              <a:spcAft>
                <a:spcPts val="0"/>
              </a:spcAft>
              <a:buClr>
                <a:srgbClr val="000066"/>
              </a:buClr>
              <a:buSzPts val="1800"/>
              <a:buChar char="»"/>
              <a:defRPr/>
            </a:lvl5pPr>
            <a:lvl6pPr indent="-342900" lvl="5" marL="2743200" algn="l">
              <a:spcBef>
                <a:spcPts val="360"/>
              </a:spcBef>
              <a:spcAft>
                <a:spcPts val="0"/>
              </a:spcAft>
              <a:buClr>
                <a:srgbClr val="000066"/>
              </a:buClr>
              <a:buSzPts val="1800"/>
              <a:buChar char="»"/>
              <a:defRPr/>
            </a:lvl6pPr>
            <a:lvl7pPr indent="-342900" lvl="6" marL="3200400" algn="l">
              <a:spcBef>
                <a:spcPts val="360"/>
              </a:spcBef>
              <a:spcAft>
                <a:spcPts val="0"/>
              </a:spcAft>
              <a:buClr>
                <a:srgbClr val="000066"/>
              </a:buClr>
              <a:buSzPts val="1800"/>
              <a:buChar char="»"/>
              <a:defRPr/>
            </a:lvl7pPr>
            <a:lvl8pPr indent="-342900" lvl="7" marL="3657600" algn="l">
              <a:spcBef>
                <a:spcPts val="360"/>
              </a:spcBef>
              <a:spcAft>
                <a:spcPts val="0"/>
              </a:spcAft>
              <a:buClr>
                <a:srgbClr val="000066"/>
              </a:buClr>
              <a:buSzPts val="1800"/>
              <a:buChar char="»"/>
              <a:defRPr/>
            </a:lvl8pPr>
            <a:lvl9pPr indent="-342900" lvl="8" marL="4114800" algn="l">
              <a:spcBef>
                <a:spcPts val="360"/>
              </a:spcBef>
              <a:spcAft>
                <a:spcPts val="0"/>
              </a:spcAft>
              <a:buClr>
                <a:srgbClr val="000066"/>
              </a:buClr>
              <a:buSzPts val="1800"/>
              <a:buChar char="»"/>
              <a:defRPr/>
            </a:lvl9pPr>
          </a:lstStyle>
          <a:p/>
        </p:txBody>
      </p:sp>
      <p:sp>
        <p:nvSpPr>
          <p:cNvPr id="177" name="Google Shape;177;p24"/>
          <p:cNvSpPr txBox="1"/>
          <p:nvPr>
            <p:ph idx="12" type="sldNum"/>
          </p:nvPr>
        </p:nvSpPr>
        <p:spPr>
          <a:xfrm>
            <a:off x="11682762" y="6460067"/>
            <a:ext cx="504851" cy="397936"/>
          </a:xfrm>
          <a:prstGeom prst="rect">
            <a:avLst/>
          </a:prstGeom>
          <a:noFill/>
          <a:ln>
            <a:noFill/>
          </a:ln>
        </p:spPr>
        <p:txBody>
          <a:bodyPr anchorCtr="0" anchor="t" bIns="43375" lIns="86750" spcFirstLastPara="1" rIns="86750" wrap="square" tIns="43375">
            <a:noAutofit/>
          </a:bodyPr>
          <a:lstStyle>
            <a:lvl1pPr indent="0" lvl="0" marL="0" marR="0" algn="ctr">
              <a:spcBef>
                <a:spcPts val="0"/>
              </a:spcBef>
              <a:buNone/>
              <a:defRPr sz="1600">
                <a:solidFill>
                  <a:schemeClr val="lt1"/>
                </a:solidFill>
                <a:latin typeface="Calibri"/>
                <a:ea typeface="Calibri"/>
                <a:cs typeface="Calibri"/>
                <a:sym typeface="Calibri"/>
              </a:defRPr>
            </a:lvl1pPr>
            <a:lvl2pPr indent="0" lvl="1" marL="0" marR="0" algn="ctr">
              <a:spcBef>
                <a:spcPts val="0"/>
              </a:spcBef>
              <a:buNone/>
              <a:defRPr sz="1600">
                <a:solidFill>
                  <a:schemeClr val="lt1"/>
                </a:solidFill>
                <a:latin typeface="Calibri"/>
                <a:ea typeface="Calibri"/>
                <a:cs typeface="Calibri"/>
                <a:sym typeface="Calibri"/>
              </a:defRPr>
            </a:lvl2pPr>
            <a:lvl3pPr indent="0" lvl="2" marL="0" marR="0" algn="ctr">
              <a:spcBef>
                <a:spcPts val="0"/>
              </a:spcBef>
              <a:buNone/>
              <a:defRPr sz="1600">
                <a:solidFill>
                  <a:schemeClr val="lt1"/>
                </a:solidFill>
                <a:latin typeface="Calibri"/>
                <a:ea typeface="Calibri"/>
                <a:cs typeface="Calibri"/>
                <a:sym typeface="Calibri"/>
              </a:defRPr>
            </a:lvl3pPr>
            <a:lvl4pPr indent="0" lvl="3" marL="0" marR="0" algn="ctr">
              <a:spcBef>
                <a:spcPts val="0"/>
              </a:spcBef>
              <a:buNone/>
              <a:defRPr sz="1600">
                <a:solidFill>
                  <a:schemeClr val="lt1"/>
                </a:solidFill>
                <a:latin typeface="Calibri"/>
                <a:ea typeface="Calibri"/>
                <a:cs typeface="Calibri"/>
                <a:sym typeface="Calibri"/>
              </a:defRPr>
            </a:lvl4pPr>
            <a:lvl5pPr indent="0" lvl="4" marL="0" marR="0" algn="ctr">
              <a:spcBef>
                <a:spcPts val="0"/>
              </a:spcBef>
              <a:buNone/>
              <a:defRPr sz="1600">
                <a:solidFill>
                  <a:schemeClr val="lt1"/>
                </a:solidFill>
                <a:latin typeface="Calibri"/>
                <a:ea typeface="Calibri"/>
                <a:cs typeface="Calibri"/>
                <a:sym typeface="Calibri"/>
              </a:defRPr>
            </a:lvl5pPr>
            <a:lvl6pPr indent="0" lvl="5" marL="0" marR="0" algn="ctr">
              <a:spcBef>
                <a:spcPts val="0"/>
              </a:spcBef>
              <a:buNone/>
              <a:defRPr sz="1600">
                <a:solidFill>
                  <a:schemeClr val="lt1"/>
                </a:solidFill>
                <a:latin typeface="Calibri"/>
                <a:ea typeface="Calibri"/>
                <a:cs typeface="Calibri"/>
                <a:sym typeface="Calibri"/>
              </a:defRPr>
            </a:lvl6pPr>
            <a:lvl7pPr indent="0" lvl="6" marL="0" marR="0" algn="ctr">
              <a:spcBef>
                <a:spcPts val="0"/>
              </a:spcBef>
              <a:buNone/>
              <a:defRPr sz="1600">
                <a:solidFill>
                  <a:schemeClr val="lt1"/>
                </a:solidFill>
                <a:latin typeface="Calibri"/>
                <a:ea typeface="Calibri"/>
                <a:cs typeface="Calibri"/>
                <a:sym typeface="Calibri"/>
              </a:defRPr>
            </a:lvl7pPr>
            <a:lvl8pPr indent="0" lvl="7" marL="0" marR="0" algn="ctr">
              <a:spcBef>
                <a:spcPts val="0"/>
              </a:spcBef>
              <a:buNone/>
              <a:defRPr sz="1600">
                <a:solidFill>
                  <a:schemeClr val="lt1"/>
                </a:solidFill>
                <a:latin typeface="Calibri"/>
                <a:ea typeface="Calibri"/>
                <a:cs typeface="Calibri"/>
                <a:sym typeface="Calibri"/>
              </a:defRPr>
            </a:lvl8pPr>
            <a:lvl9pPr indent="0" lvl="8" marL="0" marR="0" algn="ctr">
              <a:spcBef>
                <a:spcPts val="0"/>
              </a:spcBef>
              <a:buNone/>
              <a:defRPr sz="16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showMasterSp="0" type="title">
  <p:cSld name="TITLE">
    <p:spTree>
      <p:nvGrpSpPr>
        <p:cNvPr id="178" name="Shape 178"/>
        <p:cNvGrpSpPr/>
        <p:nvPr/>
      </p:nvGrpSpPr>
      <p:grpSpPr>
        <a:xfrm>
          <a:off x="0" y="0"/>
          <a:ext cx="0" cy="0"/>
          <a:chOff x="0" y="0"/>
          <a:chExt cx="0" cy="0"/>
        </a:xfrm>
      </p:grpSpPr>
      <p:pic>
        <p:nvPicPr>
          <p:cNvPr id="179" name="Google Shape;179;p43"/>
          <p:cNvPicPr preferRelativeResize="0"/>
          <p:nvPr/>
        </p:nvPicPr>
        <p:blipFill rotWithShape="1">
          <a:blip r:embed="rId2">
            <a:alphaModFix/>
          </a:blip>
          <a:srcRect b="0" l="0" r="0" t="0"/>
          <a:stretch/>
        </p:blipFill>
        <p:spPr>
          <a:xfrm>
            <a:off x="0" y="4762"/>
            <a:ext cx="12192000" cy="6848475"/>
          </a:xfrm>
          <a:prstGeom prst="rect">
            <a:avLst/>
          </a:prstGeom>
          <a:noFill/>
          <a:ln>
            <a:noFill/>
          </a:ln>
        </p:spPr>
      </p:pic>
      <p:pic>
        <p:nvPicPr>
          <p:cNvPr id="180" name="Google Shape;180;p43"/>
          <p:cNvPicPr preferRelativeResize="0"/>
          <p:nvPr/>
        </p:nvPicPr>
        <p:blipFill rotWithShape="1">
          <a:blip r:embed="rId3">
            <a:alphaModFix/>
          </a:blip>
          <a:srcRect b="0" l="0" r="0" t="0"/>
          <a:stretch/>
        </p:blipFill>
        <p:spPr>
          <a:xfrm>
            <a:off x="10888141" y="89711"/>
            <a:ext cx="1176571" cy="709281"/>
          </a:xfrm>
          <a:prstGeom prst="rect">
            <a:avLst/>
          </a:prstGeom>
          <a:noFill/>
          <a:ln>
            <a:noFill/>
          </a:ln>
        </p:spPr>
      </p:pic>
      <p:sp>
        <p:nvSpPr>
          <p:cNvPr descr="cm_mono" id="181" name="Google Shape;181;p43"/>
          <p:cNvSpPr/>
          <p:nvPr/>
        </p:nvSpPr>
        <p:spPr>
          <a:xfrm>
            <a:off x="5892800" y="3276600"/>
            <a:ext cx="4064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700">
              <a:solidFill>
                <a:schemeClr val="dk1"/>
              </a:solidFill>
              <a:latin typeface="Arial"/>
              <a:ea typeface="Arial"/>
              <a:cs typeface="Arial"/>
              <a:sym typeface="Arial"/>
            </a:endParaRPr>
          </a:p>
        </p:txBody>
      </p:sp>
      <p:sp>
        <p:nvSpPr>
          <p:cNvPr id="182" name="Google Shape;182;p43"/>
          <p:cNvSpPr txBox="1"/>
          <p:nvPr>
            <p:ph type="ctrTitle"/>
          </p:nvPr>
        </p:nvSpPr>
        <p:spPr>
          <a:xfrm>
            <a:off x="0" y="1895707"/>
            <a:ext cx="12192000" cy="2533419"/>
          </a:xfrm>
          <a:prstGeom prst="rect">
            <a:avLst/>
          </a:prstGeom>
          <a:noFill/>
          <a:ln>
            <a:noFill/>
          </a:ln>
        </p:spPr>
        <p:txBody>
          <a:bodyPr anchorCtr="0" anchor="ctr" bIns="43375" lIns="86750" spcFirstLastPara="1" rIns="86750" wrap="square" tIns="43375">
            <a:noAutofit/>
          </a:bodyPr>
          <a:lstStyle>
            <a:lvl1pPr lvl="0" algn="ctr">
              <a:lnSpc>
                <a:spcPct val="80000"/>
              </a:lnSpc>
              <a:spcBef>
                <a:spcPts val="0"/>
              </a:spcBef>
              <a:spcAft>
                <a:spcPts val="0"/>
              </a:spcAft>
              <a:buSzPts val="1400"/>
              <a:buNone/>
              <a:defRPr>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43"/>
          <p:cNvSpPr txBox="1"/>
          <p:nvPr>
            <p:ph idx="1" type="subTitle"/>
          </p:nvPr>
        </p:nvSpPr>
        <p:spPr>
          <a:xfrm>
            <a:off x="0" y="4431217"/>
            <a:ext cx="12192000" cy="1752600"/>
          </a:xfrm>
          <a:prstGeom prst="rect">
            <a:avLst/>
          </a:prstGeom>
          <a:solidFill>
            <a:schemeClr val="dk1">
              <a:alpha val="60000"/>
            </a:schemeClr>
          </a:solidFill>
          <a:ln>
            <a:noFill/>
          </a:ln>
        </p:spPr>
        <p:txBody>
          <a:bodyPr anchorCtr="0" anchor="t" bIns="43375" lIns="86750" spcFirstLastPara="1" rIns="86750" wrap="square" tIns="43375">
            <a:noAutofit/>
          </a:bodyPr>
          <a:lstStyle>
            <a:lvl1pPr lvl="0" algn="ctr">
              <a:spcBef>
                <a:spcPts val="480"/>
              </a:spcBef>
              <a:spcAft>
                <a:spcPts val="0"/>
              </a:spcAft>
              <a:buClr>
                <a:schemeClr val="lt1"/>
              </a:buClr>
              <a:buSzPts val="2400"/>
              <a:buFont typeface="Calibri"/>
              <a:buNone/>
              <a:defRPr>
                <a:solidFill>
                  <a:schemeClr val="lt1"/>
                </a:solidFill>
                <a:latin typeface="Calibri"/>
                <a:ea typeface="Calibri"/>
                <a:cs typeface="Calibri"/>
                <a:sym typeface="Calibri"/>
              </a:defRPr>
            </a:lvl1pPr>
            <a:lvl2pPr lvl="1" algn="l">
              <a:spcBef>
                <a:spcPts val="360"/>
              </a:spcBef>
              <a:spcAft>
                <a:spcPts val="0"/>
              </a:spcAft>
              <a:buClr>
                <a:srgbClr val="000066"/>
              </a:buClr>
              <a:buSzPts val="1800"/>
              <a:buChar char="–"/>
              <a:defRPr/>
            </a:lvl2pPr>
            <a:lvl3pPr lvl="2" algn="l">
              <a:spcBef>
                <a:spcPts val="360"/>
              </a:spcBef>
              <a:spcAft>
                <a:spcPts val="0"/>
              </a:spcAft>
              <a:buClr>
                <a:srgbClr val="000066"/>
              </a:buClr>
              <a:buSzPts val="1800"/>
              <a:buChar char="•"/>
              <a:defRPr/>
            </a:lvl3pPr>
            <a:lvl4pPr lvl="3" algn="l">
              <a:spcBef>
                <a:spcPts val="360"/>
              </a:spcBef>
              <a:spcAft>
                <a:spcPts val="0"/>
              </a:spcAft>
              <a:buClr>
                <a:srgbClr val="000066"/>
              </a:buClr>
              <a:buSzPts val="1800"/>
              <a:buChar char="–"/>
              <a:defRPr/>
            </a:lvl4pPr>
            <a:lvl5pPr lvl="4" algn="l">
              <a:spcBef>
                <a:spcPts val="360"/>
              </a:spcBef>
              <a:spcAft>
                <a:spcPts val="0"/>
              </a:spcAft>
              <a:buClr>
                <a:srgbClr val="000066"/>
              </a:buClr>
              <a:buSzPts val="1800"/>
              <a:buChar char="»"/>
              <a:defRPr/>
            </a:lvl5pPr>
            <a:lvl6pPr lvl="5" algn="l">
              <a:spcBef>
                <a:spcPts val="360"/>
              </a:spcBef>
              <a:spcAft>
                <a:spcPts val="0"/>
              </a:spcAft>
              <a:buClr>
                <a:srgbClr val="000066"/>
              </a:buClr>
              <a:buSzPts val="1800"/>
              <a:buChar char="»"/>
              <a:defRPr/>
            </a:lvl6pPr>
            <a:lvl7pPr lvl="6" algn="l">
              <a:spcBef>
                <a:spcPts val="360"/>
              </a:spcBef>
              <a:spcAft>
                <a:spcPts val="0"/>
              </a:spcAft>
              <a:buClr>
                <a:srgbClr val="000066"/>
              </a:buClr>
              <a:buSzPts val="1800"/>
              <a:buChar char="»"/>
              <a:defRPr/>
            </a:lvl7pPr>
            <a:lvl8pPr lvl="7" algn="l">
              <a:spcBef>
                <a:spcPts val="360"/>
              </a:spcBef>
              <a:spcAft>
                <a:spcPts val="0"/>
              </a:spcAft>
              <a:buClr>
                <a:srgbClr val="000066"/>
              </a:buClr>
              <a:buSzPts val="1800"/>
              <a:buChar char="»"/>
              <a:defRPr/>
            </a:lvl8pPr>
            <a:lvl9pPr lvl="8" algn="l">
              <a:spcBef>
                <a:spcPts val="360"/>
              </a:spcBef>
              <a:spcAft>
                <a:spcPts val="0"/>
              </a:spcAft>
              <a:buClr>
                <a:srgbClr val="000066"/>
              </a:buClr>
              <a:buSzPts val="1800"/>
              <a:buChar char="»"/>
              <a:defRPr/>
            </a:lvl9pPr>
          </a:lstStyle>
          <a:p/>
        </p:txBody>
      </p:sp>
      <p:sp>
        <p:nvSpPr>
          <p:cNvPr id="184" name="Google Shape;184;p43"/>
          <p:cNvSpPr txBox="1"/>
          <p:nvPr>
            <p:ph idx="12" type="sldNum"/>
          </p:nvPr>
        </p:nvSpPr>
        <p:spPr>
          <a:xfrm>
            <a:off x="9347200" y="6545023"/>
            <a:ext cx="2844800" cy="306393"/>
          </a:xfrm>
          <a:prstGeom prst="rect">
            <a:avLst/>
          </a:prstGeom>
          <a:noFill/>
          <a:ln>
            <a:noFill/>
          </a:ln>
        </p:spPr>
        <p:txBody>
          <a:bodyPr anchorCtr="0" anchor="t" bIns="43375" lIns="86750" spcFirstLastPara="1" rIns="86750" wrap="square" tIns="43375">
            <a:noAutofit/>
          </a:bodyPr>
          <a:lstStyle>
            <a:lvl1pPr indent="0" lvl="0" marL="0" algn="ctr">
              <a:spcBef>
                <a:spcPts val="0"/>
              </a:spcBef>
              <a:buNone/>
              <a:defRPr sz="1600">
                <a:solidFill>
                  <a:schemeClr val="lt1"/>
                </a:solidFill>
                <a:latin typeface="Calibri"/>
                <a:ea typeface="Calibri"/>
                <a:cs typeface="Calibri"/>
                <a:sym typeface="Calibri"/>
              </a:defRPr>
            </a:lvl1pPr>
            <a:lvl2pPr indent="0" lvl="1" marL="0" algn="ctr">
              <a:spcBef>
                <a:spcPts val="0"/>
              </a:spcBef>
              <a:buNone/>
              <a:defRPr sz="1600">
                <a:solidFill>
                  <a:schemeClr val="lt1"/>
                </a:solidFill>
                <a:latin typeface="Calibri"/>
                <a:ea typeface="Calibri"/>
                <a:cs typeface="Calibri"/>
                <a:sym typeface="Calibri"/>
              </a:defRPr>
            </a:lvl2pPr>
            <a:lvl3pPr indent="0" lvl="2" marL="0" algn="ctr">
              <a:spcBef>
                <a:spcPts val="0"/>
              </a:spcBef>
              <a:buNone/>
              <a:defRPr sz="1600">
                <a:solidFill>
                  <a:schemeClr val="lt1"/>
                </a:solidFill>
                <a:latin typeface="Calibri"/>
                <a:ea typeface="Calibri"/>
                <a:cs typeface="Calibri"/>
                <a:sym typeface="Calibri"/>
              </a:defRPr>
            </a:lvl3pPr>
            <a:lvl4pPr indent="0" lvl="3" marL="0" algn="ctr">
              <a:spcBef>
                <a:spcPts val="0"/>
              </a:spcBef>
              <a:buNone/>
              <a:defRPr sz="1600">
                <a:solidFill>
                  <a:schemeClr val="lt1"/>
                </a:solidFill>
                <a:latin typeface="Calibri"/>
                <a:ea typeface="Calibri"/>
                <a:cs typeface="Calibri"/>
                <a:sym typeface="Calibri"/>
              </a:defRPr>
            </a:lvl4pPr>
            <a:lvl5pPr indent="0" lvl="4" marL="0" algn="ctr">
              <a:spcBef>
                <a:spcPts val="0"/>
              </a:spcBef>
              <a:buNone/>
              <a:defRPr sz="1600">
                <a:solidFill>
                  <a:schemeClr val="lt1"/>
                </a:solidFill>
                <a:latin typeface="Calibri"/>
                <a:ea typeface="Calibri"/>
                <a:cs typeface="Calibri"/>
                <a:sym typeface="Calibri"/>
              </a:defRPr>
            </a:lvl5pPr>
            <a:lvl6pPr indent="0" lvl="5" marL="0" algn="ctr">
              <a:spcBef>
                <a:spcPts val="0"/>
              </a:spcBef>
              <a:buNone/>
              <a:defRPr sz="1600">
                <a:solidFill>
                  <a:schemeClr val="lt1"/>
                </a:solidFill>
                <a:latin typeface="Calibri"/>
                <a:ea typeface="Calibri"/>
                <a:cs typeface="Calibri"/>
                <a:sym typeface="Calibri"/>
              </a:defRPr>
            </a:lvl6pPr>
            <a:lvl7pPr indent="0" lvl="6" marL="0" algn="ctr">
              <a:spcBef>
                <a:spcPts val="0"/>
              </a:spcBef>
              <a:buNone/>
              <a:defRPr sz="1600">
                <a:solidFill>
                  <a:schemeClr val="lt1"/>
                </a:solidFill>
                <a:latin typeface="Calibri"/>
                <a:ea typeface="Calibri"/>
                <a:cs typeface="Calibri"/>
                <a:sym typeface="Calibri"/>
              </a:defRPr>
            </a:lvl7pPr>
            <a:lvl8pPr indent="0" lvl="7" marL="0" algn="ctr">
              <a:spcBef>
                <a:spcPts val="0"/>
              </a:spcBef>
              <a:buNone/>
              <a:defRPr sz="1600">
                <a:solidFill>
                  <a:schemeClr val="lt1"/>
                </a:solidFill>
                <a:latin typeface="Calibri"/>
                <a:ea typeface="Calibri"/>
                <a:cs typeface="Calibri"/>
                <a:sym typeface="Calibri"/>
              </a:defRPr>
            </a:lvl8pPr>
            <a:lvl9pPr indent="0" lvl="8" marL="0" algn="ctr">
              <a:spcBef>
                <a:spcPts val="0"/>
              </a:spcBef>
              <a:buNone/>
              <a:defRPr sz="16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つのコンテンツ" type="twoObj">
  <p:cSld name="TWO_OBJECTS">
    <p:spTree>
      <p:nvGrpSpPr>
        <p:cNvPr id="185" name="Shape 185"/>
        <p:cNvGrpSpPr/>
        <p:nvPr/>
      </p:nvGrpSpPr>
      <p:grpSpPr>
        <a:xfrm>
          <a:off x="0" y="0"/>
          <a:ext cx="0" cy="0"/>
          <a:chOff x="0" y="0"/>
          <a:chExt cx="0" cy="0"/>
        </a:xfrm>
      </p:grpSpPr>
      <p:sp>
        <p:nvSpPr>
          <p:cNvPr id="186" name="Google Shape;186;p44"/>
          <p:cNvSpPr txBox="1"/>
          <p:nvPr>
            <p:ph type="title"/>
          </p:nvPr>
        </p:nvSpPr>
        <p:spPr>
          <a:xfrm>
            <a:off x="871268" y="-33940"/>
            <a:ext cx="10290307" cy="738012"/>
          </a:xfrm>
          <a:prstGeom prst="rect">
            <a:avLst/>
          </a:prstGeom>
          <a:noFill/>
          <a:ln>
            <a:noFill/>
          </a:ln>
        </p:spPr>
        <p:txBody>
          <a:bodyPr anchorCtr="0" anchor="ctr" bIns="43375" lIns="86750" spcFirstLastPara="1" rIns="86750" wrap="square" tIns="43375">
            <a:noAutofit/>
          </a:bodyPr>
          <a:lstStyle>
            <a:lvl1pPr lvl="0" algn="ctr">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 name="Google Shape;187;p44"/>
          <p:cNvSpPr txBox="1"/>
          <p:nvPr>
            <p:ph idx="1" type="body"/>
          </p:nvPr>
        </p:nvSpPr>
        <p:spPr>
          <a:xfrm>
            <a:off x="609600" y="1106489"/>
            <a:ext cx="5384800" cy="5582178"/>
          </a:xfrm>
          <a:prstGeom prst="rect">
            <a:avLst/>
          </a:prstGeom>
          <a:noFill/>
          <a:ln>
            <a:noFill/>
          </a:ln>
        </p:spPr>
        <p:txBody>
          <a:bodyPr anchorCtr="0" anchor="t" bIns="43375" lIns="86750" spcFirstLastPara="1" rIns="86750" wrap="square" tIns="43375">
            <a:noAutofit/>
          </a:bodyPr>
          <a:lstStyle>
            <a:lvl1pPr indent="-406400" lvl="0" marL="457200" algn="l">
              <a:spcBef>
                <a:spcPts val="560"/>
              </a:spcBef>
              <a:spcAft>
                <a:spcPts val="0"/>
              </a:spcAft>
              <a:buClr>
                <a:srgbClr val="000066"/>
              </a:buClr>
              <a:buSzPts val="2800"/>
              <a:buFont typeface="Calibri"/>
              <a:buChar char="•"/>
              <a:defRPr sz="2800"/>
            </a:lvl1pPr>
            <a:lvl2pPr indent="-381000" lvl="1" marL="914400" algn="l">
              <a:spcBef>
                <a:spcPts val="480"/>
              </a:spcBef>
              <a:spcAft>
                <a:spcPts val="0"/>
              </a:spcAft>
              <a:buClr>
                <a:srgbClr val="000066"/>
              </a:buClr>
              <a:buSzPts val="2400"/>
              <a:buFont typeface="Calibri"/>
              <a:buChar char="–"/>
              <a:defRPr sz="2400"/>
            </a:lvl2pPr>
            <a:lvl3pPr indent="-355600" lvl="2" marL="1371600" algn="l">
              <a:spcBef>
                <a:spcPts val="400"/>
              </a:spcBef>
              <a:spcAft>
                <a:spcPts val="0"/>
              </a:spcAft>
              <a:buClr>
                <a:srgbClr val="000066"/>
              </a:buClr>
              <a:buSzPts val="2000"/>
              <a:buFont typeface="Calibri"/>
              <a:buChar char="•"/>
              <a:defRPr sz="2000"/>
            </a:lvl3pPr>
            <a:lvl4pPr indent="-342900" lvl="3" marL="1828800" algn="l">
              <a:spcBef>
                <a:spcPts val="360"/>
              </a:spcBef>
              <a:spcAft>
                <a:spcPts val="0"/>
              </a:spcAft>
              <a:buClr>
                <a:srgbClr val="000066"/>
              </a:buClr>
              <a:buSzPts val="1800"/>
              <a:buFont typeface="Calibri"/>
              <a:buChar char="–"/>
              <a:defRPr sz="1800"/>
            </a:lvl4pPr>
            <a:lvl5pPr indent="-342900" lvl="4" marL="2286000" algn="l">
              <a:spcBef>
                <a:spcPts val="360"/>
              </a:spcBef>
              <a:spcAft>
                <a:spcPts val="0"/>
              </a:spcAft>
              <a:buClr>
                <a:srgbClr val="000066"/>
              </a:buClr>
              <a:buSzPts val="1800"/>
              <a:buFont typeface="Calibri"/>
              <a:buChar char="»"/>
              <a:defRPr sz="1800"/>
            </a:lvl5pPr>
            <a:lvl6pPr indent="-342900" lvl="5" marL="2743200" algn="l">
              <a:spcBef>
                <a:spcPts val="360"/>
              </a:spcBef>
              <a:spcAft>
                <a:spcPts val="0"/>
              </a:spcAft>
              <a:buClr>
                <a:srgbClr val="000066"/>
              </a:buClr>
              <a:buSzPts val="1800"/>
              <a:buFont typeface="MS PGothic"/>
              <a:buChar char="»"/>
              <a:defRPr sz="1800"/>
            </a:lvl6pPr>
            <a:lvl7pPr indent="-342900" lvl="6" marL="3200400" algn="l">
              <a:spcBef>
                <a:spcPts val="360"/>
              </a:spcBef>
              <a:spcAft>
                <a:spcPts val="0"/>
              </a:spcAft>
              <a:buClr>
                <a:srgbClr val="000066"/>
              </a:buClr>
              <a:buSzPts val="1800"/>
              <a:buFont typeface="MS PGothic"/>
              <a:buChar char="»"/>
              <a:defRPr sz="1800"/>
            </a:lvl7pPr>
            <a:lvl8pPr indent="-342900" lvl="7" marL="3657600" algn="l">
              <a:spcBef>
                <a:spcPts val="360"/>
              </a:spcBef>
              <a:spcAft>
                <a:spcPts val="0"/>
              </a:spcAft>
              <a:buClr>
                <a:srgbClr val="000066"/>
              </a:buClr>
              <a:buSzPts val="1800"/>
              <a:buFont typeface="MS PGothic"/>
              <a:buChar char="»"/>
              <a:defRPr sz="1800"/>
            </a:lvl8pPr>
            <a:lvl9pPr indent="-342900" lvl="8" marL="4114800" algn="l">
              <a:spcBef>
                <a:spcPts val="360"/>
              </a:spcBef>
              <a:spcAft>
                <a:spcPts val="0"/>
              </a:spcAft>
              <a:buClr>
                <a:srgbClr val="000066"/>
              </a:buClr>
              <a:buSzPts val="1800"/>
              <a:buFont typeface="MS PGothic"/>
              <a:buChar char="»"/>
              <a:defRPr sz="1800"/>
            </a:lvl9pPr>
          </a:lstStyle>
          <a:p/>
        </p:txBody>
      </p:sp>
      <p:sp>
        <p:nvSpPr>
          <p:cNvPr id="188" name="Google Shape;188;p44"/>
          <p:cNvSpPr txBox="1"/>
          <p:nvPr>
            <p:ph idx="2" type="body"/>
          </p:nvPr>
        </p:nvSpPr>
        <p:spPr>
          <a:xfrm>
            <a:off x="6197600" y="1106489"/>
            <a:ext cx="5384800" cy="5582178"/>
          </a:xfrm>
          <a:prstGeom prst="rect">
            <a:avLst/>
          </a:prstGeom>
          <a:noFill/>
          <a:ln>
            <a:noFill/>
          </a:ln>
        </p:spPr>
        <p:txBody>
          <a:bodyPr anchorCtr="0" anchor="t" bIns="43375" lIns="86750" spcFirstLastPara="1" rIns="86750" wrap="square" tIns="43375">
            <a:noAutofit/>
          </a:bodyPr>
          <a:lstStyle>
            <a:lvl1pPr indent="-406400" lvl="0" marL="457200" algn="l">
              <a:spcBef>
                <a:spcPts val="560"/>
              </a:spcBef>
              <a:spcAft>
                <a:spcPts val="0"/>
              </a:spcAft>
              <a:buClr>
                <a:srgbClr val="000066"/>
              </a:buClr>
              <a:buSzPts val="2800"/>
              <a:buFont typeface="Calibri"/>
              <a:buChar char="•"/>
              <a:defRPr sz="2800"/>
            </a:lvl1pPr>
            <a:lvl2pPr indent="-381000" lvl="1" marL="914400" algn="l">
              <a:spcBef>
                <a:spcPts val="480"/>
              </a:spcBef>
              <a:spcAft>
                <a:spcPts val="0"/>
              </a:spcAft>
              <a:buClr>
                <a:srgbClr val="000066"/>
              </a:buClr>
              <a:buSzPts val="2400"/>
              <a:buFont typeface="Calibri"/>
              <a:buChar char="–"/>
              <a:defRPr sz="2400"/>
            </a:lvl2pPr>
            <a:lvl3pPr indent="-355600" lvl="2" marL="1371600" algn="l">
              <a:spcBef>
                <a:spcPts val="400"/>
              </a:spcBef>
              <a:spcAft>
                <a:spcPts val="0"/>
              </a:spcAft>
              <a:buClr>
                <a:srgbClr val="000066"/>
              </a:buClr>
              <a:buSzPts val="2000"/>
              <a:buFont typeface="Calibri"/>
              <a:buChar char="•"/>
              <a:defRPr sz="2000"/>
            </a:lvl3pPr>
            <a:lvl4pPr indent="-342900" lvl="3" marL="1828800" algn="l">
              <a:spcBef>
                <a:spcPts val="360"/>
              </a:spcBef>
              <a:spcAft>
                <a:spcPts val="0"/>
              </a:spcAft>
              <a:buClr>
                <a:srgbClr val="000066"/>
              </a:buClr>
              <a:buSzPts val="1800"/>
              <a:buFont typeface="Calibri"/>
              <a:buChar char="–"/>
              <a:defRPr sz="1800"/>
            </a:lvl4pPr>
            <a:lvl5pPr indent="-342900" lvl="4" marL="2286000" algn="l">
              <a:spcBef>
                <a:spcPts val="360"/>
              </a:spcBef>
              <a:spcAft>
                <a:spcPts val="0"/>
              </a:spcAft>
              <a:buClr>
                <a:srgbClr val="000066"/>
              </a:buClr>
              <a:buSzPts val="1800"/>
              <a:buFont typeface="Calibri"/>
              <a:buChar char="»"/>
              <a:defRPr sz="1800"/>
            </a:lvl5pPr>
            <a:lvl6pPr indent="-342900" lvl="5" marL="2743200" algn="l">
              <a:spcBef>
                <a:spcPts val="360"/>
              </a:spcBef>
              <a:spcAft>
                <a:spcPts val="0"/>
              </a:spcAft>
              <a:buClr>
                <a:srgbClr val="000066"/>
              </a:buClr>
              <a:buSzPts val="1800"/>
              <a:buFont typeface="MS PGothic"/>
              <a:buChar char="»"/>
              <a:defRPr sz="1800"/>
            </a:lvl6pPr>
            <a:lvl7pPr indent="-342900" lvl="6" marL="3200400" algn="l">
              <a:spcBef>
                <a:spcPts val="360"/>
              </a:spcBef>
              <a:spcAft>
                <a:spcPts val="0"/>
              </a:spcAft>
              <a:buClr>
                <a:srgbClr val="000066"/>
              </a:buClr>
              <a:buSzPts val="1800"/>
              <a:buFont typeface="MS PGothic"/>
              <a:buChar char="»"/>
              <a:defRPr sz="1800"/>
            </a:lvl7pPr>
            <a:lvl8pPr indent="-342900" lvl="7" marL="3657600" algn="l">
              <a:spcBef>
                <a:spcPts val="360"/>
              </a:spcBef>
              <a:spcAft>
                <a:spcPts val="0"/>
              </a:spcAft>
              <a:buClr>
                <a:srgbClr val="000066"/>
              </a:buClr>
              <a:buSzPts val="1800"/>
              <a:buFont typeface="MS PGothic"/>
              <a:buChar char="»"/>
              <a:defRPr sz="1800"/>
            </a:lvl8pPr>
            <a:lvl9pPr indent="-342900" lvl="8" marL="4114800" algn="l">
              <a:spcBef>
                <a:spcPts val="360"/>
              </a:spcBef>
              <a:spcAft>
                <a:spcPts val="0"/>
              </a:spcAft>
              <a:buClr>
                <a:srgbClr val="000066"/>
              </a:buClr>
              <a:buSzPts val="1800"/>
              <a:buFont typeface="MS PGothic"/>
              <a:buChar char="»"/>
              <a:defRPr sz="1800"/>
            </a:lvl9pPr>
          </a:lstStyle>
          <a:p/>
        </p:txBody>
      </p:sp>
      <p:sp>
        <p:nvSpPr>
          <p:cNvPr id="189" name="Google Shape;189;p44"/>
          <p:cNvSpPr txBox="1"/>
          <p:nvPr>
            <p:ph idx="12" type="sldNum"/>
          </p:nvPr>
        </p:nvSpPr>
        <p:spPr>
          <a:xfrm>
            <a:off x="11682762" y="6460067"/>
            <a:ext cx="504851" cy="397936"/>
          </a:xfrm>
          <a:prstGeom prst="rect">
            <a:avLst/>
          </a:prstGeom>
          <a:noFill/>
          <a:ln>
            <a:noFill/>
          </a:ln>
        </p:spPr>
        <p:txBody>
          <a:bodyPr anchorCtr="0" anchor="t" bIns="43375" lIns="86750" spcFirstLastPara="1" rIns="86750" wrap="square" tIns="43375">
            <a:noAutofit/>
          </a:bodyPr>
          <a:lstStyle>
            <a:lvl1pPr indent="0" lvl="0" marL="0" algn="ctr">
              <a:spcBef>
                <a:spcPts val="0"/>
              </a:spcBef>
              <a:buNone/>
              <a:defRPr sz="1600">
                <a:solidFill>
                  <a:schemeClr val="lt1"/>
                </a:solidFill>
                <a:latin typeface="Calibri"/>
                <a:ea typeface="Calibri"/>
                <a:cs typeface="Calibri"/>
                <a:sym typeface="Calibri"/>
              </a:defRPr>
            </a:lvl1pPr>
            <a:lvl2pPr indent="0" lvl="1" marL="0" algn="ctr">
              <a:spcBef>
                <a:spcPts val="0"/>
              </a:spcBef>
              <a:buNone/>
              <a:defRPr sz="1600">
                <a:solidFill>
                  <a:schemeClr val="lt1"/>
                </a:solidFill>
                <a:latin typeface="Calibri"/>
                <a:ea typeface="Calibri"/>
                <a:cs typeface="Calibri"/>
                <a:sym typeface="Calibri"/>
              </a:defRPr>
            </a:lvl2pPr>
            <a:lvl3pPr indent="0" lvl="2" marL="0" algn="ctr">
              <a:spcBef>
                <a:spcPts val="0"/>
              </a:spcBef>
              <a:buNone/>
              <a:defRPr sz="1600">
                <a:solidFill>
                  <a:schemeClr val="lt1"/>
                </a:solidFill>
                <a:latin typeface="Calibri"/>
                <a:ea typeface="Calibri"/>
                <a:cs typeface="Calibri"/>
                <a:sym typeface="Calibri"/>
              </a:defRPr>
            </a:lvl3pPr>
            <a:lvl4pPr indent="0" lvl="3" marL="0" algn="ctr">
              <a:spcBef>
                <a:spcPts val="0"/>
              </a:spcBef>
              <a:buNone/>
              <a:defRPr sz="1600">
                <a:solidFill>
                  <a:schemeClr val="lt1"/>
                </a:solidFill>
                <a:latin typeface="Calibri"/>
                <a:ea typeface="Calibri"/>
                <a:cs typeface="Calibri"/>
                <a:sym typeface="Calibri"/>
              </a:defRPr>
            </a:lvl4pPr>
            <a:lvl5pPr indent="0" lvl="4" marL="0" algn="ctr">
              <a:spcBef>
                <a:spcPts val="0"/>
              </a:spcBef>
              <a:buNone/>
              <a:defRPr sz="1600">
                <a:solidFill>
                  <a:schemeClr val="lt1"/>
                </a:solidFill>
                <a:latin typeface="Calibri"/>
                <a:ea typeface="Calibri"/>
                <a:cs typeface="Calibri"/>
                <a:sym typeface="Calibri"/>
              </a:defRPr>
            </a:lvl5pPr>
            <a:lvl6pPr indent="0" lvl="5" marL="0" algn="ctr">
              <a:spcBef>
                <a:spcPts val="0"/>
              </a:spcBef>
              <a:buNone/>
              <a:defRPr sz="1600">
                <a:solidFill>
                  <a:schemeClr val="lt1"/>
                </a:solidFill>
                <a:latin typeface="Calibri"/>
                <a:ea typeface="Calibri"/>
                <a:cs typeface="Calibri"/>
                <a:sym typeface="Calibri"/>
              </a:defRPr>
            </a:lvl6pPr>
            <a:lvl7pPr indent="0" lvl="6" marL="0" algn="ctr">
              <a:spcBef>
                <a:spcPts val="0"/>
              </a:spcBef>
              <a:buNone/>
              <a:defRPr sz="1600">
                <a:solidFill>
                  <a:schemeClr val="lt1"/>
                </a:solidFill>
                <a:latin typeface="Calibri"/>
                <a:ea typeface="Calibri"/>
                <a:cs typeface="Calibri"/>
                <a:sym typeface="Calibri"/>
              </a:defRPr>
            </a:lvl7pPr>
            <a:lvl8pPr indent="0" lvl="7" marL="0" algn="ctr">
              <a:spcBef>
                <a:spcPts val="0"/>
              </a:spcBef>
              <a:buNone/>
              <a:defRPr sz="1600">
                <a:solidFill>
                  <a:schemeClr val="lt1"/>
                </a:solidFill>
                <a:latin typeface="Calibri"/>
                <a:ea typeface="Calibri"/>
                <a:cs typeface="Calibri"/>
                <a:sym typeface="Calibri"/>
              </a:defRPr>
            </a:lvl8pPr>
            <a:lvl9pPr indent="0" lvl="8" marL="0" algn="ctr">
              <a:spcBef>
                <a:spcPts val="0"/>
              </a:spcBef>
              <a:buNone/>
              <a:defRPr sz="16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type="twoTxTwoObj">
  <p:cSld name="TWO_OBJECTS_WITH_TEXT">
    <p:spTree>
      <p:nvGrpSpPr>
        <p:cNvPr id="190" name="Shape 190"/>
        <p:cNvGrpSpPr/>
        <p:nvPr/>
      </p:nvGrpSpPr>
      <p:grpSpPr>
        <a:xfrm>
          <a:off x="0" y="0"/>
          <a:ext cx="0" cy="0"/>
          <a:chOff x="0" y="0"/>
          <a:chExt cx="0" cy="0"/>
        </a:xfrm>
      </p:grpSpPr>
      <p:sp>
        <p:nvSpPr>
          <p:cNvPr id="191" name="Google Shape;191;p45"/>
          <p:cNvSpPr txBox="1"/>
          <p:nvPr>
            <p:ph type="title"/>
          </p:nvPr>
        </p:nvSpPr>
        <p:spPr>
          <a:xfrm>
            <a:off x="1024467" y="21235"/>
            <a:ext cx="10168466" cy="671513"/>
          </a:xfrm>
          <a:prstGeom prst="rect">
            <a:avLst/>
          </a:prstGeom>
          <a:noFill/>
          <a:ln>
            <a:noFill/>
          </a:ln>
        </p:spPr>
        <p:txBody>
          <a:bodyPr anchorCtr="0" anchor="ctr" bIns="43375" lIns="86750" spcFirstLastPara="1" rIns="86750" wrap="square" tIns="43375">
            <a:noAutofit/>
          </a:bodyPr>
          <a:lstStyle>
            <a:lvl1pPr lvl="0" algn="ctr">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45"/>
          <p:cNvSpPr txBox="1"/>
          <p:nvPr>
            <p:ph idx="1" type="body"/>
          </p:nvPr>
        </p:nvSpPr>
        <p:spPr>
          <a:xfrm>
            <a:off x="558800" y="989013"/>
            <a:ext cx="5386917" cy="639762"/>
          </a:xfrm>
          <a:prstGeom prst="rect">
            <a:avLst/>
          </a:prstGeom>
          <a:noFill/>
          <a:ln>
            <a:noFill/>
          </a:ln>
        </p:spPr>
        <p:txBody>
          <a:bodyPr anchorCtr="0" anchor="b" bIns="43375" lIns="86750" spcFirstLastPara="1" rIns="86750" wrap="square" tIns="43375">
            <a:noAutofit/>
          </a:bodyPr>
          <a:lstStyle>
            <a:lvl1pPr indent="-228600" lvl="0" marL="457200" algn="l">
              <a:spcBef>
                <a:spcPts val="480"/>
              </a:spcBef>
              <a:spcAft>
                <a:spcPts val="0"/>
              </a:spcAft>
              <a:buClr>
                <a:srgbClr val="000066"/>
              </a:buClr>
              <a:buSzPts val="2400"/>
              <a:buFont typeface="Calibri"/>
              <a:buNone/>
              <a:defRPr b="1" sz="2400"/>
            </a:lvl1pPr>
            <a:lvl2pPr indent="-228600" lvl="1" marL="914400" algn="l">
              <a:spcBef>
                <a:spcPts val="400"/>
              </a:spcBef>
              <a:spcAft>
                <a:spcPts val="0"/>
              </a:spcAft>
              <a:buClr>
                <a:srgbClr val="000066"/>
              </a:buClr>
              <a:buSzPts val="2000"/>
              <a:buFont typeface="Calibri"/>
              <a:buNone/>
              <a:defRPr b="1" sz="2000"/>
            </a:lvl2pPr>
            <a:lvl3pPr indent="-228600" lvl="2" marL="1371600" algn="l">
              <a:spcBef>
                <a:spcPts val="360"/>
              </a:spcBef>
              <a:spcAft>
                <a:spcPts val="0"/>
              </a:spcAft>
              <a:buClr>
                <a:srgbClr val="000066"/>
              </a:buClr>
              <a:buSzPts val="1800"/>
              <a:buFont typeface="Calibri"/>
              <a:buNone/>
              <a:defRPr b="1" sz="1800"/>
            </a:lvl3pPr>
            <a:lvl4pPr indent="-228600" lvl="3" marL="1828800" algn="l">
              <a:spcBef>
                <a:spcPts val="320"/>
              </a:spcBef>
              <a:spcAft>
                <a:spcPts val="0"/>
              </a:spcAft>
              <a:buClr>
                <a:srgbClr val="000066"/>
              </a:buClr>
              <a:buSzPts val="1600"/>
              <a:buFont typeface="Calibri"/>
              <a:buNone/>
              <a:defRPr b="1" sz="1600"/>
            </a:lvl4pPr>
            <a:lvl5pPr indent="-228600" lvl="4" marL="2286000" algn="l">
              <a:spcBef>
                <a:spcPts val="320"/>
              </a:spcBef>
              <a:spcAft>
                <a:spcPts val="0"/>
              </a:spcAft>
              <a:buClr>
                <a:srgbClr val="000066"/>
              </a:buClr>
              <a:buSzPts val="1600"/>
              <a:buFont typeface="Calibri"/>
              <a:buNone/>
              <a:defRPr b="1" sz="1600"/>
            </a:lvl5pPr>
            <a:lvl6pPr indent="-228600" lvl="5" marL="2743200" algn="l">
              <a:spcBef>
                <a:spcPts val="320"/>
              </a:spcBef>
              <a:spcAft>
                <a:spcPts val="0"/>
              </a:spcAft>
              <a:buClr>
                <a:srgbClr val="000066"/>
              </a:buClr>
              <a:buSzPts val="1600"/>
              <a:buFont typeface="MS PGothic"/>
              <a:buNone/>
              <a:defRPr b="1" sz="1600"/>
            </a:lvl6pPr>
            <a:lvl7pPr indent="-228600" lvl="6" marL="3200400" algn="l">
              <a:spcBef>
                <a:spcPts val="320"/>
              </a:spcBef>
              <a:spcAft>
                <a:spcPts val="0"/>
              </a:spcAft>
              <a:buClr>
                <a:srgbClr val="000066"/>
              </a:buClr>
              <a:buSzPts val="1600"/>
              <a:buFont typeface="MS PGothic"/>
              <a:buNone/>
              <a:defRPr b="1" sz="1600"/>
            </a:lvl7pPr>
            <a:lvl8pPr indent="-228600" lvl="7" marL="3657600" algn="l">
              <a:spcBef>
                <a:spcPts val="320"/>
              </a:spcBef>
              <a:spcAft>
                <a:spcPts val="0"/>
              </a:spcAft>
              <a:buClr>
                <a:srgbClr val="000066"/>
              </a:buClr>
              <a:buSzPts val="1600"/>
              <a:buFont typeface="MS PGothic"/>
              <a:buNone/>
              <a:defRPr b="1" sz="1600"/>
            </a:lvl8pPr>
            <a:lvl9pPr indent="-228600" lvl="8" marL="4114800" algn="l">
              <a:spcBef>
                <a:spcPts val="320"/>
              </a:spcBef>
              <a:spcAft>
                <a:spcPts val="0"/>
              </a:spcAft>
              <a:buClr>
                <a:srgbClr val="000066"/>
              </a:buClr>
              <a:buSzPts val="1600"/>
              <a:buFont typeface="MS PGothic"/>
              <a:buNone/>
              <a:defRPr b="1" sz="1600"/>
            </a:lvl9pPr>
          </a:lstStyle>
          <a:p/>
        </p:txBody>
      </p:sp>
      <p:sp>
        <p:nvSpPr>
          <p:cNvPr id="193" name="Google Shape;193;p45"/>
          <p:cNvSpPr txBox="1"/>
          <p:nvPr>
            <p:ph idx="2" type="body"/>
          </p:nvPr>
        </p:nvSpPr>
        <p:spPr>
          <a:xfrm>
            <a:off x="508000" y="1844675"/>
            <a:ext cx="5386917" cy="4767792"/>
          </a:xfrm>
          <a:prstGeom prst="rect">
            <a:avLst/>
          </a:prstGeom>
          <a:noFill/>
          <a:ln>
            <a:noFill/>
          </a:ln>
        </p:spPr>
        <p:txBody>
          <a:bodyPr anchorCtr="0" anchor="t" bIns="43375" lIns="86750" spcFirstLastPara="1" rIns="86750" wrap="square" tIns="43375">
            <a:noAutofit/>
          </a:bodyPr>
          <a:lstStyle>
            <a:lvl1pPr indent="-381000" lvl="0" marL="457200" algn="l">
              <a:spcBef>
                <a:spcPts val="480"/>
              </a:spcBef>
              <a:spcAft>
                <a:spcPts val="0"/>
              </a:spcAft>
              <a:buClr>
                <a:srgbClr val="000066"/>
              </a:buClr>
              <a:buSzPts val="2400"/>
              <a:buFont typeface="Calibri"/>
              <a:buChar char="•"/>
              <a:defRPr sz="2400"/>
            </a:lvl1pPr>
            <a:lvl2pPr indent="-355600" lvl="1" marL="914400" algn="l">
              <a:spcBef>
                <a:spcPts val="400"/>
              </a:spcBef>
              <a:spcAft>
                <a:spcPts val="0"/>
              </a:spcAft>
              <a:buClr>
                <a:srgbClr val="000066"/>
              </a:buClr>
              <a:buSzPts val="2000"/>
              <a:buFont typeface="Calibri"/>
              <a:buChar char="–"/>
              <a:defRPr sz="2000"/>
            </a:lvl2pPr>
            <a:lvl3pPr indent="-342900" lvl="2" marL="1371600" algn="l">
              <a:spcBef>
                <a:spcPts val="360"/>
              </a:spcBef>
              <a:spcAft>
                <a:spcPts val="0"/>
              </a:spcAft>
              <a:buClr>
                <a:srgbClr val="000066"/>
              </a:buClr>
              <a:buSzPts val="1800"/>
              <a:buFont typeface="Calibri"/>
              <a:buChar char="•"/>
              <a:defRPr sz="1800"/>
            </a:lvl3pPr>
            <a:lvl4pPr indent="-330200" lvl="3" marL="1828800" algn="l">
              <a:spcBef>
                <a:spcPts val="320"/>
              </a:spcBef>
              <a:spcAft>
                <a:spcPts val="0"/>
              </a:spcAft>
              <a:buClr>
                <a:srgbClr val="000066"/>
              </a:buClr>
              <a:buSzPts val="1600"/>
              <a:buFont typeface="Calibri"/>
              <a:buChar char="–"/>
              <a:defRPr sz="1600"/>
            </a:lvl4pPr>
            <a:lvl5pPr indent="-330200" lvl="4" marL="2286000" algn="l">
              <a:spcBef>
                <a:spcPts val="320"/>
              </a:spcBef>
              <a:spcAft>
                <a:spcPts val="0"/>
              </a:spcAft>
              <a:buClr>
                <a:srgbClr val="000066"/>
              </a:buClr>
              <a:buSzPts val="1600"/>
              <a:buFont typeface="Calibri"/>
              <a:buChar char="»"/>
              <a:defRPr sz="1600"/>
            </a:lvl5pPr>
            <a:lvl6pPr indent="-330200" lvl="5" marL="2743200" algn="l">
              <a:spcBef>
                <a:spcPts val="320"/>
              </a:spcBef>
              <a:spcAft>
                <a:spcPts val="0"/>
              </a:spcAft>
              <a:buClr>
                <a:srgbClr val="000066"/>
              </a:buClr>
              <a:buSzPts val="1600"/>
              <a:buFont typeface="MS PGothic"/>
              <a:buChar char="»"/>
              <a:defRPr sz="1600"/>
            </a:lvl6pPr>
            <a:lvl7pPr indent="-330200" lvl="6" marL="3200400" algn="l">
              <a:spcBef>
                <a:spcPts val="320"/>
              </a:spcBef>
              <a:spcAft>
                <a:spcPts val="0"/>
              </a:spcAft>
              <a:buClr>
                <a:srgbClr val="000066"/>
              </a:buClr>
              <a:buSzPts val="1600"/>
              <a:buFont typeface="MS PGothic"/>
              <a:buChar char="»"/>
              <a:defRPr sz="1600"/>
            </a:lvl7pPr>
            <a:lvl8pPr indent="-330200" lvl="7" marL="3657600" algn="l">
              <a:spcBef>
                <a:spcPts val="320"/>
              </a:spcBef>
              <a:spcAft>
                <a:spcPts val="0"/>
              </a:spcAft>
              <a:buClr>
                <a:srgbClr val="000066"/>
              </a:buClr>
              <a:buSzPts val="1600"/>
              <a:buFont typeface="MS PGothic"/>
              <a:buChar char="»"/>
              <a:defRPr sz="1600"/>
            </a:lvl8pPr>
            <a:lvl9pPr indent="-330200" lvl="8" marL="4114800" algn="l">
              <a:spcBef>
                <a:spcPts val="320"/>
              </a:spcBef>
              <a:spcAft>
                <a:spcPts val="0"/>
              </a:spcAft>
              <a:buClr>
                <a:srgbClr val="000066"/>
              </a:buClr>
              <a:buSzPts val="1600"/>
              <a:buFont typeface="MS PGothic"/>
              <a:buChar char="»"/>
              <a:defRPr sz="1600"/>
            </a:lvl9pPr>
          </a:lstStyle>
          <a:p/>
        </p:txBody>
      </p:sp>
      <p:sp>
        <p:nvSpPr>
          <p:cNvPr id="194" name="Google Shape;194;p45"/>
          <p:cNvSpPr txBox="1"/>
          <p:nvPr>
            <p:ph idx="3" type="body"/>
          </p:nvPr>
        </p:nvSpPr>
        <p:spPr>
          <a:xfrm>
            <a:off x="6261101" y="1001713"/>
            <a:ext cx="5389033" cy="639762"/>
          </a:xfrm>
          <a:prstGeom prst="rect">
            <a:avLst/>
          </a:prstGeom>
          <a:noFill/>
          <a:ln>
            <a:noFill/>
          </a:ln>
        </p:spPr>
        <p:txBody>
          <a:bodyPr anchorCtr="0" anchor="b" bIns="43375" lIns="86750" spcFirstLastPara="1" rIns="86750" wrap="square" tIns="43375">
            <a:noAutofit/>
          </a:bodyPr>
          <a:lstStyle>
            <a:lvl1pPr indent="-228600" lvl="0" marL="457200" algn="l">
              <a:spcBef>
                <a:spcPts val="480"/>
              </a:spcBef>
              <a:spcAft>
                <a:spcPts val="0"/>
              </a:spcAft>
              <a:buClr>
                <a:srgbClr val="000066"/>
              </a:buClr>
              <a:buSzPts val="2400"/>
              <a:buFont typeface="Calibri"/>
              <a:buNone/>
              <a:defRPr b="1" sz="2400"/>
            </a:lvl1pPr>
            <a:lvl2pPr indent="-228600" lvl="1" marL="914400" algn="l">
              <a:spcBef>
                <a:spcPts val="400"/>
              </a:spcBef>
              <a:spcAft>
                <a:spcPts val="0"/>
              </a:spcAft>
              <a:buClr>
                <a:srgbClr val="000066"/>
              </a:buClr>
              <a:buSzPts val="2000"/>
              <a:buFont typeface="Calibri"/>
              <a:buNone/>
              <a:defRPr b="1" sz="2000"/>
            </a:lvl2pPr>
            <a:lvl3pPr indent="-228600" lvl="2" marL="1371600" algn="l">
              <a:spcBef>
                <a:spcPts val="360"/>
              </a:spcBef>
              <a:spcAft>
                <a:spcPts val="0"/>
              </a:spcAft>
              <a:buClr>
                <a:srgbClr val="000066"/>
              </a:buClr>
              <a:buSzPts val="1800"/>
              <a:buFont typeface="Calibri"/>
              <a:buNone/>
              <a:defRPr b="1" sz="1800"/>
            </a:lvl3pPr>
            <a:lvl4pPr indent="-228600" lvl="3" marL="1828800" algn="l">
              <a:spcBef>
                <a:spcPts val="320"/>
              </a:spcBef>
              <a:spcAft>
                <a:spcPts val="0"/>
              </a:spcAft>
              <a:buClr>
                <a:srgbClr val="000066"/>
              </a:buClr>
              <a:buSzPts val="1600"/>
              <a:buFont typeface="Calibri"/>
              <a:buNone/>
              <a:defRPr b="1" sz="1600"/>
            </a:lvl4pPr>
            <a:lvl5pPr indent="-228600" lvl="4" marL="2286000" algn="l">
              <a:spcBef>
                <a:spcPts val="320"/>
              </a:spcBef>
              <a:spcAft>
                <a:spcPts val="0"/>
              </a:spcAft>
              <a:buClr>
                <a:srgbClr val="000066"/>
              </a:buClr>
              <a:buSzPts val="1600"/>
              <a:buFont typeface="Calibri"/>
              <a:buNone/>
              <a:defRPr b="1" sz="1600"/>
            </a:lvl5pPr>
            <a:lvl6pPr indent="-228600" lvl="5" marL="2743200" algn="l">
              <a:spcBef>
                <a:spcPts val="320"/>
              </a:spcBef>
              <a:spcAft>
                <a:spcPts val="0"/>
              </a:spcAft>
              <a:buClr>
                <a:srgbClr val="000066"/>
              </a:buClr>
              <a:buSzPts val="1600"/>
              <a:buFont typeface="MS PGothic"/>
              <a:buNone/>
              <a:defRPr b="1" sz="1600"/>
            </a:lvl6pPr>
            <a:lvl7pPr indent="-228600" lvl="6" marL="3200400" algn="l">
              <a:spcBef>
                <a:spcPts val="320"/>
              </a:spcBef>
              <a:spcAft>
                <a:spcPts val="0"/>
              </a:spcAft>
              <a:buClr>
                <a:srgbClr val="000066"/>
              </a:buClr>
              <a:buSzPts val="1600"/>
              <a:buFont typeface="MS PGothic"/>
              <a:buNone/>
              <a:defRPr b="1" sz="1600"/>
            </a:lvl7pPr>
            <a:lvl8pPr indent="-228600" lvl="7" marL="3657600" algn="l">
              <a:spcBef>
                <a:spcPts val="320"/>
              </a:spcBef>
              <a:spcAft>
                <a:spcPts val="0"/>
              </a:spcAft>
              <a:buClr>
                <a:srgbClr val="000066"/>
              </a:buClr>
              <a:buSzPts val="1600"/>
              <a:buFont typeface="MS PGothic"/>
              <a:buNone/>
              <a:defRPr b="1" sz="1600"/>
            </a:lvl8pPr>
            <a:lvl9pPr indent="-228600" lvl="8" marL="4114800" algn="l">
              <a:spcBef>
                <a:spcPts val="320"/>
              </a:spcBef>
              <a:spcAft>
                <a:spcPts val="0"/>
              </a:spcAft>
              <a:buClr>
                <a:srgbClr val="000066"/>
              </a:buClr>
              <a:buSzPts val="1600"/>
              <a:buFont typeface="MS PGothic"/>
              <a:buNone/>
              <a:defRPr b="1" sz="1600"/>
            </a:lvl9pPr>
          </a:lstStyle>
          <a:p/>
        </p:txBody>
      </p:sp>
      <p:sp>
        <p:nvSpPr>
          <p:cNvPr id="195" name="Google Shape;195;p45"/>
          <p:cNvSpPr txBox="1"/>
          <p:nvPr>
            <p:ph idx="4" type="body"/>
          </p:nvPr>
        </p:nvSpPr>
        <p:spPr>
          <a:xfrm>
            <a:off x="6328834" y="1806575"/>
            <a:ext cx="5389033" cy="4805892"/>
          </a:xfrm>
          <a:prstGeom prst="rect">
            <a:avLst/>
          </a:prstGeom>
          <a:noFill/>
          <a:ln>
            <a:noFill/>
          </a:ln>
        </p:spPr>
        <p:txBody>
          <a:bodyPr anchorCtr="0" anchor="t" bIns="43375" lIns="86750" spcFirstLastPara="1" rIns="86750" wrap="square" tIns="43375">
            <a:noAutofit/>
          </a:bodyPr>
          <a:lstStyle>
            <a:lvl1pPr indent="-381000" lvl="0" marL="457200" algn="l">
              <a:spcBef>
                <a:spcPts val="480"/>
              </a:spcBef>
              <a:spcAft>
                <a:spcPts val="0"/>
              </a:spcAft>
              <a:buClr>
                <a:srgbClr val="000066"/>
              </a:buClr>
              <a:buSzPts val="2400"/>
              <a:buFont typeface="Calibri"/>
              <a:buChar char="•"/>
              <a:defRPr sz="2400"/>
            </a:lvl1pPr>
            <a:lvl2pPr indent="-355600" lvl="1" marL="914400" algn="l">
              <a:spcBef>
                <a:spcPts val="400"/>
              </a:spcBef>
              <a:spcAft>
                <a:spcPts val="0"/>
              </a:spcAft>
              <a:buClr>
                <a:srgbClr val="000066"/>
              </a:buClr>
              <a:buSzPts val="2000"/>
              <a:buFont typeface="Calibri"/>
              <a:buChar char="–"/>
              <a:defRPr sz="2000"/>
            </a:lvl2pPr>
            <a:lvl3pPr indent="-342900" lvl="2" marL="1371600" algn="l">
              <a:spcBef>
                <a:spcPts val="360"/>
              </a:spcBef>
              <a:spcAft>
                <a:spcPts val="0"/>
              </a:spcAft>
              <a:buClr>
                <a:srgbClr val="000066"/>
              </a:buClr>
              <a:buSzPts val="1800"/>
              <a:buFont typeface="Calibri"/>
              <a:buChar char="•"/>
              <a:defRPr sz="1800"/>
            </a:lvl3pPr>
            <a:lvl4pPr indent="-330200" lvl="3" marL="1828800" algn="l">
              <a:spcBef>
                <a:spcPts val="320"/>
              </a:spcBef>
              <a:spcAft>
                <a:spcPts val="0"/>
              </a:spcAft>
              <a:buClr>
                <a:srgbClr val="000066"/>
              </a:buClr>
              <a:buSzPts val="1600"/>
              <a:buFont typeface="Calibri"/>
              <a:buChar char="–"/>
              <a:defRPr sz="1600"/>
            </a:lvl4pPr>
            <a:lvl5pPr indent="-330200" lvl="4" marL="2286000" algn="l">
              <a:spcBef>
                <a:spcPts val="320"/>
              </a:spcBef>
              <a:spcAft>
                <a:spcPts val="0"/>
              </a:spcAft>
              <a:buClr>
                <a:srgbClr val="000066"/>
              </a:buClr>
              <a:buSzPts val="1600"/>
              <a:buFont typeface="Calibri"/>
              <a:buChar char="»"/>
              <a:defRPr sz="1600"/>
            </a:lvl5pPr>
            <a:lvl6pPr indent="-330200" lvl="5" marL="2743200" algn="l">
              <a:spcBef>
                <a:spcPts val="320"/>
              </a:spcBef>
              <a:spcAft>
                <a:spcPts val="0"/>
              </a:spcAft>
              <a:buClr>
                <a:srgbClr val="000066"/>
              </a:buClr>
              <a:buSzPts val="1600"/>
              <a:buFont typeface="MS PGothic"/>
              <a:buChar char="»"/>
              <a:defRPr sz="1600"/>
            </a:lvl6pPr>
            <a:lvl7pPr indent="-330200" lvl="6" marL="3200400" algn="l">
              <a:spcBef>
                <a:spcPts val="320"/>
              </a:spcBef>
              <a:spcAft>
                <a:spcPts val="0"/>
              </a:spcAft>
              <a:buClr>
                <a:srgbClr val="000066"/>
              </a:buClr>
              <a:buSzPts val="1600"/>
              <a:buFont typeface="MS PGothic"/>
              <a:buChar char="»"/>
              <a:defRPr sz="1600"/>
            </a:lvl7pPr>
            <a:lvl8pPr indent="-330200" lvl="7" marL="3657600" algn="l">
              <a:spcBef>
                <a:spcPts val="320"/>
              </a:spcBef>
              <a:spcAft>
                <a:spcPts val="0"/>
              </a:spcAft>
              <a:buClr>
                <a:srgbClr val="000066"/>
              </a:buClr>
              <a:buSzPts val="1600"/>
              <a:buFont typeface="MS PGothic"/>
              <a:buChar char="»"/>
              <a:defRPr sz="1600"/>
            </a:lvl8pPr>
            <a:lvl9pPr indent="-330200" lvl="8" marL="4114800" algn="l">
              <a:spcBef>
                <a:spcPts val="320"/>
              </a:spcBef>
              <a:spcAft>
                <a:spcPts val="0"/>
              </a:spcAft>
              <a:buClr>
                <a:srgbClr val="000066"/>
              </a:buClr>
              <a:buSzPts val="1600"/>
              <a:buFont typeface="MS PGothic"/>
              <a:buChar char="»"/>
              <a:defRPr sz="1600"/>
            </a:lvl9pPr>
          </a:lstStyle>
          <a:p/>
        </p:txBody>
      </p:sp>
      <p:sp>
        <p:nvSpPr>
          <p:cNvPr id="196" name="Google Shape;196;p45"/>
          <p:cNvSpPr txBox="1"/>
          <p:nvPr>
            <p:ph idx="12" type="sldNum"/>
          </p:nvPr>
        </p:nvSpPr>
        <p:spPr>
          <a:xfrm>
            <a:off x="11682762" y="6460067"/>
            <a:ext cx="504851" cy="397936"/>
          </a:xfrm>
          <a:prstGeom prst="rect">
            <a:avLst/>
          </a:prstGeom>
          <a:noFill/>
          <a:ln>
            <a:noFill/>
          </a:ln>
        </p:spPr>
        <p:txBody>
          <a:bodyPr anchorCtr="0" anchor="t" bIns="43375" lIns="86750" spcFirstLastPara="1" rIns="86750" wrap="square" tIns="43375">
            <a:noAutofit/>
          </a:bodyPr>
          <a:lstStyle>
            <a:lvl1pPr indent="0" lvl="0" marL="0" algn="ctr">
              <a:spcBef>
                <a:spcPts val="0"/>
              </a:spcBef>
              <a:buNone/>
              <a:defRPr sz="1600">
                <a:solidFill>
                  <a:schemeClr val="lt1"/>
                </a:solidFill>
                <a:latin typeface="Calibri"/>
                <a:ea typeface="Calibri"/>
                <a:cs typeface="Calibri"/>
                <a:sym typeface="Calibri"/>
              </a:defRPr>
            </a:lvl1pPr>
            <a:lvl2pPr indent="0" lvl="1" marL="0" algn="ctr">
              <a:spcBef>
                <a:spcPts val="0"/>
              </a:spcBef>
              <a:buNone/>
              <a:defRPr sz="1600">
                <a:solidFill>
                  <a:schemeClr val="lt1"/>
                </a:solidFill>
                <a:latin typeface="Calibri"/>
                <a:ea typeface="Calibri"/>
                <a:cs typeface="Calibri"/>
                <a:sym typeface="Calibri"/>
              </a:defRPr>
            </a:lvl2pPr>
            <a:lvl3pPr indent="0" lvl="2" marL="0" algn="ctr">
              <a:spcBef>
                <a:spcPts val="0"/>
              </a:spcBef>
              <a:buNone/>
              <a:defRPr sz="1600">
                <a:solidFill>
                  <a:schemeClr val="lt1"/>
                </a:solidFill>
                <a:latin typeface="Calibri"/>
                <a:ea typeface="Calibri"/>
                <a:cs typeface="Calibri"/>
                <a:sym typeface="Calibri"/>
              </a:defRPr>
            </a:lvl3pPr>
            <a:lvl4pPr indent="0" lvl="3" marL="0" algn="ctr">
              <a:spcBef>
                <a:spcPts val="0"/>
              </a:spcBef>
              <a:buNone/>
              <a:defRPr sz="1600">
                <a:solidFill>
                  <a:schemeClr val="lt1"/>
                </a:solidFill>
                <a:latin typeface="Calibri"/>
                <a:ea typeface="Calibri"/>
                <a:cs typeface="Calibri"/>
                <a:sym typeface="Calibri"/>
              </a:defRPr>
            </a:lvl4pPr>
            <a:lvl5pPr indent="0" lvl="4" marL="0" algn="ctr">
              <a:spcBef>
                <a:spcPts val="0"/>
              </a:spcBef>
              <a:buNone/>
              <a:defRPr sz="1600">
                <a:solidFill>
                  <a:schemeClr val="lt1"/>
                </a:solidFill>
                <a:latin typeface="Calibri"/>
                <a:ea typeface="Calibri"/>
                <a:cs typeface="Calibri"/>
                <a:sym typeface="Calibri"/>
              </a:defRPr>
            </a:lvl5pPr>
            <a:lvl6pPr indent="0" lvl="5" marL="0" algn="ctr">
              <a:spcBef>
                <a:spcPts val="0"/>
              </a:spcBef>
              <a:buNone/>
              <a:defRPr sz="1600">
                <a:solidFill>
                  <a:schemeClr val="lt1"/>
                </a:solidFill>
                <a:latin typeface="Calibri"/>
                <a:ea typeface="Calibri"/>
                <a:cs typeface="Calibri"/>
                <a:sym typeface="Calibri"/>
              </a:defRPr>
            </a:lvl6pPr>
            <a:lvl7pPr indent="0" lvl="6" marL="0" algn="ctr">
              <a:spcBef>
                <a:spcPts val="0"/>
              </a:spcBef>
              <a:buNone/>
              <a:defRPr sz="1600">
                <a:solidFill>
                  <a:schemeClr val="lt1"/>
                </a:solidFill>
                <a:latin typeface="Calibri"/>
                <a:ea typeface="Calibri"/>
                <a:cs typeface="Calibri"/>
                <a:sym typeface="Calibri"/>
              </a:defRPr>
            </a:lvl7pPr>
            <a:lvl8pPr indent="0" lvl="7" marL="0" algn="ctr">
              <a:spcBef>
                <a:spcPts val="0"/>
              </a:spcBef>
              <a:buNone/>
              <a:defRPr sz="1600">
                <a:solidFill>
                  <a:schemeClr val="lt1"/>
                </a:solidFill>
                <a:latin typeface="Calibri"/>
                <a:ea typeface="Calibri"/>
                <a:cs typeface="Calibri"/>
                <a:sym typeface="Calibri"/>
              </a:defRPr>
            </a:lvl8pPr>
            <a:lvl9pPr indent="0" lvl="8" marL="0" algn="ctr">
              <a:spcBef>
                <a:spcPts val="0"/>
              </a:spcBef>
              <a:buNone/>
              <a:defRPr sz="16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のみ" type="titleOnly">
  <p:cSld name="TITLE_ONLY">
    <p:spTree>
      <p:nvGrpSpPr>
        <p:cNvPr id="197" name="Shape 197"/>
        <p:cNvGrpSpPr/>
        <p:nvPr/>
      </p:nvGrpSpPr>
      <p:grpSpPr>
        <a:xfrm>
          <a:off x="0" y="0"/>
          <a:ext cx="0" cy="0"/>
          <a:chOff x="0" y="0"/>
          <a:chExt cx="0" cy="0"/>
        </a:xfrm>
      </p:grpSpPr>
      <p:sp>
        <p:nvSpPr>
          <p:cNvPr id="198" name="Google Shape;198;p46"/>
          <p:cNvSpPr txBox="1"/>
          <p:nvPr>
            <p:ph type="title"/>
          </p:nvPr>
        </p:nvSpPr>
        <p:spPr>
          <a:xfrm>
            <a:off x="1061312" y="33574"/>
            <a:ext cx="10069375" cy="642761"/>
          </a:xfrm>
          <a:prstGeom prst="rect">
            <a:avLst/>
          </a:prstGeom>
          <a:noFill/>
          <a:ln>
            <a:noFill/>
          </a:ln>
        </p:spPr>
        <p:txBody>
          <a:bodyPr anchorCtr="0" anchor="ctr" bIns="43375" lIns="86750" spcFirstLastPara="1" rIns="86750" wrap="square" tIns="43375">
            <a:noAutofit/>
          </a:bodyPr>
          <a:lstStyle>
            <a:lvl1pPr lvl="0" algn="ctr">
              <a:lnSpc>
                <a:spcPct val="8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9" name="Google Shape;199;p46"/>
          <p:cNvSpPr txBox="1"/>
          <p:nvPr>
            <p:ph idx="12" type="sldNum"/>
          </p:nvPr>
        </p:nvSpPr>
        <p:spPr>
          <a:xfrm>
            <a:off x="11682762" y="6460067"/>
            <a:ext cx="504851" cy="397936"/>
          </a:xfrm>
          <a:prstGeom prst="rect">
            <a:avLst/>
          </a:prstGeom>
          <a:noFill/>
          <a:ln>
            <a:noFill/>
          </a:ln>
        </p:spPr>
        <p:txBody>
          <a:bodyPr anchorCtr="0" anchor="t" bIns="43375" lIns="86750" spcFirstLastPara="1" rIns="86750" wrap="square" tIns="43375">
            <a:noAutofit/>
          </a:bodyPr>
          <a:lstStyle>
            <a:lvl1pPr indent="0" lvl="0" marL="0" marR="0" algn="ctr">
              <a:spcBef>
                <a:spcPts val="0"/>
              </a:spcBef>
              <a:buNone/>
              <a:defRPr sz="1600">
                <a:solidFill>
                  <a:schemeClr val="lt1"/>
                </a:solidFill>
                <a:latin typeface="Calibri"/>
                <a:ea typeface="Calibri"/>
                <a:cs typeface="Calibri"/>
                <a:sym typeface="Calibri"/>
              </a:defRPr>
            </a:lvl1pPr>
            <a:lvl2pPr indent="0" lvl="1" marL="0" marR="0" algn="ctr">
              <a:spcBef>
                <a:spcPts val="0"/>
              </a:spcBef>
              <a:buNone/>
              <a:defRPr sz="1600">
                <a:solidFill>
                  <a:schemeClr val="lt1"/>
                </a:solidFill>
                <a:latin typeface="Calibri"/>
                <a:ea typeface="Calibri"/>
                <a:cs typeface="Calibri"/>
                <a:sym typeface="Calibri"/>
              </a:defRPr>
            </a:lvl2pPr>
            <a:lvl3pPr indent="0" lvl="2" marL="0" marR="0" algn="ctr">
              <a:spcBef>
                <a:spcPts val="0"/>
              </a:spcBef>
              <a:buNone/>
              <a:defRPr sz="1600">
                <a:solidFill>
                  <a:schemeClr val="lt1"/>
                </a:solidFill>
                <a:latin typeface="Calibri"/>
                <a:ea typeface="Calibri"/>
                <a:cs typeface="Calibri"/>
                <a:sym typeface="Calibri"/>
              </a:defRPr>
            </a:lvl3pPr>
            <a:lvl4pPr indent="0" lvl="3" marL="0" marR="0" algn="ctr">
              <a:spcBef>
                <a:spcPts val="0"/>
              </a:spcBef>
              <a:buNone/>
              <a:defRPr sz="1600">
                <a:solidFill>
                  <a:schemeClr val="lt1"/>
                </a:solidFill>
                <a:latin typeface="Calibri"/>
                <a:ea typeface="Calibri"/>
                <a:cs typeface="Calibri"/>
                <a:sym typeface="Calibri"/>
              </a:defRPr>
            </a:lvl4pPr>
            <a:lvl5pPr indent="0" lvl="4" marL="0" marR="0" algn="ctr">
              <a:spcBef>
                <a:spcPts val="0"/>
              </a:spcBef>
              <a:buNone/>
              <a:defRPr sz="1600">
                <a:solidFill>
                  <a:schemeClr val="lt1"/>
                </a:solidFill>
                <a:latin typeface="Calibri"/>
                <a:ea typeface="Calibri"/>
                <a:cs typeface="Calibri"/>
                <a:sym typeface="Calibri"/>
              </a:defRPr>
            </a:lvl5pPr>
            <a:lvl6pPr indent="0" lvl="5" marL="0" marR="0" algn="ctr">
              <a:spcBef>
                <a:spcPts val="0"/>
              </a:spcBef>
              <a:buNone/>
              <a:defRPr sz="1600">
                <a:solidFill>
                  <a:schemeClr val="lt1"/>
                </a:solidFill>
                <a:latin typeface="Calibri"/>
                <a:ea typeface="Calibri"/>
                <a:cs typeface="Calibri"/>
                <a:sym typeface="Calibri"/>
              </a:defRPr>
            </a:lvl6pPr>
            <a:lvl7pPr indent="0" lvl="6" marL="0" marR="0" algn="ctr">
              <a:spcBef>
                <a:spcPts val="0"/>
              </a:spcBef>
              <a:buNone/>
              <a:defRPr sz="1600">
                <a:solidFill>
                  <a:schemeClr val="lt1"/>
                </a:solidFill>
                <a:latin typeface="Calibri"/>
                <a:ea typeface="Calibri"/>
                <a:cs typeface="Calibri"/>
                <a:sym typeface="Calibri"/>
              </a:defRPr>
            </a:lvl7pPr>
            <a:lvl8pPr indent="0" lvl="7" marL="0" marR="0" algn="ctr">
              <a:spcBef>
                <a:spcPts val="0"/>
              </a:spcBef>
              <a:buNone/>
              <a:defRPr sz="1600">
                <a:solidFill>
                  <a:schemeClr val="lt1"/>
                </a:solidFill>
                <a:latin typeface="Calibri"/>
                <a:ea typeface="Calibri"/>
                <a:cs typeface="Calibri"/>
                <a:sym typeface="Calibri"/>
              </a:defRPr>
            </a:lvl8pPr>
            <a:lvl9pPr indent="0" lvl="8" marL="0" marR="0" algn="ctr">
              <a:spcBef>
                <a:spcPts val="0"/>
              </a:spcBef>
              <a:buNone/>
              <a:defRPr sz="16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Only">
  <p:cSld name="TitleOnly">
    <p:spTree>
      <p:nvGrpSpPr>
        <p:cNvPr id="27" name="Shape 27"/>
        <p:cNvGrpSpPr/>
        <p:nvPr/>
      </p:nvGrpSpPr>
      <p:grpSpPr>
        <a:xfrm>
          <a:off x="0" y="0"/>
          <a:ext cx="0" cy="0"/>
          <a:chOff x="0" y="0"/>
          <a:chExt cx="0" cy="0"/>
        </a:xfrm>
      </p:grpSpPr>
      <p:sp>
        <p:nvSpPr>
          <p:cNvPr id="28" name="Google Shape;28;p27"/>
          <p:cNvSpPr txBox="1"/>
          <p:nvPr>
            <p:ph type="title"/>
          </p:nvPr>
        </p:nvSpPr>
        <p:spPr>
          <a:xfrm>
            <a:off x="495301" y="7570"/>
            <a:ext cx="11321923" cy="72866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200" name="Shape 200"/>
        <p:cNvGrpSpPr/>
        <p:nvPr/>
      </p:nvGrpSpPr>
      <p:grpSpPr>
        <a:xfrm>
          <a:off x="0" y="0"/>
          <a:ext cx="0" cy="0"/>
          <a:chOff x="0" y="0"/>
          <a:chExt cx="0" cy="0"/>
        </a:xfrm>
      </p:grpSpPr>
      <p:sp>
        <p:nvSpPr>
          <p:cNvPr id="201" name="Google Shape;201;p47"/>
          <p:cNvSpPr txBox="1"/>
          <p:nvPr>
            <p:ph idx="11" type="ftr"/>
          </p:nvPr>
        </p:nvSpPr>
        <p:spPr>
          <a:xfrm>
            <a:off x="4165600" y="6273801"/>
            <a:ext cx="38608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MS PGothic"/>
                <a:ea typeface="MS PGothic"/>
                <a:cs typeface="MS PGothic"/>
                <a:sym typeface="MS PGothic"/>
              </a:defRPr>
            </a:lvl1pPr>
            <a:lvl2pPr lvl="1"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2pPr>
            <a:lvl3pPr lvl="2"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3pPr>
            <a:lvl4pPr lvl="3"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4pPr>
            <a:lvl5pPr lvl="4"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5pPr>
            <a:lvl6pPr lvl="5"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6pPr>
            <a:lvl7pPr lvl="6"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7pPr>
            <a:lvl8pPr lvl="7"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8pPr>
            <a:lvl9pPr lvl="8" marR="0" rtl="0" algn="l">
              <a:spcBef>
                <a:spcPts val="0"/>
              </a:spcBef>
              <a:spcAft>
                <a:spcPts val="0"/>
              </a:spcAft>
              <a:buSzPts val="1400"/>
              <a:buNone/>
              <a:defRPr b="0" i="0" sz="1800" u="none" cap="none" strike="noStrike">
                <a:solidFill>
                  <a:schemeClr val="dk1"/>
                </a:solidFill>
                <a:latin typeface="MS PGothic"/>
                <a:ea typeface="MS PGothic"/>
                <a:cs typeface="MS PGothic"/>
                <a:sym typeface="MS PGothic"/>
              </a:defRPr>
            </a:lvl9pPr>
          </a:lstStyle>
          <a:p/>
        </p:txBody>
      </p:sp>
      <p:sp>
        <p:nvSpPr>
          <p:cNvPr id="202" name="Google Shape;202;p47"/>
          <p:cNvSpPr txBox="1"/>
          <p:nvPr>
            <p:ph idx="12" type="sldNum"/>
          </p:nvPr>
        </p:nvSpPr>
        <p:spPr>
          <a:xfrm>
            <a:off x="11682762" y="6460067"/>
            <a:ext cx="504851" cy="397936"/>
          </a:xfrm>
          <a:prstGeom prst="rect">
            <a:avLst/>
          </a:prstGeom>
          <a:noFill/>
          <a:ln>
            <a:noFill/>
          </a:ln>
        </p:spPr>
        <p:txBody>
          <a:bodyPr anchorCtr="0" anchor="t" bIns="43375" lIns="86750" spcFirstLastPara="1" rIns="86750" wrap="square" tIns="43375">
            <a:noAutofit/>
          </a:bodyPr>
          <a:lstStyle>
            <a:lvl1pPr indent="0" lvl="0" marL="0" marR="0" algn="ctr">
              <a:spcBef>
                <a:spcPts val="0"/>
              </a:spcBef>
              <a:buNone/>
              <a:defRPr sz="1600">
                <a:solidFill>
                  <a:schemeClr val="lt1"/>
                </a:solidFill>
                <a:latin typeface="Calibri"/>
                <a:ea typeface="Calibri"/>
                <a:cs typeface="Calibri"/>
                <a:sym typeface="Calibri"/>
              </a:defRPr>
            </a:lvl1pPr>
            <a:lvl2pPr indent="0" lvl="1" marL="0" marR="0" algn="ctr">
              <a:spcBef>
                <a:spcPts val="0"/>
              </a:spcBef>
              <a:buNone/>
              <a:defRPr sz="1600">
                <a:solidFill>
                  <a:schemeClr val="lt1"/>
                </a:solidFill>
                <a:latin typeface="Calibri"/>
                <a:ea typeface="Calibri"/>
                <a:cs typeface="Calibri"/>
                <a:sym typeface="Calibri"/>
              </a:defRPr>
            </a:lvl2pPr>
            <a:lvl3pPr indent="0" lvl="2" marL="0" marR="0" algn="ctr">
              <a:spcBef>
                <a:spcPts val="0"/>
              </a:spcBef>
              <a:buNone/>
              <a:defRPr sz="1600">
                <a:solidFill>
                  <a:schemeClr val="lt1"/>
                </a:solidFill>
                <a:latin typeface="Calibri"/>
                <a:ea typeface="Calibri"/>
                <a:cs typeface="Calibri"/>
                <a:sym typeface="Calibri"/>
              </a:defRPr>
            </a:lvl3pPr>
            <a:lvl4pPr indent="0" lvl="3" marL="0" marR="0" algn="ctr">
              <a:spcBef>
                <a:spcPts val="0"/>
              </a:spcBef>
              <a:buNone/>
              <a:defRPr sz="1600">
                <a:solidFill>
                  <a:schemeClr val="lt1"/>
                </a:solidFill>
                <a:latin typeface="Calibri"/>
                <a:ea typeface="Calibri"/>
                <a:cs typeface="Calibri"/>
                <a:sym typeface="Calibri"/>
              </a:defRPr>
            </a:lvl4pPr>
            <a:lvl5pPr indent="0" lvl="4" marL="0" marR="0" algn="ctr">
              <a:spcBef>
                <a:spcPts val="0"/>
              </a:spcBef>
              <a:buNone/>
              <a:defRPr sz="1600">
                <a:solidFill>
                  <a:schemeClr val="lt1"/>
                </a:solidFill>
                <a:latin typeface="Calibri"/>
                <a:ea typeface="Calibri"/>
                <a:cs typeface="Calibri"/>
                <a:sym typeface="Calibri"/>
              </a:defRPr>
            </a:lvl5pPr>
            <a:lvl6pPr indent="0" lvl="5" marL="0" marR="0" algn="ctr">
              <a:spcBef>
                <a:spcPts val="0"/>
              </a:spcBef>
              <a:buNone/>
              <a:defRPr sz="1600">
                <a:solidFill>
                  <a:schemeClr val="lt1"/>
                </a:solidFill>
                <a:latin typeface="Calibri"/>
                <a:ea typeface="Calibri"/>
                <a:cs typeface="Calibri"/>
                <a:sym typeface="Calibri"/>
              </a:defRPr>
            </a:lvl6pPr>
            <a:lvl7pPr indent="0" lvl="6" marL="0" marR="0" algn="ctr">
              <a:spcBef>
                <a:spcPts val="0"/>
              </a:spcBef>
              <a:buNone/>
              <a:defRPr sz="1600">
                <a:solidFill>
                  <a:schemeClr val="lt1"/>
                </a:solidFill>
                <a:latin typeface="Calibri"/>
                <a:ea typeface="Calibri"/>
                <a:cs typeface="Calibri"/>
                <a:sym typeface="Calibri"/>
              </a:defRPr>
            </a:lvl7pPr>
            <a:lvl8pPr indent="0" lvl="7" marL="0" marR="0" algn="ctr">
              <a:spcBef>
                <a:spcPts val="0"/>
              </a:spcBef>
              <a:buNone/>
              <a:defRPr sz="1600">
                <a:solidFill>
                  <a:schemeClr val="lt1"/>
                </a:solidFill>
                <a:latin typeface="Calibri"/>
                <a:ea typeface="Calibri"/>
                <a:cs typeface="Calibri"/>
                <a:sym typeface="Calibri"/>
              </a:defRPr>
            </a:lvl8pPr>
            <a:lvl9pPr indent="0" lvl="8" marL="0" marR="0" algn="ctr">
              <a:spcBef>
                <a:spcPts val="0"/>
              </a:spcBef>
              <a:buNone/>
              <a:defRPr sz="16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タイトルとコンテンツ">
  <p:cSld name="1_タイトルとコンテンツ">
    <p:spTree>
      <p:nvGrpSpPr>
        <p:cNvPr id="203" name="Shape 203"/>
        <p:cNvGrpSpPr/>
        <p:nvPr/>
      </p:nvGrpSpPr>
      <p:grpSpPr>
        <a:xfrm>
          <a:off x="0" y="0"/>
          <a:ext cx="0" cy="0"/>
          <a:chOff x="0" y="0"/>
          <a:chExt cx="0" cy="0"/>
        </a:xfrm>
      </p:grpSpPr>
      <p:sp>
        <p:nvSpPr>
          <p:cNvPr id="204" name="Google Shape;204;p48"/>
          <p:cNvSpPr txBox="1"/>
          <p:nvPr>
            <p:ph idx="12" type="sldNum"/>
          </p:nvPr>
        </p:nvSpPr>
        <p:spPr>
          <a:xfrm>
            <a:off x="9448800" y="6606000"/>
            <a:ext cx="2743200" cy="252000"/>
          </a:xfrm>
          <a:prstGeom prst="rect">
            <a:avLst/>
          </a:prstGeom>
          <a:noFill/>
          <a:ln>
            <a:noFill/>
          </a:ln>
        </p:spPr>
        <p:txBody>
          <a:bodyPr anchorCtr="0" anchor="t" bIns="43375" lIns="86750" spcFirstLastPara="1" rIns="86750" wrap="square" tIns="43375">
            <a:noAutofit/>
          </a:bodyPr>
          <a:lstStyle>
            <a:lvl1pPr indent="0" lvl="0" marL="0" algn="ctr">
              <a:spcBef>
                <a:spcPts val="0"/>
              </a:spcBef>
              <a:buNone/>
              <a:defRPr sz="1600">
                <a:solidFill>
                  <a:schemeClr val="lt1"/>
                </a:solidFill>
                <a:latin typeface="Calibri"/>
                <a:ea typeface="Calibri"/>
                <a:cs typeface="Calibri"/>
                <a:sym typeface="Calibri"/>
              </a:defRPr>
            </a:lvl1pPr>
            <a:lvl2pPr indent="0" lvl="1" marL="0" algn="ctr">
              <a:spcBef>
                <a:spcPts val="0"/>
              </a:spcBef>
              <a:buNone/>
              <a:defRPr sz="1600">
                <a:solidFill>
                  <a:schemeClr val="lt1"/>
                </a:solidFill>
                <a:latin typeface="Calibri"/>
                <a:ea typeface="Calibri"/>
                <a:cs typeface="Calibri"/>
                <a:sym typeface="Calibri"/>
              </a:defRPr>
            </a:lvl2pPr>
            <a:lvl3pPr indent="0" lvl="2" marL="0" algn="ctr">
              <a:spcBef>
                <a:spcPts val="0"/>
              </a:spcBef>
              <a:buNone/>
              <a:defRPr sz="1600">
                <a:solidFill>
                  <a:schemeClr val="lt1"/>
                </a:solidFill>
                <a:latin typeface="Calibri"/>
                <a:ea typeface="Calibri"/>
                <a:cs typeface="Calibri"/>
                <a:sym typeface="Calibri"/>
              </a:defRPr>
            </a:lvl3pPr>
            <a:lvl4pPr indent="0" lvl="3" marL="0" algn="ctr">
              <a:spcBef>
                <a:spcPts val="0"/>
              </a:spcBef>
              <a:buNone/>
              <a:defRPr sz="1600">
                <a:solidFill>
                  <a:schemeClr val="lt1"/>
                </a:solidFill>
                <a:latin typeface="Calibri"/>
                <a:ea typeface="Calibri"/>
                <a:cs typeface="Calibri"/>
                <a:sym typeface="Calibri"/>
              </a:defRPr>
            </a:lvl4pPr>
            <a:lvl5pPr indent="0" lvl="4" marL="0" algn="ctr">
              <a:spcBef>
                <a:spcPts val="0"/>
              </a:spcBef>
              <a:buNone/>
              <a:defRPr sz="1600">
                <a:solidFill>
                  <a:schemeClr val="lt1"/>
                </a:solidFill>
                <a:latin typeface="Calibri"/>
                <a:ea typeface="Calibri"/>
                <a:cs typeface="Calibri"/>
                <a:sym typeface="Calibri"/>
              </a:defRPr>
            </a:lvl5pPr>
            <a:lvl6pPr indent="0" lvl="5" marL="0" algn="ctr">
              <a:spcBef>
                <a:spcPts val="0"/>
              </a:spcBef>
              <a:buNone/>
              <a:defRPr sz="1600">
                <a:solidFill>
                  <a:schemeClr val="lt1"/>
                </a:solidFill>
                <a:latin typeface="Calibri"/>
                <a:ea typeface="Calibri"/>
                <a:cs typeface="Calibri"/>
                <a:sym typeface="Calibri"/>
              </a:defRPr>
            </a:lvl6pPr>
            <a:lvl7pPr indent="0" lvl="6" marL="0" algn="ctr">
              <a:spcBef>
                <a:spcPts val="0"/>
              </a:spcBef>
              <a:buNone/>
              <a:defRPr sz="1600">
                <a:solidFill>
                  <a:schemeClr val="lt1"/>
                </a:solidFill>
                <a:latin typeface="Calibri"/>
                <a:ea typeface="Calibri"/>
                <a:cs typeface="Calibri"/>
                <a:sym typeface="Calibri"/>
              </a:defRPr>
            </a:lvl7pPr>
            <a:lvl8pPr indent="0" lvl="7" marL="0" algn="ctr">
              <a:spcBef>
                <a:spcPts val="0"/>
              </a:spcBef>
              <a:buNone/>
              <a:defRPr sz="1600">
                <a:solidFill>
                  <a:schemeClr val="lt1"/>
                </a:solidFill>
                <a:latin typeface="Calibri"/>
                <a:ea typeface="Calibri"/>
                <a:cs typeface="Calibri"/>
                <a:sym typeface="Calibri"/>
              </a:defRPr>
            </a:lvl8pPr>
            <a:lvl9pPr indent="0" lvl="8" marL="0" algn="ctr">
              <a:spcBef>
                <a:spcPts val="0"/>
              </a:spcBef>
              <a:buNone/>
              <a:defRPr sz="16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4" name="Shape 214"/>
        <p:cNvGrpSpPr/>
        <p:nvPr/>
      </p:nvGrpSpPr>
      <p:grpSpPr>
        <a:xfrm>
          <a:off x="0" y="0"/>
          <a:ext cx="0" cy="0"/>
          <a:chOff x="0" y="0"/>
          <a:chExt cx="0" cy="0"/>
        </a:xfrm>
      </p:grpSpPr>
      <p:sp>
        <p:nvSpPr>
          <p:cNvPr id="215" name="Google Shape;215;p26"/>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6" name="Google Shape;216;p26"/>
          <p:cNvSpPr txBox="1"/>
          <p:nvPr>
            <p:ph idx="1" type="body"/>
          </p:nvPr>
        </p:nvSpPr>
        <p:spPr>
          <a:xfrm>
            <a:off x="415600" y="1356967"/>
            <a:ext cx="11360800" cy="43664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867"/>
            </a:lvl1pPr>
            <a:lvl2pPr indent="-292100" lvl="1" marL="914400" algn="l">
              <a:lnSpc>
                <a:spcPct val="100000"/>
              </a:lnSpc>
              <a:spcBef>
                <a:spcPts val="0"/>
              </a:spcBef>
              <a:spcAft>
                <a:spcPts val="0"/>
              </a:spcAft>
              <a:buSzPts val="1000"/>
              <a:buChar char="○"/>
              <a:defRPr sz="1333"/>
            </a:lvl2pPr>
            <a:lvl3pPr indent="-292100" lvl="2" marL="1371600" algn="l">
              <a:lnSpc>
                <a:spcPct val="100000"/>
              </a:lnSpc>
              <a:spcBef>
                <a:spcPts val="0"/>
              </a:spcBef>
              <a:spcAft>
                <a:spcPts val="0"/>
              </a:spcAft>
              <a:buSzPts val="1000"/>
              <a:buChar char="■"/>
              <a:defRPr sz="1333"/>
            </a:lvl3pPr>
            <a:lvl4pPr indent="-292100" lvl="3" marL="1828800" algn="l">
              <a:lnSpc>
                <a:spcPct val="100000"/>
              </a:lnSpc>
              <a:spcBef>
                <a:spcPts val="0"/>
              </a:spcBef>
              <a:spcAft>
                <a:spcPts val="0"/>
              </a:spcAft>
              <a:buSzPts val="1000"/>
              <a:buChar char="●"/>
              <a:defRPr sz="1333"/>
            </a:lvl4pPr>
            <a:lvl5pPr indent="-292100" lvl="4" marL="2286000" algn="l">
              <a:lnSpc>
                <a:spcPct val="100000"/>
              </a:lnSpc>
              <a:spcBef>
                <a:spcPts val="0"/>
              </a:spcBef>
              <a:spcAft>
                <a:spcPts val="0"/>
              </a:spcAft>
              <a:buSzPts val="1000"/>
              <a:buChar char="○"/>
              <a:defRPr sz="1333"/>
            </a:lvl5pPr>
            <a:lvl6pPr indent="-292100" lvl="5" marL="2743200" algn="l">
              <a:lnSpc>
                <a:spcPct val="100000"/>
              </a:lnSpc>
              <a:spcBef>
                <a:spcPts val="0"/>
              </a:spcBef>
              <a:spcAft>
                <a:spcPts val="0"/>
              </a:spcAft>
              <a:buSzPts val="1000"/>
              <a:buChar char="■"/>
              <a:defRPr sz="1333"/>
            </a:lvl6pPr>
            <a:lvl7pPr indent="-292100" lvl="6" marL="3200400" algn="l">
              <a:lnSpc>
                <a:spcPct val="100000"/>
              </a:lnSpc>
              <a:spcBef>
                <a:spcPts val="0"/>
              </a:spcBef>
              <a:spcAft>
                <a:spcPts val="0"/>
              </a:spcAft>
              <a:buSzPts val="1000"/>
              <a:buChar char="●"/>
              <a:defRPr sz="1333"/>
            </a:lvl7pPr>
            <a:lvl8pPr indent="-292100" lvl="7" marL="3657600" algn="l">
              <a:lnSpc>
                <a:spcPct val="100000"/>
              </a:lnSpc>
              <a:spcBef>
                <a:spcPts val="0"/>
              </a:spcBef>
              <a:spcAft>
                <a:spcPts val="0"/>
              </a:spcAft>
              <a:buSzPts val="1000"/>
              <a:buChar char="○"/>
              <a:defRPr sz="1333"/>
            </a:lvl8pPr>
            <a:lvl9pPr indent="-292100" lvl="8" marL="4114800" algn="l">
              <a:lnSpc>
                <a:spcPct val="100000"/>
              </a:lnSpc>
              <a:spcBef>
                <a:spcPts val="0"/>
              </a:spcBef>
              <a:spcAft>
                <a:spcPts val="0"/>
              </a:spcAft>
              <a:buSzPts val="1000"/>
              <a:buChar char="■"/>
              <a:defRPr sz="1333"/>
            </a:lvl9pPr>
          </a:lstStyle>
          <a:p/>
        </p:txBody>
      </p:sp>
      <p:sp>
        <p:nvSpPr>
          <p:cNvPr id="217" name="Google Shape;217;p26"/>
          <p:cNvSpPr txBox="1"/>
          <p:nvPr>
            <p:ph idx="12" type="sldNum"/>
          </p:nvPr>
        </p:nvSpPr>
        <p:spPr>
          <a:xfrm>
            <a:off x="10504000" y="5992617"/>
            <a:ext cx="685200" cy="524800"/>
          </a:xfrm>
          <a:prstGeom prst="rect">
            <a:avLst/>
          </a:prstGeom>
          <a:noFill/>
          <a:ln>
            <a:noFill/>
          </a:ln>
        </p:spPr>
        <p:txBody>
          <a:bodyPr anchorCtr="0" anchor="ctr" bIns="91425" lIns="91425" spcFirstLastPara="1" rIns="91425" wrap="square" tIns="91425">
            <a:noAutofit/>
          </a:bodyPr>
          <a:lstStyle>
            <a:lvl1pPr indent="0" lvl="0" marL="0" algn="r">
              <a:buClr>
                <a:srgbClr val="FFFFFF"/>
              </a:buClr>
              <a:buSzPts val="2400"/>
              <a:buFont typeface="Josefin Sans"/>
              <a:buNone/>
              <a:defRPr b="1" sz="2400">
                <a:solidFill>
                  <a:srgbClr val="FFFFFF"/>
                </a:solidFill>
                <a:latin typeface="Josefin Sans"/>
                <a:ea typeface="Josefin Sans"/>
                <a:cs typeface="Josefin Sans"/>
                <a:sym typeface="Josefin Sans"/>
              </a:defRPr>
            </a:lvl1pPr>
            <a:lvl2pPr indent="0" lvl="1" marL="0" algn="r">
              <a:buClr>
                <a:srgbClr val="FFFFFF"/>
              </a:buClr>
              <a:buSzPts val="2400"/>
              <a:buFont typeface="Josefin Sans"/>
              <a:buNone/>
              <a:defRPr b="1" sz="2400">
                <a:solidFill>
                  <a:srgbClr val="FFFFFF"/>
                </a:solidFill>
                <a:latin typeface="Josefin Sans"/>
                <a:ea typeface="Josefin Sans"/>
                <a:cs typeface="Josefin Sans"/>
                <a:sym typeface="Josefin Sans"/>
              </a:defRPr>
            </a:lvl2pPr>
            <a:lvl3pPr indent="0" lvl="2" marL="0" algn="r">
              <a:buClr>
                <a:srgbClr val="FFFFFF"/>
              </a:buClr>
              <a:buSzPts val="2400"/>
              <a:buFont typeface="Josefin Sans"/>
              <a:buNone/>
              <a:defRPr b="1" sz="2400">
                <a:solidFill>
                  <a:srgbClr val="FFFFFF"/>
                </a:solidFill>
                <a:latin typeface="Josefin Sans"/>
                <a:ea typeface="Josefin Sans"/>
                <a:cs typeface="Josefin Sans"/>
                <a:sym typeface="Josefin Sans"/>
              </a:defRPr>
            </a:lvl3pPr>
            <a:lvl4pPr indent="0" lvl="3" marL="0" algn="r">
              <a:buClr>
                <a:srgbClr val="FFFFFF"/>
              </a:buClr>
              <a:buSzPts val="2400"/>
              <a:buFont typeface="Josefin Sans"/>
              <a:buNone/>
              <a:defRPr b="1" sz="2400">
                <a:solidFill>
                  <a:srgbClr val="FFFFFF"/>
                </a:solidFill>
                <a:latin typeface="Josefin Sans"/>
                <a:ea typeface="Josefin Sans"/>
                <a:cs typeface="Josefin Sans"/>
                <a:sym typeface="Josefin Sans"/>
              </a:defRPr>
            </a:lvl4pPr>
            <a:lvl5pPr indent="0" lvl="4" marL="0" algn="r">
              <a:buClr>
                <a:srgbClr val="FFFFFF"/>
              </a:buClr>
              <a:buSzPts val="2400"/>
              <a:buFont typeface="Josefin Sans"/>
              <a:buNone/>
              <a:defRPr b="1" sz="2400">
                <a:solidFill>
                  <a:srgbClr val="FFFFFF"/>
                </a:solidFill>
                <a:latin typeface="Josefin Sans"/>
                <a:ea typeface="Josefin Sans"/>
                <a:cs typeface="Josefin Sans"/>
                <a:sym typeface="Josefin Sans"/>
              </a:defRPr>
            </a:lvl5pPr>
            <a:lvl6pPr indent="0" lvl="5" marL="0" algn="r">
              <a:buClr>
                <a:srgbClr val="FFFFFF"/>
              </a:buClr>
              <a:buSzPts val="2400"/>
              <a:buFont typeface="Josefin Sans"/>
              <a:buNone/>
              <a:defRPr b="1" sz="2400">
                <a:solidFill>
                  <a:srgbClr val="FFFFFF"/>
                </a:solidFill>
                <a:latin typeface="Josefin Sans"/>
                <a:ea typeface="Josefin Sans"/>
                <a:cs typeface="Josefin Sans"/>
                <a:sym typeface="Josefin Sans"/>
              </a:defRPr>
            </a:lvl6pPr>
            <a:lvl7pPr indent="0" lvl="6" marL="0" algn="r">
              <a:buClr>
                <a:srgbClr val="FFFFFF"/>
              </a:buClr>
              <a:buSzPts val="2400"/>
              <a:buFont typeface="Josefin Sans"/>
              <a:buNone/>
              <a:defRPr b="1" sz="2400">
                <a:solidFill>
                  <a:srgbClr val="FFFFFF"/>
                </a:solidFill>
                <a:latin typeface="Josefin Sans"/>
                <a:ea typeface="Josefin Sans"/>
                <a:cs typeface="Josefin Sans"/>
                <a:sym typeface="Josefin Sans"/>
              </a:defRPr>
            </a:lvl7pPr>
            <a:lvl8pPr indent="0" lvl="7" marL="0" algn="r">
              <a:buClr>
                <a:srgbClr val="FFFFFF"/>
              </a:buClr>
              <a:buSzPts val="2400"/>
              <a:buFont typeface="Josefin Sans"/>
              <a:buNone/>
              <a:defRPr b="1" sz="2400">
                <a:solidFill>
                  <a:srgbClr val="FFFFFF"/>
                </a:solidFill>
                <a:latin typeface="Josefin Sans"/>
                <a:ea typeface="Josefin Sans"/>
                <a:cs typeface="Josefin Sans"/>
                <a:sym typeface="Josefin Sans"/>
              </a:defRPr>
            </a:lvl8pPr>
            <a:lvl9pPr indent="0" lvl="8" marL="0" algn="r">
              <a:buClr>
                <a:srgbClr val="FFFFFF"/>
              </a:buClr>
              <a:buSzPts val="2400"/>
              <a:buFont typeface="Josefin Sans"/>
              <a:buNone/>
              <a:defRPr b="1" sz="2400">
                <a:solidFill>
                  <a:srgbClr val="FFFFFF"/>
                </a:solidFill>
                <a:latin typeface="Josefin Sans"/>
                <a:ea typeface="Josefin Sans"/>
                <a:cs typeface="Josefin Sans"/>
                <a:sym typeface="Josefi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8" name="Shape 218"/>
        <p:cNvGrpSpPr/>
        <p:nvPr/>
      </p:nvGrpSpPr>
      <p:grpSpPr>
        <a:xfrm>
          <a:off x="0" y="0"/>
          <a:ext cx="0" cy="0"/>
          <a:chOff x="0" y="0"/>
          <a:chExt cx="0" cy="0"/>
        </a:xfrm>
      </p:grpSpPr>
      <p:sp>
        <p:nvSpPr>
          <p:cNvPr id="219" name="Google Shape;219;p49"/>
          <p:cNvSpPr txBox="1"/>
          <p:nvPr>
            <p:ph type="ctrTitle"/>
          </p:nvPr>
        </p:nvSpPr>
        <p:spPr>
          <a:xfrm>
            <a:off x="415611" y="992767"/>
            <a:ext cx="11360800" cy="2736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220" name="Google Shape;220;p49"/>
          <p:cNvSpPr txBox="1"/>
          <p:nvPr>
            <p:ph idx="1" type="subTitle"/>
          </p:nvPr>
        </p:nvSpPr>
        <p:spPr>
          <a:xfrm>
            <a:off x="415600" y="3778833"/>
            <a:ext cx="113608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
        <p:nvSpPr>
          <p:cNvPr id="221" name="Google Shape;221;p49"/>
          <p:cNvSpPr txBox="1"/>
          <p:nvPr>
            <p:ph idx="12" type="sldNum"/>
          </p:nvPr>
        </p:nvSpPr>
        <p:spPr>
          <a:xfrm>
            <a:off x="10504000" y="5992617"/>
            <a:ext cx="685200" cy="524800"/>
          </a:xfrm>
          <a:prstGeom prst="rect">
            <a:avLst/>
          </a:prstGeom>
          <a:noFill/>
          <a:ln>
            <a:noFill/>
          </a:ln>
        </p:spPr>
        <p:txBody>
          <a:bodyPr anchorCtr="0" anchor="ctr" bIns="91425" lIns="91425" spcFirstLastPara="1" rIns="91425" wrap="square" tIns="91425">
            <a:noAutofit/>
          </a:bodyPr>
          <a:lstStyle>
            <a:lvl1pPr indent="0" lvl="0" marL="0" algn="ctr">
              <a:buClr>
                <a:srgbClr val="77E0FF"/>
              </a:buClr>
              <a:buSzPts val="2400"/>
              <a:buFont typeface="Josefin Sans"/>
              <a:buNone/>
              <a:defRPr b="1" sz="2400">
                <a:solidFill>
                  <a:srgbClr val="77E0FF"/>
                </a:solidFill>
                <a:latin typeface="Josefin Sans"/>
                <a:ea typeface="Josefin Sans"/>
                <a:cs typeface="Josefin Sans"/>
                <a:sym typeface="Josefin Sans"/>
              </a:defRPr>
            </a:lvl1pPr>
            <a:lvl2pPr indent="0" lvl="1" marL="0" algn="ctr">
              <a:buClr>
                <a:srgbClr val="77E0FF"/>
              </a:buClr>
              <a:buSzPts val="2400"/>
              <a:buFont typeface="Josefin Sans"/>
              <a:buNone/>
              <a:defRPr b="1" sz="2400">
                <a:solidFill>
                  <a:srgbClr val="77E0FF"/>
                </a:solidFill>
                <a:latin typeface="Josefin Sans"/>
                <a:ea typeface="Josefin Sans"/>
                <a:cs typeface="Josefin Sans"/>
                <a:sym typeface="Josefin Sans"/>
              </a:defRPr>
            </a:lvl2pPr>
            <a:lvl3pPr indent="0" lvl="2" marL="0" algn="ctr">
              <a:buClr>
                <a:srgbClr val="77E0FF"/>
              </a:buClr>
              <a:buSzPts val="2400"/>
              <a:buFont typeface="Josefin Sans"/>
              <a:buNone/>
              <a:defRPr b="1" sz="2400">
                <a:solidFill>
                  <a:srgbClr val="77E0FF"/>
                </a:solidFill>
                <a:latin typeface="Josefin Sans"/>
                <a:ea typeface="Josefin Sans"/>
                <a:cs typeface="Josefin Sans"/>
                <a:sym typeface="Josefin Sans"/>
              </a:defRPr>
            </a:lvl3pPr>
            <a:lvl4pPr indent="0" lvl="3" marL="0" algn="ctr">
              <a:buClr>
                <a:srgbClr val="77E0FF"/>
              </a:buClr>
              <a:buSzPts val="2400"/>
              <a:buFont typeface="Josefin Sans"/>
              <a:buNone/>
              <a:defRPr b="1" sz="2400">
                <a:solidFill>
                  <a:srgbClr val="77E0FF"/>
                </a:solidFill>
                <a:latin typeface="Josefin Sans"/>
                <a:ea typeface="Josefin Sans"/>
                <a:cs typeface="Josefin Sans"/>
                <a:sym typeface="Josefin Sans"/>
              </a:defRPr>
            </a:lvl4pPr>
            <a:lvl5pPr indent="0" lvl="4" marL="0" algn="ctr">
              <a:buClr>
                <a:srgbClr val="77E0FF"/>
              </a:buClr>
              <a:buSzPts val="2400"/>
              <a:buFont typeface="Josefin Sans"/>
              <a:buNone/>
              <a:defRPr b="1" sz="2400">
                <a:solidFill>
                  <a:srgbClr val="77E0FF"/>
                </a:solidFill>
                <a:latin typeface="Josefin Sans"/>
                <a:ea typeface="Josefin Sans"/>
                <a:cs typeface="Josefin Sans"/>
                <a:sym typeface="Josefin Sans"/>
              </a:defRPr>
            </a:lvl5pPr>
            <a:lvl6pPr indent="0" lvl="5" marL="0" algn="ctr">
              <a:buClr>
                <a:srgbClr val="77E0FF"/>
              </a:buClr>
              <a:buSzPts val="2400"/>
              <a:buFont typeface="Josefin Sans"/>
              <a:buNone/>
              <a:defRPr b="1" sz="2400">
                <a:solidFill>
                  <a:srgbClr val="77E0FF"/>
                </a:solidFill>
                <a:latin typeface="Josefin Sans"/>
                <a:ea typeface="Josefin Sans"/>
                <a:cs typeface="Josefin Sans"/>
                <a:sym typeface="Josefin Sans"/>
              </a:defRPr>
            </a:lvl6pPr>
            <a:lvl7pPr indent="0" lvl="6" marL="0" algn="ctr">
              <a:buClr>
                <a:srgbClr val="77E0FF"/>
              </a:buClr>
              <a:buSzPts val="2400"/>
              <a:buFont typeface="Josefin Sans"/>
              <a:buNone/>
              <a:defRPr b="1" sz="2400">
                <a:solidFill>
                  <a:srgbClr val="77E0FF"/>
                </a:solidFill>
                <a:latin typeface="Josefin Sans"/>
                <a:ea typeface="Josefin Sans"/>
                <a:cs typeface="Josefin Sans"/>
                <a:sym typeface="Josefin Sans"/>
              </a:defRPr>
            </a:lvl7pPr>
            <a:lvl8pPr indent="0" lvl="7" marL="0" algn="ctr">
              <a:buClr>
                <a:srgbClr val="77E0FF"/>
              </a:buClr>
              <a:buSzPts val="2400"/>
              <a:buFont typeface="Josefin Sans"/>
              <a:buNone/>
              <a:defRPr b="1" sz="2400">
                <a:solidFill>
                  <a:srgbClr val="77E0FF"/>
                </a:solidFill>
                <a:latin typeface="Josefin Sans"/>
                <a:ea typeface="Josefin Sans"/>
                <a:cs typeface="Josefin Sans"/>
                <a:sym typeface="Josefin Sans"/>
              </a:defRPr>
            </a:lvl8pPr>
            <a:lvl9pPr indent="0" lvl="8" marL="0" algn="ctr">
              <a:buClr>
                <a:srgbClr val="77E0FF"/>
              </a:buClr>
              <a:buSzPts val="2400"/>
              <a:buFont typeface="Josefin Sans"/>
              <a:buNone/>
              <a:defRPr b="1" sz="2400">
                <a:solidFill>
                  <a:srgbClr val="77E0FF"/>
                </a:solidFill>
                <a:latin typeface="Josefin Sans"/>
                <a:ea typeface="Josefin Sans"/>
                <a:cs typeface="Josefin Sans"/>
                <a:sym typeface="Josefin Sans"/>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2" name="Shape 222"/>
        <p:cNvGrpSpPr/>
        <p:nvPr/>
      </p:nvGrpSpPr>
      <p:grpSpPr>
        <a:xfrm>
          <a:off x="0" y="0"/>
          <a:ext cx="0" cy="0"/>
          <a:chOff x="0" y="0"/>
          <a:chExt cx="0" cy="0"/>
        </a:xfrm>
      </p:grpSpPr>
      <p:sp>
        <p:nvSpPr>
          <p:cNvPr id="223" name="Google Shape;223;p50"/>
          <p:cNvSpPr txBox="1"/>
          <p:nvPr>
            <p:ph type="title"/>
          </p:nvPr>
        </p:nvSpPr>
        <p:spPr>
          <a:xfrm>
            <a:off x="415600" y="2867800"/>
            <a:ext cx="11360800" cy="1122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224" name="Google Shape;224;p50"/>
          <p:cNvSpPr txBox="1"/>
          <p:nvPr>
            <p:ph idx="12" type="sldNum"/>
          </p:nvPr>
        </p:nvSpPr>
        <p:spPr>
          <a:xfrm>
            <a:off x="10504000" y="5992617"/>
            <a:ext cx="685200" cy="524800"/>
          </a:xfrm>
          <a:prstGeom prst="rect">
            <a:avLst/>
          </a:prstGeom>
          <a:noFill/>
          <a:ln>
            <a:noFill/>
          </a:ln>
        </p:spPr>
        <p:txBody>
          <a:bodyPr anchorCtr="0" anchor="ctr" bIns="91425" lIns="91425" spcFirstLastPara="1" rIns="91425" wrap="square" tIns="91425">
            <a:noAutofit/>
          </a:bodyPr>
          <a:lstStyle>
            <a:lvl1pPr indent="0" lvl="0" marL="0" algn="r">
              <a:buClr>
                <a:srgbClr val="FFFFFF"/>
              </a:buClr>
              <a:buSzPts val="2400"/>
              <a:buFont typeface="Josefin Sans"/>
              <a:buNone/>
              <a:defRPr b="1" sz="2400">
                <a:solidFill>
                  <a:srgbClr val="FFFFFF"/>
                </a:solidFill>
                <a:latin typeface="Josefin Sans"/>
                <a:ea typeface="Josefin Sans"/>
                <a:cs typeface="Josefin Sans"/>
                <a:sym typeface="Josefin Sans"/>
              </a:defRPr>
            </a:lvl1pPr>
            <a:lvl2pPr indent="0" lvl="1" marL="0" algn="r">
              <a:buClr>
                <a:srgbClr val="FFFFFF"/>
              </a:buClr>
              <a:buSzPts val="2400"/>
              <a:buFont typeface="Josefin Sans"/>
              <a:buNone/>
              <a:defRPr b="1" sz="2400">
                <a:solidFill>
                  <a:srgbClr val="FFFFFF"/>
                </a:solidFill>
                <a:latin typeface="Josefin Sans"/>
                <a:ea typeface="Josefin Sans"/>
                <a:cs typeface="Josefin Sans"/>
                <a:sym typeface="Josefin Sans"/>
              </a:defRPr>
            </a:lvl2pPr>
            <a:lvl3pPr indent="0" lvl="2" marL="0" algn="r">
              <a:buClr>
                <a:srgbClr val="FFFFFF"/>
              </a:buClr>
              <a:buSzPts val="2400"/>
              <a:buFont typeface="Josefin Sans"/>
              <a:buNone/>
              <a:defRPr b="1" sz="2400">
                <a:solidFill>
                  <a:srgbClr val="FFFFFF"/>
                </a:solidFill>
                <a:latin typeface="Josefin Sans"/>
                <a:ea typeface="Josefin Sans"/>
                <a:cs typeface="Josefin Sans"/>
                <a:sym typeface="Josefin Sans"/>
              </a:defRPr>
            </a:lvl3pPr>
            <a:lvl4pPr indent="0" lvl="3" marL="0" algn="r">
              <a:buClr>
                <a:srgbClr val="FFFFFF"/>
              </a:buClr>
              <a:buSzPts val="2400"/>
              <a:buFont typeface="Josefin Sans"/>
              <a:buNone/>
              <a:defRPr b="1" sz="2400">
                <a:solidFill>
                  <a:srgbClr val="FFFFFF"/>
                </a:solidFill>
                <a:latin typeface="Josefin Sans"/>
                <a:ea typeface="Josefin Sans"/>
                <a:cs typeface="Josefin Sans"/>
                <a:sym typeface="Josefin Sans"/>
              </a:defRPr>
            </a:lvl4pPr>
            <a:lvl5pPr indent="0" lvl="4" marL="0" algn="r">
              <a:buClr>
                <a:srgbClr val="FFFFFF"/>
              </a:buClr>
              <a:buSzPts val="2400"/>
              <a:buFont typeface="Josefin Sans"/>
              <a:buNone/>
              <a:defRPr b="1" sz="2400">
                <a:solidFill>
                  <a:srgbClr val="FFFFFF"/>
                </a:solidFill>
                <a:latin typeface="Josefin Sans"/>
                <a:ea typeface="Josefin Sans"/>
                <a:cs typeface="Josefin Sans"/>
                <a:sym typeface="Josefin Sans"/>
              </a:defRPr>
            </a:lvl5pPr>
            <a:lvl6pPr indent="0" lvl="5" marL="0" algn="r">
              <a:buClr>
                <a:srgbClr val="FFFFFF"/>
              </a:buClr>
              <a:buSzPts val="2400"/>
              <a:buFont typeface="Josefin Sans"/>
              <a:buNone/>
              <a:defRPr b="1" sz="2400">
                <a:solidFill>
                  <a:srgbClr val="FFFFFF"/>
                </a:solidFill>
                <a:latin typeface="Josefin Sans"/>
                <a:ea typeface="Josefin Sans"/>
                <a:cs typeface="Josefin Sans"/>
                <a:sym typeface="Josefin Sans"/>
              </a:defRPr>
            </a:lvl6pPr>
            <a:lvl7pPr indent="0" lvl="6" marL="0" algn="r">
              <a:buClr>
                <a:srgbClr val="FFFFFF"/>
              </a:buClr>
              <a:buSzPts val="2400"/>
              <a:buFont typeface="Josefin Sans"/>
              <a:buNone/>
              <a:defRPr b="1" sz="2400">
                <a:solidFill>
                  <a:srgbClr val="FFFFFF"/>
                </a:solidFill>
                <a:latin typeface="Josefin Sans"/>
                <a:ea typeface="Josefin Sans"/>
                <a:cs typeface="Josefin Sans"/>
                <a:sym typeface="Josefin Sans"/>
              </a:defRPr>
            </a:lvl7pPr>
            <a:lvl8pPr indent="0" lvl="7" marL="0" algn="r">
              <a:buClr>
                <a:srgbClr val="FFFFFF"/>
              </a:buClr>
              <a:buSzPts val="2400"/>
              <a:buFont typeface="Josefin Sans"/>
              <a:buNone/>
              <a:defRPr b="1" sz="2400">
                <a:solidFill>
                  <a:srgbClr val="FFFFFF"/>
                </a:solidFill>
                <a:latin typeface="Josefin Sans"/>
                <a:ea typeface="Josefin Sans"/>
                <a:cs typeface="Josefin Sans"/>
                <a:sym typeface="Josefin Sans"/>
              </a:defRPr>
            </a:lvl8pPr>
            <a:lvl9pPr indent="0" lvl="8" marL="0" algn="r">
              <a:buClr>
                <a:srgbClr val="FFFFFF"/>
              </a:buClr>
              <a:buSzPts val="2400"/>
              <a:buFont typeface="Josefin Sans"/>
              <a:buNone/>
              <a:defRPr b="1" sz="2400">
                <a:solidFill>
                  <a:srgbClr val="FFFFFF"/>
                </a:solidFill>
                <a:latin typeface="Josefin Sans"/>
                <a:ea typeface="Josefin Sans"/>
                <a:cs typeface="Josefin Sans"/>
                <a:sym typeface="Josefi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5" name="Shape 225"/>
        <p:cNvGrpSpPr/>
        <p:nvPr/>
      </p:nvGrpSpPr>
      <p:grpSpPr>
        <a:xfrm>
          <a:off x="0" y="0"/>
          <a:ext cx="0" cy="0"/>
          <a:chOff x="0" y="0"/>
          <a:chExt cx="0" cy="0"/>
        </a:xfrm>
      </p:grpSpPr>
      <p:sp>
        <p:nvSpPr>
          <p:cNvPr id="226" name="Google Shape;226;p51"/>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7" name="Google Shape;227;p51"/>
          <p:cNvSpPr txBox="1"/>
          <p:nvPr>
            <p:ph idx="1" type="body"/>
          </p:nvPr>
        </p:nvSpPr>
        <p:spPr>
          <a:xfrm>
            <a:off x="415600" y="1536633"/>
            <a:ext cx="53332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228" name="Google Shape;228;p51"/>
          <p:cNvSpPr txBox="1"/>
          <p:nvPr>
            <p:ph idx="2" type="body"/>
          </p:nvPr>
        </p:nvSpPr>
        <p:spPr>
          <a:xfrm>
            <a:off x="6443200" y="1536633"/>
            <a:ext cx="53332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229" name="Google Shape;229;p51"/>
          <p:cNvSpPr txBox="1"/>
          <p:nvPr>
            <p:ph idx="12" type="sldNum"/>
          </p:nvPr>
        </p:nvSpPr>
        <p:spPr>
          <a:xfrm>
            <a:off x="10504000" y="5992617"/>
            <a:ext cx="685200" cy="524800"/>
          </a:xfrm>
          <a:prstGeom prst="rect">
            <a:avLst/>
          </a:prstGeom>
          <a:noFill/>
          <a:ln>
            <a:noFill/>
          </a:ln>
        </p:spPr>
        <p:txBody>
          <a:bodyPr anchorCtr="0" anchor="ctr" bIns="91425" lIns="91425" spcFirstLastPara="1" rIns="91425" wrap="square" tIns="91425">
            <a:noAutofit/>
          </a:bodyPr>
          <a:lstStyle>
            <a:lvl1pPr indent="0" lvl="0" marL="0" algn="r">
              <a:buClr>
                <a:srgbClr val="FFFFFF"/>
              </a:buClr>
              <a:buSzPts val="2400"/>
              <a:buFont typeface="Josefin Sans"/>
              <a:buNone/>
              <a:defRPr b="1" sz="2400">
                <a:solidFill>
                  <a:srgbClr val="FFFFFF"/>
                </a:solidFill>
                <a:latin typeface="Josefin Sans"/>
                <a:ea typeface="Josefin Sans"/>
                <a:cs typeface="Josefin Sans"/>
                <a:sym typeface="Josefin Sans"/>
              </a:defRPr>
            </a:lvl1pPr>
            <a:lvl2pPr indent="0" lvl="1" marL="0" algn="r">
              <a:buClr>
                <a:srgbClr val="FFFFFF"/>
              </a:buClr>
              <a:buSzPts val="2400"/>
              <a:buFont typeface="Josefin Sans"/>
              <a:buNone/>
              <a:defRPr b="1" sz="2400">
                <a:solidFill>
                  <a:srgbClr val="FFFFFF"/>
                </a:solidFill>
                <a:latin typeface="Josefin Sans"/>
                <a:ea typeface="Josefin Sans"/>
                <a:cs typeface="Josefin Sans"/>
                <a:sym typeface="Josefin Sans"/>
              </a:defRPr>
            </a:lvl2pPr>
            <a:lvl3pPr indent="0" lvl="2" marL="0" algn="r">
              <a:buClr>
                <a:srgbClr val="FFFFFF"/>
              </a:buClr>
              <a:buSzPts val="2400"/>
              <a:buFont typeface="Josefin Sans"/>
              <a:buNone/>
              <a:defRPr b="1" sz="2400">
                <a:solidFill>
                  <a:srgbClr val="FFFFFF"/>
                </a:solidFill>
                <a:latin typeface="Josefin Sans"/>
                <a:ea typeface="Josefin Sans"/>
                <a:cs typeface="Josefin Sans"/>
                <a:sym typeface="Josefin Sans"/>
              </a:defRPr>
            </a:lvl3pPr>
            <a:lvl4pPr indent="0" lvl="3" marL="0" algn="r">
              <a:buClr>
                <a:srgbClr val="FFFFFF"/>
              </a:buClr>
              <a:buSzPts val="2400"/>
              <a:buFont typeface="Josefin Sans"/>
              <a:buNone/>
              <a:defRPr b="1" sz="2400">
                <a:solidFill>
                  <a:srgbClr val="FFFFFF"/>
                </a:solidFill>
                <a:latin typeface="Josefin Sans"/>
                <a:ea typeface="Josefin Sans"/>
                <a:cs typeface="Josefin Sans"/>
                <a:sym typeface="Josefin Sans"/>
              </a:defRPr>
            </a:lvl4pPr>
            <a:lvl5pPr indent="0" lvl="4" marL="0" algn="r">
              <a:buClr>
                <a:srgbClr val="FFFFFF"/>
              </a:buClr>
              <a:buSzPts val="2400"/>
              <a:buFont typeface="Josefin Sans"/>
              <a:buNone/>
              <a:defRPr b="1" sz="2400">
                <a:solidFill>
                  <a:srgbClr val="FFFFFF"/>
                </a:solidFill>
                <a:latin typeface="Josefin Sans"/>
                <a:ea typeface="Josefin Sans"/>
                <a:cs typeface="Josefin Sans"/>
                <a:sym typeface="Josefin Sans"/>
              </a:defRPr>
            </a:lvl5pPr>
            <a:lvl6pPr indent="0" lvl="5" marL="0" algn="r">
              <a:buClr>
                <a:srgbClr val="FFFFFF"/>
              </a:buClr>
              <a:buSzPts val="2400"/>
              <a:buFont typeface="Josefin Sans"/>
              <a:buNone/>
              <a:defRPr b="1" sz="2400">
                <a:solidFill>
                  <a:srgbClr val="FFFFFF"/>
                </a:solidFill>
                <a:latin typeface="Josefin Sans"/>
                <a:ea typeface="Josefin Sans"/>
                <a:cs typeface="Josefin Sans"/>
                <a:sym typeface="Josefin Sans"/>
              </a:defRPr>
            </a:lvl6pPr>
            <a:lvl7pPr indent="0" lvl="6" marL="0" algn="r">
              <a:buClr>
                <a:srgbClr val="FFFFFF"/>
              </a:buClr>
              <a:buSzPts val="2400"/>
              <a:buFont typeface="Josefin Sans"/>
              <a:buNone/>
              <a:defRPr b="1" sz="2400">
                <a:solidFill>
                  <a:srgbClr val="FFFFFF"/>
                </a:solidFill>
                <a:latin typeface="Josefin Sans"/>
                <a:ea typeface="Josefin Sans"/>
                <a:cs typeface="Josefin Sans"/>
                <a:sym typeface="Josefin Sans"/>
              </a:defRPr>
            </a:lvl7pPr>
            <a:lvl8pPr indent="0" lvl="7" marL="0" algn="r">
              <a:buClr>
                <a:srgbClr val="FFFFFF"/>
              </a:buClr>
              <a:buSzPts val="2400"/>
              <a:buFont typeface="Josefin Sans"/>
              <a:buNone/>
              <a:defRPr b="1" sz="2400">
                <a:solidFill>
                  <a:srgbClr val="FFFFFF"/>
                </a:solidFill>
                <a:latin typeface="Josefin Sans"/>
                <a:ea typeface="Josefin Sans"/>
                <a:cs typeface="Josefin Sans"/>
                <a:sym typeface="Josefin Sans"/>
              </a:defRPr>
            </a:lvl8pPr>
            <a:lvl9pPr indent="0" lvl="8" marL="0" algn="r">
              <a:buClr>
                <a:srgbClr val="FFFFFF"/>
              </a:buClr>
              <a:buSzPts val="2400"/>
              <a:buFont typeface="Josefin Sans"/>
              <a:buNone/>
              <a:defRPr b="1" sz="2400">
                <a:solidFill>
                  <a:srgbClr val="FFFFFF"/>
                </a:solidFill>
                <a:latin typeface="Josefin Sans"/>
                <a:ea typeface="Josefin Sans"/>
                <a:cs typeface="Josefin Sans"/>
                <a:sym typeface="Josefi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0" name="Shape 230"/>
        <p:cNvGrpSpPr/>
        <p:nvPr/>
      </p:nvGrpSpPr>
      <p:grpSpPr>
        <a:xfrm>
          <a:off x="0" y="0"/>
          <a:ext cx="0" cy="0"/>
          <a:chOff x="0" y="0"/>
          <a:chExt cx="0" cy="0"/>
        </a:xfrm>
      </p:grpSpPr>
      <p:sp>
        <p:nvSpPr>
          <p:cNvPr id="231" name="Google Shape;231;p52"/>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2" name="Google Shape;232;p52"/>
          <p:cNvSpPr txBox="1"/>
          <p:nvPr>
            <p:ph idx="12" type="sldNum"/>
          </p:nvPr>
        </p:nvSpPr>
        <p:spPr>
          <a:xfrm>
            <a:off x="10504000" y="5992617"/>
            <a:ext cx="685200" cy="524800"/>
          </a:xfrm>
          <a:prstGeom prst="rect">
            <a:avLst/>
          </a:prstGeom>
          <a:noFill/>
          <a:ln>
            <a:noFill/>
          </a:ln>
        </p:spPr>
        <p:txBody>
          <a:bodyPr anchorCtr="0" anchor="ctr" bIns="91425" lIns="91425" spcFirstLastPara="1" rIns="91425" wrap="square" tIns="91425">
            <a:noAutofit/>
          </a:bodyPr>
          <a:lstStyle>
            <a:lvl1pPr indent="0" lvl="0" marL="0" algn="r">
              <a:buClr>
                <a:srgbClr val="FFFFFF"/>
              </a:buClr>
              <a:buSzPts val="2400"/>
              <a:buFont typeface="Josefin Sans"/>
              <a:buNone/>
              <a:defRPr b="1" sz="2400">
                <a:solidFill>
                  <a:srgbClr val="FFFFFF"/>
                </a:solidFill>
                <a:latin typeface="Josefin Sans"/>
                <a:ea typeface="Josefin Sans"/>
                <a:cs typeface="Josefin Sans"/>
                <a:sym typeface="Josefin Sans"/>
              </a:defRPr>
            </a:lvl1pPr>
            <a:lvl2pPr indent="0" lvl="1" marL="0" algn="r">
              <a:buClr>
                <a:srgbClr val="FFFFFF"/>
              </a:buClr>
              <a:buSzPts val="2400"/>
              <a:buFont typeface="Josefin Sans"/>
              <a:buNone/>
              <a:defRPr b="1" sz="2400">
                <a:solidFill>
                  <a:srgbClr val="FFFFFF"/>
                </a:solidFill>
                <a:latin typeface="Josefin Sans"/>
                <a:ea typeface="Josefin Sans"/>
                <a:cs typeface="Josefin Sans"/>
                <a:sym typeface="Josefin Sans"/>
              </a:defRPr>
            </a:lvl2pPr>
            <a:lvl3pPr indent="0" lvl="2" marL="0" algn="r">
              <a:buClr>
                <a:srgbClr val="FFFFFF"/>
              </a:buClr>
              <a:buSzPts val="2400"/>
              <a:buFont typeface="Josefin Sans"/>
              <a:buNone/>
              <a:defRPr b="1" sz="2400">
                <a:solidFill>
                  <a:srgbClr val="FFFFFF"/>
                </a:solidFill>
                <a:latin typeface="Josefin Sans"/>
                <a:ea typeface="Josefin Sans"/>
                <a:cs typeface="Josefin Sans"/>
                <a:sym typeface="Josefin Sans"/>
              </a:defRPr>
            </a:lvl3pPr>
            <a:lvl4pPr indent="0" lvl="3" marL="0" algn="r">
              <a:buClr>
                <a:srgbClr val="FFFFFF"/>
              </a:buClr>
              <a:buSzPts val="2400"/>
              <a:buFont typeface="Josefin Sans"/>
              <a:buNone/>
              <a:defRPr b="1" sz="2400">
                <a:solidFill>
                  <a:srgbClr val="FFFFFF"/>
                </a:solidFill>
                <a:latin typeface="Josefin Sans"/>
                <a:ea typeface="Josefin Sans"/>
                <a:cs typeface="Josefin Sans"/>
                <a:sym typeface="Josefin Sans"/>
              </a:defRPr>
            </a:lvl4pPr>
            <a:lvl5pPr indent="0" lvl="4" marL="0" algn="r">
              <a:buClr>
                <a:srgbClr val="FFFFFF"/>
              </a:buClr>
              <a:buSzPts val="2400"/>
              <a:buFont typeface="Josefin Sans"/>
              <a:buNone/>
              <a:defRPr b="1" sz="2400">
                <a:solidFill>
                  <a:srgbClr val="FFFFFF"/>
                </a:solidFill>
                <a:latin typeface="Josefin Sans"/>
                <a:ea typeface="Josefin Sans"/>
                <a:cs typeface="Josefin Sans"/>
                <a:sym typeface="Josefin Sans"/>
              </a:defRPr>
            </a:lvl5pPr>
            <a:lvl6pPr indent="0" lvl="5" marL="0" algn="r">
              <a:buClr>
                <a:srgbClr val="FFFFFF"/>
              </a:buClr>
              <a:buSzPts val="2400"/>
              <a:buFont typeface="Josefin Sans"/>
              <a:buNone/>
              <a:defRPr b="1" sz="2400">
                <a:solidFill>
                  <a:srgbClr val="FFFFFF"/>
                </a:solidFill>
                <a:latin typeface="Josefin Sans"/>
                <a:ea typeface="Josefin Sans"/>
                <a:cs typeface="Josefin Sans"/>
                <a:sym typeface="Josefin Sans"/>
              </a:defRPr>
            </a:lvl6pPr>
            <a:lvl7pPr indent="0" lvl="6" marL="0" algn="r">
              <a:buClr>
                <a:srgbClr val="FFFFFF"/>
              </a:buClr>
              <a:buSzPts val="2400"/>
              <a:buFont typeface="Josefin Sans"/>
              <a:buNone/>
              <a:defRPr b="1" sz="2400">
                <a:solidFill>
                  <a:srgbClr val="FFFFFF"/>
                </a:solidFill>
                <a:latin typeface="Josefin Sans"/>
                <a:ea typeface="Josefin Sans"/>
                <a:cs typeface="Josefin Sans"/>
                <a:sym typeface="Josefin Sans"/>
              </a:defRPr>
            </a:lvl7pPr>
            <a:lvl8pPr indent="0" lvl="7" marL="0" algn="r">
              <a:buClr>
                <a:srgbClr val="FFFFFF"/>
              </a:buClr>
              <a:buSzPts val="2400"/>
              <a:buFont typeface="Josefin Sans"/>
              <a:buNone/>
              <a:defRPr b="1" sz="2400">
                <a:solidFill>
                  <a:srgbClr val="FFFFFF"/>
                </a:solidFill>
                <a:latin typeface="Josefin Sans"/>
                <a:ea typeface="Josefin Sans"/>
                <a:cs typeface="Josefin Sans"/>
                <a:sym typeface="Josefin Sans"/>
              </a:defRPr>
            </a:lvl8pPr>
            <a:lvl9pPr indent="0" lvl="8" marL="0" algn="r">
              <a:buClr>
                <a:srgbClr val="FFFFFF"/>
              </a:buClr>
              <a:buSzPts val="2400"/>
              <a:buFont typeface="Josefin Sans"/>
              <a:buNone/>
              <a:defRPr b="1" sz="2400">
                <a:solidFill>
                  <a:srgbClr val="FFFFFF"/>
                </a:solidFill>
                <a:latin typeface="Josefin Sans"/>
                <a:ea typeface="Josefin Sans"/>
                <a:cs typeface="Josefin Sans"/>
                <a:sym typeface="Josefi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233" name="Shape 233"/>
        <p:cNvGrpSpPr/>
        <p:nvPr/>
      </p:nvGrpSpPr>
      <p:grpSpPr>
        <a:xfrm>
          <a:off x="0" y="0"/>
          <a:ext cx="0" cy="0"/>
          <a:chOff x="0" y="0"/>
          <a:chExt cx="0" cy="0"/>
        </a:xfrm>
      </p:grpSpPr>
      <p:sp>
        <p:nvSpPr>
          <p:cNvPr id="234" name="Google Shape;234;p53"/>
          <p:cNvSpPr txBox="1"/>
          <p:nvPr>
            <p:ph type="title"/>
          </p:nvPr>
        </p:nvSpPr>
        <p:spPr>
          <a:xfrm>
            <a:off x="415600" y="740800"/>
            <a:ext cx="3744000" cy="1007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5" name="Google Shape;235;p53"/>
          <p:cNvSpPr txBox="1"/>
          <p:nvPr>
            <p:ph idx="1" type="body"/>
          </p:nvPr>
        </p:nvSpPr>
        <p:spPr>
          <a:xfrm>
            <a:off x="415600" y="1852800"/>
            <a:ext cx="3744000" cy="42392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236" name="Google Shape;236;p53"/>
          <p:cNvSpPr txBox="1"/>
          <p:nvPr>
            <p:ph idx="12" type="sldNum"/>
          </p:nvPr>
        </p:nvSpPr>
        <p:spPr>
          <a:xfrm>
            <a:off x="10504000" y="5992617"/>
            <a:ext cx="685200" cy="524800"/>
          </a:xfrm>
          <a:prstGeom prst="rect">
            <a:avLst/>
          </a:prstGeom>
          <a:noFill/>
          <a:ln>
            <a:noFill/>
          </a:ln>
        </p:spPr>
        <p:txBody>
          <a:bodyPr anchorCtr="0" anchor="ctr" bIns="91425" lIns="91425" spcFirstLastPara="1" rIns="91425" wrap="square" tIns="91425">
            <a:noAutofit/>
          </a:bodyPr>
          <a:lstStyle>
            <a:lvl1pPr indent="0" lvl="0" marL="0" algn="r">
              <a:buClr>
                <a:srgbClr val="FFFFFF"/>
              </a:buClr>
              <a:buSzPts val="2400"/>
              <a:buFont typeface="Josefin Sans"/>
              <a:buNone/>
              <a:defRPr b="1" sz="2400">
                <a:solidFill>
                  <a:srgbClr val="FFFFFF"/>
                </a:solidFill>
                <a:latin typeface="Josefin Sans"/>
                <a:ea typeface="Josefin Sans"/>
                <a:cs typeface="Josefin Sans"/>
                <a:sym typeface="Josefin Sans"/>
              </a:defRPr>
            </a:lvl1pPr>
            <a:lvl2pPr indent="0" lvl="1" marL="0" algn="r">
              <a:buClr>
                <a:srgbClr val="FFFFFF"/>
              </a:buClr>
              <a:buSzPts val="2400"/>
              <a:buFont typeface="Josefin Sans"/>
              <a:buNone/>
              <a:defRPr b="1" sz="2400">
                <a:solidFill>
                  <a:srgbClr val="FFFFFF"/>
                </a:solidFill>
                <a:latin typeface="Josefin Sans"/>
                <a:ea typeface="Josefin Sans"/>
                <a:cs typeface="Josefin Sans"/>
                <a:sym typeface="Josefin Sans"/>
              </a:defRPr>
            </a:lvl2pPr>
            <a:lvl3pPr indent="0" lvl="2" marL="0" algn="r">
              <a:buClr>
                <a:srgbClr val="FFFFFF"/>
              </a:buClr>
              <a:buSzPts val="2400"/>
              <a:buFont typeface="Josefin Sans"/>
              <a:buNone/>
              <a:defRPr b="1" sz="2400">
                <a:solidFill>
                  <a:srgbClr val="FFFFFF"/>
                </a:solidFill>
                <a:latin typeface="Josefin Sans"/>
                <a:ea typeface="Josefin Sans"/>
                <a:cs typeface="Josefin Sans"/>
                <a:sym typeface="Josefin Sans"/>
              </a:defRPr>
            </a:lvl3pPr>
            <a:lvl4pPr indent="0" lvl="3" marL="0" algn="r">
              <a:buClr>
                <a:srgbClr val="FFFFFF"/>
              </a:buClr>
              <a:buSzPts val="2400"/>
              <a:buFont typeface="Josefin Sans"/>
              <a:buNone/>
              <a:defRPr b="1" sz="2400">
                <a:solidFill>
                  <a:srgbClr val="FFFFFF"/>
                </a:solidFill>
                <a:latin typeface="Josefin Sans"/>
                <a:ea typeface="Josefin Sans"/>
                <a:cs typeface="Josefin Sans"/>
                <a:sym typeface="Josefin Sans"/>
              </a:defRPr>
            </a:lvl4pPr>
            <a:lvl5pPr indent="0" lvl="4" marL="0" algn="r">
              <a:buClr>
                <a:srgbClr val="FFFFFF"/>
              </a:buClr>
              <a:buSzPts val="2400"/>
              <a:buFont typeface="Josefin Sans"/>
              <a:buNone/>
              <a:defRPr b="1" sz="2400">
                <a:solidFill>
                  <a:srgbClr val="FFFFFF"/>
                </a:solidFill>
                <a:latin typeface="Josefin Sans"/>
                <a:ea typeface="Josefin Sans"/>
                <a:cs typeface="Josefin Sans"/>
                <a:sym typeface="Josefin Sans"/>
              </a:defRPr>
            </a:lvl5pPr>
            <a:lvl6pPr indent="0" lvl="5" marL="0" algn="r">
              <a:buClr>
                <a:srgbClr val="FFFFFF"/>
              </a:buClr>
              <a:buSzPts val="2400"/>
              <a:buFont typeface="Josefin Sans"/>
              <a:buNone/>
              <a:defRPr b="1" sz="2400">
                <a:solidFill>
                  <a:srgbClr val="FFFFFF"/>
                </a:solidFill>
                <a:latin typeface="Josefin Sans"/>
                <a:ea typeface="Josefin Sans"/>
                <a:cs typeface="Josefin Sans"/>
                <a:sym typeface="Josefin Sans"/>
              </a:defRPr>
            </a:lvl6pPr>
            <a:lvl7pPr indent="0" lvl="6" marL="0" algn="r">
              <a:buClr>
                <a:srgbClr val="FFFFFF"/>
              </a:buClr>
              <a:buSzPts val="2400"/>
              <a:buFont typeface="Josefin Sans"/>
              <a:buNone/>
              <a:defRPr b="1" sz="2400">
                <a:solidFill>
                  <a:srgbClr val="FFFFFF"/>
                </a:solidFill>
                <a:latin typeface="Josefin Sans"/>
                <a:ea typeface="Josefin Sans"/>
                <a:cs typeface="Josefin Sans"/>
                <a:sym typeface="Josefin Sans"/>
              </a:defRPr>
            </a:lvl7pPr>
            <a:lvl8pPr indent="0" lvl="7" marL="0" algn="r">
              <a:buClr>
                <a:srgbClr val="FFFFFF"/>
              </a:buClr>
              <a:buSzPts val="2400"/>
              <a:buFont typeface="Josefin Sans"/>
              <a:buNone/>
              <a:defRPr b="1" sz="2400">
                <a:solidFill>
                  <a:srgbClr val="FFFFFF"/>
                </a:solidFill>
                <a:latin typeface="Josefin Sans"/>
                <a:ea typeface="Josefin Sans"/>
                <a:cs typeface="Josefin Sans"/>
                <a:sym typeface="Josefin Sans"/>
              </a:defRPr>
            </a:lvl8pPr>
            <a:lvl9pPr indent="0" lvl="8" marL="0" algn="r">
              <a:buClr>
                <a:srgbClr val="FFFFFF"/>
              </a:buClr>
              <a:buSzPts val="2400"/>
              <a:buFont typeface="Josefin Sans"/>
              <a:buNone/>
              <a:defRPr b="1" sz="2400">
                <a:solidFill>
                  <a:srgbClr val="FFFFFF"/>
                </a:solidFill>
                <a:latin typeface="Josefin Sans"/>
                <a:ea typeface="Josefin Sans"/>
                <a:cs typeface="Josefin Sans"/>
                <a:sym typeface="Josefi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237" name="Shape 237"/>
        <p:cNvGrpSpPr/>
        <p:nvPr/>
      </p:nvGrpSpPr>
      <p:grpSpPr>
        <a:xfrm>
          <a:off x="0" y="0"/>
          <a:ext cx="0" cy="0"/>
          <a:chOff x="0" y="0"/>
          <a:chExt cx="0" cy="0"/>
        </a:xfrm>
      </p:grpSpPr>
      <p:sp>
        <p:nvSpPr>
          <p:cNvPr id="238" name="Google Shape;238;p54"/>
          <p:cNvSpPr txBox="1"/>
          <p:nvPr>
            <p:ph type="title"/>
          </p:nvPr>
        </p:nvSpPr>
        <p:spPr>
          <a:xfrm>
            <a:off x="653667" y="600200"/>
            <a:ext cx="8490400" cy="5454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sp>
        <p:nvSpPr>
          <p:cNvPr id="239" name="Google Shape;239;p54"/>
          <p:cNvSpPr txBox="1"/>
          <p:nvPr>
            <p:ph idx="12" type="sldNum"/>
          </p:nvPr>
        </p:nvSpPr>
        <p:spPr>
          <a:xfrm>
            <a:off x="10504000" y="5992617"/>
            <a:ext cx="685200" cy="524800"/>
          </a:xfrm>
          <a:prstGeom prst="rect">
            <a:avLst/>
          </a:prstGeom>
          <a:noFill/>
          <a:ln>
            <a:noFill/>
          </a:ln>
        </p:spPr>
        <p:txBody>
          <a:bodyPr anchorCtr="0" anchor="ctr" bIns="91425" lIns="91425" spcFirstLastPara="1" rIns="91425" wrap="square" tIns="91425">
            <a:noAutofit/>
          </a:bodyPr>
          <a:lstStyle>
            <a:lvl1pPr indent="0" lvl="0" marL="0" algn="r">
              <a:buClr>
                <a:srgbClr val="FFFFFF"/>
              </a:buClr>
              <a:buSzPts val="2400"/>
              <a:buFont typeface="Josefin Sans"/>
              <a:buNone/>
              <a:defRPr b="1" sz="2400">
                <a:solidFill>
                  <a:srgbClr val="FFFFFF"/>
                </a:solidFill>
                <a:latin typeface="Josefin Sans"/>
                <a:ea typeface="Josefin Sans"/>
                <a:cs typeface="Josefin Sans"/>
                <a:sym typeface="Josefin Sans"/>
              </a:defRPr>
            </a:lvl1pPr>
            <a:lvl2pPr indent="0" lvl="1" marL="0" algn="r">
              <a:buClr>
                <a:srgbClr val="FFFFFF"/>
              </a:buClr>
              <a:buSzPts val="2400"/>
              <a:buFont typeface="Josefin Sans"/>
              <a:buNone/>
              <a:defRPr b="1" sz="2400">
                <a:solidFill>
                  <a:srgbClr val="FFFFFF"/>
                </a:solidFill>
                <a:latin typeface="Josefin Sans"/>
                <a:ea typeface="Josefin Sans"/>
                <a:cs typeface="Josefin Sans"/>
                <a:sym typeface="Josefin Sans"/>
              </a:defRPr>
            </a:lvl2pPr>
            <a:lvl3pPr indent="0" lvl="2" marL="0" algn="r">
              <a:buClr>
                <a:srgbClr val="FFFFFF"/>
              </a:buClr>
              <a:buSzPts val="2400"/>
              <a:buFont typeface="Josefin Sans"/>
              <a:buNone/>
              <a:defRPr b="1" sz="2400">
                <a:solidFill>
                  <a:srgbClr val="FFFFFF"/>
                </a:solidFill>
                <a:latin typeface="Josefin Sans"/>
                <a:ea typeface="Josefin Sans"/>
                <a:cs typeface="Josefin Sans"/>
                <a:sym typeface="Josefin Sans"/>
              </a:defRPr>
            </a:lvl3pPr>
            <a:lvl4pPr indent="0" lvl="3" marL="0" algn="r">
              <a:buClr>
                <a:srgbClr val="FFFFFF"/>
              </a:buClr>
              <a:buSzPts val="2400"/>
              <a:buFont typeface="Josefin Sans"/>
              <a:buNone/>
              <a:defRPr b="1" sz="2400">
                <a:solidFill>
                  <a:srgbClr val="FFFFFF"/>
                </a:solidFill>
                <a:latin typeface="Josefin Sans"/>
                <a:ea typeface="Josefin Sans"/>
                <a:cs typeface="Josefin Sans"/>
                <a:sym typeface="Josefin Sans"/>
              </a:defRPr>
            </a:lvl4pPr>
            <a:lvl5pPr indent="0" lvl="4" marL="0" algn="r">
              <a:buClr>
                <a:srgbClr val="FFFFFF"/>
              </a:buClr>
              <a:buSzPts val="2400"/>
              <a:buFont typeface="Josefin Sans"/>
              <a:buNone/>
              <a:defRPr b="1" sz="2400">
                <a:solidFill>
                  <a:srgbClr val="FFFFFF"/>
                </a:solidFill>
                <a:latin typeface="Josefin Sans"/>
                <a:ea typeface="Josefin Sans"/>
                <a:cs typeface="Josefin Sans"/>
                <a:sym typeface="Josefin Sans"/>
              </a:defRPr>
            </a:lvl5pPr>
            <a:lvl6pPr indent="0" lvl="5" marL="0" algn="r">
              <a:buClr>
                <a:srgbClr val="FFFFFF"/>
              </a:buClr>
              <a:buSzPts val="2400"/>
              <a:buFont typeface="Josefin Sans"/>
              <a:buNone/>
              <a:defRPr b="1" sz="2400">
                <a:solidFill>
                  <a:srgbClr val="FFFFFF"/>
                </a:solidFill>
                <a:latin typeface="Josefin Sans"/>
                <a:ea typeface="Josefin Sans"/>
                <a:cs typeface="Josefin Sans"/>
                <a:sym typeface="Josefin Sans"/>
              </a:defRPr>
            </a:lvl6pPr>
            <a:lvl7pPr indent="0" lvl="6" marL="0" algn="r">
              <a:buClr>
                <a:srgbClr val="FFFFFF"/>
              </a:buClr>
              <a:buSzPts val="2400"/>
              <a:buFont typeface="Josefin Sans"/>
              <a:buNone/>
              <a:defRPr b="1" sz="2400">
                <a:solidFill>
                  <a:srgbClr val="FFFFFF"/>
                </a:solidFill>
                <a:latin typeface="Josefin Sans"/>
                <a:ea typeface="Josefin Sans"/>
                <a:cs typeface="Josefin Sans"/>
                <a:sym typeface="Josefin Sans"/>
              </a:defRPr>
            </a:lvl7pPr>
            <a:lvl8pPr indent="0" lvl="7" marL="0" algn="r">
              <a:buClr>
                <a:srgbClr val="FFFFFF"/>
              </a:buClr>
              <a:buSzPts val="2400"/>
              <a:buFont typeface="Josefin Sans"/>
              <a:buNone/>
              <a:defRPr b="1" sz="2400">
                <a:solidFill>
                  <a:srgbClr val="FFFFFF"/>
                </a:solidFill>
                <a:latin typeface="Josefin Sans"/>
                <a:ea typeface="Josefin Sans"/>
                <a:cs typeface="Josefin Sans"/>
                <a:sym typeface="Josefin Sans"/>
              </a:defRPr>
            </a:lvl8pPr>
            <a:lvl9pPr indent="0" lvl="8" marL="0" algn="r">
              <a:buClr>
                <a:srgbClr val="FFFFFF"/>
              </a:buClr>
              <a:buSzPts val="2400"/>
              <a:buFont typeface="Josefin Sans"/>
              <a:buNone/>
              <a:defRPr b="1" sz="2400">
                <a:solidFill>
                  <a:srgbClr val="FFFFFF"/>
                </a:solidFill>
                <a:latin typeface="Josefin Sans"/>
                <a:ea typeface="Josefin Sans"/>
                <a:cs typeface="Josefin Sans"/>
                <a:sym typeface="Josefi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40" name="Shape 240"/>
        <p:cNvGrpSpPr/>
        <p:nvPr/>
      </p:nvGrpSpPr>
      <p:grpSpPr>
        <a:xfrm>
          <a:off x="0" y="0"/>
          <a:ext cx="0" cy="0"/>
          <a:chOff x="0" y="0"/>
          <a:chExt cx="0" cy="0"/>
        </a:xfrm>
      </p:grpSpPr>
      <p:sp>
        <p:nvSpPr>
          <p:cNvPr id="241" name="Google Shape;241;p55"/>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42" name="Google Shape;242;p55"/>
          <p:cNvSpPr txBox="1"/>
          <p:nvPr>
            <p:ph type="title"/>
          </p:nvPr>
        </p:nvSpPr>
        <p:spPr>
          <a:xfrm>
            <a:off x="354000" y="1644233"/>
            <a:ext cx="5393600" cy="1976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p:txBody>
      </p:sp>
      <p:sp>
        <p:nvSpPr>
          <p:cNvPr id="243" name="Google Shape;243;p55"/>
          <p:cNvSpPr txBox="1"/>
          <p:nvPr>
            <p:ph idx="1" type="subTitle"/>
          </p:nvPr>
        </p:nvSpPr>
        <p:spPr>
          <a:xfrm>
            <a:off x="354000" y="3737433"/>
            <a:ext cx="5393600" cy="164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244" name="Google Shape;244;p55"/>
          <p:cNvSpPr txBox="1"/>
          <p:nvPr>
            <p:ph idx="2" type="body"/>
          </p:nvPr>
        </p:nvSpPr>
        <p:spPr>
          <a:xfrm>
            <a:off x="6586000" y="965433"/>
            <a:ext cx="5116000" cy="4926800"/>
          </a:xfrm>
          <a:prstGeom prst="rect">
            <a:avLst/>
          </a:prstGeom>
          <a:noFill/>
          <a:ln>
            <a:noFill/>
          </a:ln>
        </p:spPr>
        <p:txBody>
          <a:bodyPr anchorCtr="0" anchor="ctr"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245" name="Google Shape;245;p55"/>
          <p:cNvSpPr txBox="1"/>
          <p:nvPr>
            <p:ph idx="12" type="sldNum"/>
          </p:nvPr>
        </p:nvSpPr>
        <p:spPr>
          <a:xfrm>
            <a:off x="10504000" y="5992617"/>
            <a:ext cx="685200" cy="524800"/>
          </a:xfrm>
          <a:prstGeom prst="rect">
            <a:avLst/>
          </a:prstGeom>
          <a:noFill/>
          <a:ln>
            <a:noFill/>
          </a:ln>
        </p:spPr>
        <p:txBody>
          <a:bodyPr anchorCtr="0" anchor="ctr" bIns="91425" lIns="91425" spcFirstLastPara="1" rIns="91425" wrap="square" tIns="91425">
            <a:noAutofit/>
          </a:bodyPr>
          <a:lstStyle>
            <a:lvl1pPr indent="0" lvl="0" marL="0" algn="r">
              <a:buClr>
                <a:srgbClr val="FFFFFF"/>
              </a:buClr>
              <a:buSzPts val="2400"/>
              <a:buFont typeface="Josefin Sans"/>
              <a:buNone/>
              <a:defRPr b="1" sz="2400">
                <a:solidFill>
                  <a:srgbClr val="FFFFFF"/>
                </a:solidFill>
                <a:latin typeface="Josefin Sans"/>
                <a:ea typeface="Josefin Sans"/>
                <a:cs typeface="Josefin Sans"/>
                <a:sym typeface="Josefin Sans"/>
              </a:defRPr>
            </a:lvl1pPr>
            <a:lvl2pPr indent="0" lvl="1" marL="0" algn="r">
              <a:buClr>
                <a:srgbClr val="FFFFFF"/>
              </a:buClr>
              <a:buSzPts val="2400"/>
              <a:buFont typeface="Josefin Sans"/>
              <a:buNone/>
              <a:defRPr b="1" sz="2400">
                <a:solidFill>
                  <a:srgbClr val="FFFFFF"/>
                </a:solidFill>
                <a:latin typeface="Josefin Sans"/>
                <a:ea typeface="Josefin Sans"/>
                <a:cs typeface="Josefin Sans"/>
                <a:sym typeface="Josefin Sans"/>
              </a:defRPr>
            </a:lvl2pPr>
            <a:lvl3pPr indent="0" lvl="2" marL="0" algn="r">
              <a:buClr>
                <a:srgbClr val="FFFFFF"/>
              </a:buClr>
              <a:buSzPts val="2400"/>
              <a:buFont typeface="Josefin Sans"/>
              <a:buNone/>
              <a:defRPr b="1" sz="2400">
                <a:solidFill>
                  <a:srgbClr val="FFFFFF"/>
                </a:solidFill>
                <a:latin typeface="Josefin Sans"/>
                <a:ea typeface="Josefin Sans"/>
                <a:cs typeface="Josefin Sans"/>
                <a:sym typeface="Josefin Sans"/>
              </a:defRPr>
            </a:lvl3pPr>
            <a:lvl4pPr indent="0" lvl="3" marL="0" algn="r">
              <a:buClr>
                <a:srgbClr val="FFFFFF"/>
              </a:buClr>
              <a:buSzPts val="2400"/>
              <a:buFont typeface="Josefin Sans"/>
              <a:buNone/>
              <a:defRPr b="1" sz="2400">
                <a:solidFill>
                  <a:srgbClr val="FFFFFF"/>
                </a:solidFill>
                <a:latin typeface="Josefin Sans"/>
                <a:ea typeface="Josefin Sans"/>
                <a:cs typeface="Josefin Sans"/>
                <a:sym typeface="Josefin Sans"/>
              </a:defRPr>
            </a:lvl4pPr>
            <a:lvl5pPr indent="0" lvl="4" marL="0" algn="r">
              <a:buClr>
                <a:srgbClr val="FFFFFF"/>
              </a:buClr>
              <a:buSzPts val="2400"/>
              <a:buFont typeface="Josefin Sans"/>
              <a:buNone/>
              <a:defRPr b="1" sz="2400">
                <a:solidFill>
                  <a:srgbClr val="FFFFFF"/>
                </a:solidFill>
                <a:latin typeface="Josefin Sans"/>
                <a:ea typeface="Josefin Sans"/>
                <a:cs typeface="Josefin Sans"/>
                <a:sym typeface="Josefin Sans"/>
              </a:defRPr>
            </a:lvl5pPr>
            <a:lvl6pPr indent="0" lvl="5" marL="0" algn="r">
              <a:buClr>
                <a:srgbClr val="FFFFFF"/>
              </a:buClr>
              <a:buSzPts val="2400"/>
              <a:buFont typeface="Josefin Sans"/>
              <a:buNone/>
              <a:defRPr b="1" sz="2400">
                <a:solidFill>
                  <a:srgbClr val="FFFFFF"/>
                </a:solidFill>
                <a:latin typeface="Josefin Sans"/>
                <a:ea typeface="Josefin Sans"/>
                <a:cs typeface="Josefin Sans"/>
                <a:sym typeface="Josefin Sans"/>
              </a:defRPr>
            </a:lvl6pPr>
            <a:lvl7pPr indent="0" lvl="6" marL="0" algn="r">
              <a:buClr>
                <a:srgbClr val="FFFFFF"/>
              </a:buClr>
              <a:buSzPts val="2400"/>
              <a:buFont typeface="Josefin Sans"/>
              <a:buNone/>
              <a:defRPr b="1" sz="2400">
                <a:solidFill>
                  <a:srgbClr val="FFFFFF"/>
                </a:solidFill>
                <a:latin typeface="Josefin Sans"/>
                <a:ea typeface="Josefin Sans"/>
                <a:cs typeface="Josefin Sans"/>
                <a:sym typeface="Josefin Sans"/>
              </a:defRPr>
            </a:lvl7pPr>
            <a:lvl8pPr indent="0" lvl="7" marL="0" algn="r">
              <a:buClr>
                <a:srgbClr val="FFFFFF"/>
              </a:buClr>
              <a:buSzPts val="2400"/>
              <a:buFont typeface="Josefin Sans"/>
              <a:buNone/>
              <a:defRPr b="1" sz="2400">
                <a:solidFill>
                  <a:srgbClr val="FFFFFF"/>
                </a:solidFill>
                <a:latin typeface="Josefin Sans"/>
                <a:ea typeface="Josefin Sans"/>
                <a:cs typeface="Josefin Sans"/>
                <a:sym typeface="Josefin Sans"/>
              </a:defRPr>
            </a:lvl8pPr>
            <a:lvl9pPr indent="0" lvl="8" marL="0" algn="r">
              <a:buClr>
                <a:srgbClr val="FFFFFF"/>
              </a:buClr>
              <a:buSzPts val="2400"/>
              <a:buFont typeface="Josefin Sans"/>
              <a:buNone/>
              <a:defRPr b="1" sz="2400">
                <a:solidFill>
                  <a:srgbClr val="FFFFFF"/>
                </a:solidFill>
                <a:latin typeface="Josefin Sans"/>
                <a:ea typeface="Josefin Sans"/>
                <a:cs typeface="Josefin Sans"/>
                <a:sym typeface="Josefi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3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3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2" name="Google Shape;32;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246" name="Shape 246"/>
        <p:cNvGrpSpPr/>
        <p:nvPr/>
      </p:nvGrpSpPr>
      <p:grpSpPr>
        <a:xfrm>
          <a:off x="0" y="0"/>
          <a:ext cx="0" cy="0"/>
          <a:chOff x="0" y="0"/>
          <a:chExt cx="0" cy="0"/>
        </a:xfrm>
      </p:grpSpPr>
      <p:sp>
        <p:nvSpPr>
          <p:cNvPr id="247" name="Google Shape;247;p56"/>
          <p:cNvSpPr txBox="1"/>
          <p:nvPr>
            <p:ph idx="1" type="body"/>
          </p:nvPr>
        </p:nvSpPr>
        <p:spPr>
          <a:xfrm>
            <a:off x="415600" y="5640767"/>
            <a:ext cx="7998400" cy="8068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248" name="Google Shape;248;p56"/>
          <p:cNvSpPr txBox="1"/>
          <p:nvPr>
            <p:ph idx="12" type="sldNum"/>
          </p:nvPr>
        </p:nvSpPr>
        <p:spPr>
          <a:xfrm>
            <a:off x="10504000" y="5992617"/>
            <a:ext cx="685200" cy="524800"/>
          </a:xfrm>
          <a:prstGeom prst="rect">
            <a:avLst/>
          </a:prstGeom>
          <a:noFill/>
          <a:ln>
            <a:noFill/>
          </a:ln>
        </p:spPr>
        <p:txBody>
          <a:bodyPr anchorCtr="0" anchor="ctr" bIns="91425" lIns="91425" spcFirstLastPara="1" rIns="91425" wrap="square" tIns="91425">
            <a:noAutofit/>
          </a:bodyPr>
          <a:lstStyle>
            <a:lvl1pPr indent="0" lvl="0" marL="0" algn="r">
              <a:buClr>
                <a:srgbClr val="FFFFFF"/>
              </a:buClr>
              <a:buSzPts val="2400"/>
              <a:buFont typeface="Josefin Sans"/>
              <a:buNone/>
              <a:defRPr b="1" sz="2400">
                <a:solidFill>
                  <a:srgbClr val="FFFFFF"/>
                </a:solidFill>
                <a:latin typeface="Josefin Sans"/>
                <a:ea typeface="Josefin Sans"/>
                <a:cs typeface="Josefin Sans"/>
                <a:sym typeface="Josefin Sans"/>
              </a:defRPr>
            </a:lvl1pPr>
            <a:lvl2pPr indent="0" lvl="1" marL="0" algn="r">
              <a:buClr>
                <a:srgbClr val="FFFFFF"/>
              </a:buClr>
              <a:buSzPts val="2400"/>
              <a:buFont typeface="Josefin Sans"/>
              <a:buNone/>
              <a:defRPr b="1" sz="2400">
                <a:solidFill>
                  <a:srgbClr val="FFFFFF"/>
                </a:solidFill>
                <a:latin typeface="Josefin Sans"/>
                <a:ea typeface="Josefin Sans"/>
                <a:cs typeface="Josefin Sans"/>
                <a:sym typeface="Josefin Sans"/>
              </a:defRPr>
            </a:lvl2pPr>
            <a:lvl3pPr indent="0" lvl="2" marL="0" algn="r">
              <a:buClr>
                <a:srgbClr val="FFFFFF"/>
              </a:buClr>
              <a:buSzPts val="2400"/>
              <a:buFont typeface="Josefin Sans"/>
              <a:buNone/>
              <a:defRPr b="1" sz="2400">
                <a:solidFill>
                  <a:srgbClr val="FFFFFF"/>
                </a:solidFill>
                <a:latin typeface="Josefin Sans"/>
                <a:ea typeface="Josefin Sans"/>
                <a:cs typeface="Josefin Sans"/>
                <a:sym typeface="Josefin Sans"/>
              </a:defRPr>
            </a:lvl3pPr>
            <a:lvl4pPr indent="0" lvl="3" marL="0" algn="r">
              <a:buClr>
                <a:srgbClr val="FFFFFF"/>
              </a:buClr>
              <a:buSzPts val="2400"/>
              <a:buFont typeface="Josefin Sans"/>
              <a:buNone/>
              <a:defRPr b="1" sz="2400">
                <a:solidFill>
                  <a:srgbClr val="FFFFFF"/>
                </a:solidFill>
                <a:latin typeface="Josefin Sans"/>
                <a:ea typeface="Josefin Sans"/>
                <a:cs typeface="Josefin Sans"/>
                <a:sym typeface="Josefin Sans"/>
              </a:defRPr>
            </a:lvl4pPr>
            <a:lvl5pPr indent="0" lvl="4" marL="0" algn="r">
              <a:buClr>
                <a:srgbClr val="FFFFFF"/>
              </a:buClr>
              <a:buSzPts val="2400"/>
              <a:buFont typeface="Josefin Sans"/>
              <a:buNone/>
              <a:defRPr b="1" sz="2400">
                <a:solidFill>
                  <a:srgbClr val="FFFFFF"/>
                </a:solidFill>
                <a:latin typeface="Josefin Sans"/>
                <a:ea typeface="Josefin Sans"/>
                <a:cs typeface="Josefin Sans"/>
                <a:sym typeface="Josefin Sans"/>
              </a:defRPr>
            </a:lvl5pPr>
            <a:lvl6pPr indent="0" lvl="5" marL="0" algn="r">
              <a:buClr>
                <a:srgbClr val="FFFFFF"/>
              </a:buClr>
              <a:buSzPts val="2400"/>
              <a:buFont typeface="Josefin Sans"/>
              <a:buNone/>
              <a:defRPr b="1" sz="2400">
                <a:solidFill>
                  <a:srgbClr val="FFFFFF"/>
                </a:solidFill>
                <a:latin typeface="Josefin Sans"/>
                <a:ea typeface="Josefin Sans"/>
                <a:cs typeface="Josefin Sans"/>
                <a:sym typeface="Josefin Sans"/>
              </a:defRPr>
            </a:lvl6pPr>
            <a:lvl7pPr indent="0" lvl="6" marL="0" algn="r">
              <a:buClr>
                <a:srgbClr val="FFFFFF"/>
              </a:buClr>
              <a:buSzPts val="2400"/>
              <a:buFont typeface="Josefin Sans"/>
              <a:buNone/>
              <a:defRPr b="1" sz="2400">
                <a:solidFill>
                  <a:srgbClr val="FFFFFF"/>
                </a:solidFill>
                <a:latin typeface="Josefin Sans"/>
                <a:ea typeface="Josefin Sans"/>
                <a:cs typeface="Josefin Sans"/>
                <a:sym typeface="Josefin Sans"/>
              </a:defRPr>
            </a:lvl7pPr>
            <a:lvl8pPr indent="0" lvl="7" marL="0" algn="r">
              <a:buClr>
                <a:srgbClr val="FFFFFF"/>
              </a:buClr>
              <a:buSzPts val="2400"/>
              <a:buFont typeface="Josefin Sans"/>
              <a:buNone/>
              <a:defRPr b="1" sz="2400">
                <a:solidFill>
                  <a:srgbClr val="FFFFFF"/>
                </a:solidFill>
                <a:latin typeface="Josefin Sans"/>
                <a:ea typeface="Josefin Sans"/>
                <a:cs typeface="Josefin Sans"/>
                <a:sym typeface="Josefin Sans"/>
              </a:defRPr>
            </a:lvl8pPr>
            <a:lvl9pPr indent="0" lvl="8" marL="0" algn="r">
              <a:buClr>
                <a:srgbClr val="FFFFFF"/>
              </a:buClr>
              <a:buSzPts val="2400"/>
              <a:buFont typeface="Josefin Sans"/>
              <a:buNone/>
              <a:defRPr b="1" sz="2400">
                <a:solidFill>
                  <a:srgbClr val="FFFFFF"/>
                </a:solidFill>
                <a:latin typeface="Josefin Sans"/>
                <a:ea typeface="Josefin Sans"/>
                <a:cs typeface="Josefin Sans"/>
                <a:sym typeface="Josefi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249" name="Shape 249"/>
        <p:cNvGrpSpPr/>
        <p:nvPr/>
      </p:nvGrpSpPr>
      <p:grpSpPr>
        <a:xfrm>
          <a:off x="0" y="0"/>
          <a:ext cx="0" cy="0"/>
          <a:chOff x="0" y="0"/>
          <a:chExt cx="0" cy="0"/>
        </a:xfrm>
      </p:grpSpPr>
      <p:sp>
        <p:nvSpPr>
          <p:cNvPr id="250" name="Google Shape;250;p57"/>
          <p:cNvSpPr txBox="1"/>
          <p:nvPr>
            <p:ph type="title"/>
          </p:nvPr>
        </p:nvSpPr>
        <p:spPr>
          <a:xfrm>
            <a:off x="415600" y="1474833"/>
            <a:ext cx="11360800" cy="261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251" name="Google Shape;251;p57"/>
          <p:cNvSpPr txBox="1"/>
          <p:nvPr>
            <p:ph idx="1" type="body"/>
          </p:nvPr>
        </p:nvSpPr>
        <p:spPr>
          <a:xfrm>
            <a:off x="415600" y="4202967"/>
            <a:ext cx="11360800" cy="17344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a:lvl1pPr>
            <a:lvl2pPr indent="-317500" lvl="1" marL="914400" algn="ctr">
              <a:lnSpc>
                <a:spcPct val="100000"/>
              </a:lnSpc>
              <a:spcBef>
                <a:spcPts val="0"/>
              </a:spcBef>
              <a:spcAft>
                <a:spcPts val="0"/>
              </a:spcAft>
              <a:buSzPts val="1400"/>
              <a:buChar char="○"/>
              <a:defRPr/>
            </a:lvl2pPr>
            <a:lvl3pPr indent="-317500" lvl="2" marL="1371600" algn="ctr">
              <a:lnSpc>
                <a:spcPct val="100000"/>
              </a:lnSpc>
              <a:spcBef>
                <a:spcPts val="0"/>
              </a:spcBef>
              <a:spcAft>
                <a:spcPts val="0"/>
              </a:spcAft>
              <a:buSzPts val="1400"/>
              <a:buChar char="■"/>
              <a:defRPr/>
            </a:lvl3pPr>
            <a:lvl4pPr indent="-317500" lvl="3" marL="1828800" algn="ctr">
              <a:lnSpc>
                <a:spcPct val="100000"/>
              </a:lnSpc>
              <a:spcBef>
                <a:spcPts val="0"/>
              </a:spcBef>
              <a:spcAft>
                <a:spcPts val="0"/>
              </a:spcAft>
              <a:buSzPts val="1400"/>
              <a:buChar char="●"/>
              <a:defRPr/>
            </a:lvl4pPr>
            <a:lvl5pPr indent="-317500" lvl="4" marL="2286000" algn="ctr">
              <a:lnSpc>
                <a:spcPct val="100000"/>
              </a:lnSpc>
              <a:spcBef>
                <a:spcPts val="0"/>
              </a:spcBef>
              <a:spcAft>
                <a:spcPts val="0"/>
              </a:spcAft>
              <a:buSzPts val="1400"/>
              <a:buChar char="○"/>
              <a:defRPr/>
            </a:lvl5pPr>
            <a:lvl6pPr indent="-317500" lvl="5" marL="2743200" algn="ctr">
              <a:lnSpc>
                <a:spcPct val="100000"/>
              </a:lnSpc>
              <a:spcBef>
                <a:spcPts val="0"/>
              </a:spcBef>
              <a:spcAft>
                <a:spcPts val="0"/>
              </a:spcAft>
              <a:buSzPts val="1400"/>
              <a:buChar char="■"/>
              <a:defRPr/>
            </a:lvl6pPr>
            <a:lvl7pPr indent="-317500" lvl="6" marL="3200400" algn="ctr">
              <a:lnSpc>
                <a:spcPct val="100000"/>
              </a:lnSpc>
              <a:spcBef>
                <a:spcPts val="0"/>
              </a:spcBef>
              <a:spcAft>
                <a:spcPts val="0"/>
              </a:spcAft>
              <a:buSzPts val="1400"/>
              <a:buChar char="●"/>
              <a:defRPr/>
            </a:lvl7pPr>
            <a:lvl8pPr indent="-317500" lvl="7" marL="3657600" algn="ctr">
              <a:lnSpc>
                <a:spcPct val="100000"/>
              </a:lnSpc>
              <a:spcBef>
                <a:spcPts val="0"/>
              </a:spcBef>
              <a:spcAft>
                <a:spcPts val="0"/>
              </a:spcAft>
              <a:buSzPts val="1400"/>
              <a:buChar char="○"/>
              <a:defRPr/>
            </a:lvl8pPr>
            <a:lvl9pPr indent="-317500" lvl="8" marL="4114800" algn="ctr">
              <a:lnSpc>
                <a:spcPct val="100000"/>
              </a:lnSpc>
              <a:spcBef>
                <a:spcPts val="0"/>
              </a:spcBef>
              <a:spcAft>
                <a:spcPts val="0"/>
              </a:spcAft>
              <a:buSzPts val="1400"/>
              <a:buChar char="■"/>
              <a:defRPr/>
            </a:lvl9pPr>
          </a:lstStyle>
          <a:p/>
        </p:txBody>
      </p:sp>
      <p:sp>
        <p:nvSpPr>
          <p:cNvPr id="252" name="Google Shape;252;p57"/>
          <p:cNvSpPr txBox="1"/>
          <p:nvPr>
            <p:ph idx="12" type="sldNum"/>
          </p:nvPr>
        </p:nvSpPr>
        <p:spPr>
          <a:xfrm>
            <a:off x="10504000" y="5992617"/>
            <a:ext cx="685200" cy="524800"/>
          </a:xfrm>
          <a:prstGeom prst="rect">
            <a:avLst/>
          </a:prstGeom>
          <a:noFill/>
          <a:ln>
            <a:noFill/>
          </a:ln>
        </p:spPr>
        <p:txBody>
          <a:bodyPr anchorCtr="0" anchor="ctr" bIns="91425" lIns="91425" spcFirstLastPara="1" rIns="91425" wrap="square" tIns="91425">
            <a:noAutofit/>
          </a:bodyPr>
          <a:lstStyle>
            <a:lvl1pPr indent="0" lvl="0" marL="0" algn="r">
              <a:buClr>
                <a:srgbClr val="FFFFFF"/>
              </a:buClr>
              <a:buSzPts val="2400"/>
              <a:buFont typeface="Josefin Sans"/>
              <a:buNone/>
              <a:defRPr b="1" sz="2400">
                <a:solidFill>
                  <a:srgbClr val="FFFFFF"/>
                </a:solidFill>
                <a:latin typeface="Josefin Sans"/>
                <a:ea typeface="Josefin Sans"/>
                <a:cs typeface="Josefin Sans"/>
                <a:sym typeface="Josefin Sans"/>
              </a:defRPr>
            </a:lvl1pPr>
            <a:lvl2pPr indent="0" lvl="1" marL="0" algn="r">
              <a:buClr>
                <a:srgbClr val="FFFFFF"/>
              </a:buClr>
              <a:buSzPts val="2400"/>
              <a:buFont typeface="Josefin Sans"/>
              <a:buNone/>
              <a:defRPr b="1" sz="2400">
                <a:solidFill>
                  <a:srgbClr val="FFFFFF"/>
                </a:solidFill>
                <a:latin typeface="Josefin Sans"/>
                <a:ea typeface="Josefin Sans"/>
                <a:cs typeface="Josefin Sans"/>
                <a:sym typeface="Josefin Sans"/>
              </a:defRPr>
            </a:lvl2pPr>
            <a:lvl3pPr indent="0" lvl="2" marL="0" algn="r">
              <a:buClr>
                <a:srgbClr val="FFFFFF"/>
              </a:buClr>
              <a:buSzPts val="2400"/>
              <a:buFont typeface="Josefin Sans"/>
              <a:buNone/>
              <a:defRPr b="1" sz="2400">
                <a:solidFill>
                  <a:srgbClr val="FFFFFF"/>
                </a:solidFill>
                <a:latin typeface="Josefin Sans"/>
                <a:ea typeface="Josefin Sans"/>
                <a:cs typeface="Josefin Sans"/>
                <a:sym typeface="Josefin Sans"/>
              </a:defRPr>
            </a:lvl3pPr>
            <a:lvl4pPr indent="0" lvl="3" marL="0" algn="r">
              <a:buClr>
                <a:srgbClr val="FFFFFF"/>
              </a:buClr>
              <a:buSzPts val="2400"/>
              <a:buFont typeface="Josefin Sans"/>
              <a:buNone/>
              <a:defRPr b="1" sz="2400">
                <a:solidFill>
                  <a:srgbClr val="FFFFFF"/>
                </a:solidFill>
                <a:latin typeface="Josefin Sans"/>
                <a:ea typeface="Josefin Sans"/>
                <a:cs typeface="Josefin Sans"/>
                <a:sym typeface="Josefin Sans"/>
              </a:defRPr>
            </a:lvl4pPr>
            <a:lvl5pPr indent="0" lvl="4" marL="0" algn="r">
              <a:buClr>
                <a:srgbClr val="FFFFFF"/>
              </a:buClr>
              <a:buSzPts val="2400"/>
              <a:buFont typeface="Josefin Sans"/>
              <a:buNone/>
              <a:defRPr b="1" sz="2400">
                <a:solidFill>
                  <a:srgbClr val="FFFFFF"/>
                </a:solidFill>
                <a:latin typeface="Josefin Sans"/>
                <a:ea typeface="Josefin Sans"/>
                <a:cs typeface="Josefin Sans"/>
                <a:sym typeface="Josefin Sans"/>
              </a:defRPr>
            </a:lvl5pPr>
            <a:lvl6pPr indent="0" lvl="5" marL="0" algn="r">
              <a:buClr>
                <a:srgbClr val="FFFFFF"/>
              </a:buClr>
              <a:buSzPts val="2400"/>
              <a:buFont typeface="Josefin Sans"/>
              <a:buNone/>
              <a:defRPr b="1" sz="2400">
                <a:solidFill>
                  <a:srgbClr val="FFFFFF"/>
                </a:solidFill>
                <a:latin typeface="Josefin Sans"/>
                <a:ea typeface="Josefin Sans"/>
                <a:cs typeface="Josefin Sans"/>
                <a:sym typeface="Josefin Sans"/>
              </a:defRPr>
            </a:lvl6pPr>
            <a:lvl7pPr indent="0" lvl="6" marL="0" algn="r">
              <a:buClr>
                <a:srgbClr val="FFFFFF"/>
              </a:buClr>
              <a:buSzPts val="2400"/>
              <a:buFont typeface="Josefin Sans"/>
              <a:buNone/>
              <a:defRPr b="1" sz="2400">
                <a:solidFill>
                  <a:srgbClr val="FFFFFF"/>
                </a:solidFill>
                <a:latin typeface="Josefin Sans"/>
                <a:ea typeface="Josefin Sans"/>
                <a:cs typeface="Josefin Sans"/>
                <a:sym typeface="Josefin Sans"/>
              </a:defRPr>
            </a:lvl7pPr>
            <a:lvl8pPr indent="0" lvl="7" marL="0" algn="r">
              <a:buClr>
                <a:srgbClr val="FFFFFF"/>
              </a:buClr>
              <a:buSzPts val="2400"/>
              <a:buFont typeface="Josefin Sans"/>
              <a:buNone/>
              <a:defRPr b="1" sz="2400">
                <a:solidFill>
                  <a:srgbClr val="FFFFFF"/>
                </a:solidFill>
                <a:latin typeface="Josefin Sans"/>
                <a:ea typeface="Josefin Sans"/>
                <a:cs typeface="Josefin Sans"/>
                <a:sym typeface="Josefin Sans"/>
              </a:defRPr>
            </a:lvl8pPr>
            <a:lvl9pPr indent="0" lvl="8" marL="0" algn="r">
              <a:buClr>
                <a:srgbClr val="FFFFFF"/>
              </a:buClr>
              <a:buSzPts val="2400"/>
              <a:buFont typeface="Josefin Sans"/>
              <a:buNone/>
              <a:defRPr b="1" sz="2400">
                <a:solidFill>
                  <a:srgbClr val="FFFFFF"/>
                </a:solidFill>
                <a:latin typeface="Josefin Sans"/>
                <a:ea typeface="Josefin Sans"/>
                <a:cs typeface="Josefin Sans"/>
                <a:sym typeface="Josefi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3" name="Shape 253"/>
        <p:cNvGrpSpPr/>
        <p:nvPr/>
      </p:nvGrpSpPr>
      <p:grpSpPr>
        <a:xfrm>
          <a:off x="0" y="0"/>
          <a:ext cx="0" cy="0"/>
          <a:chOff x="0" y="0"/>
          <a:chExt cx="0" cy="0"/>
        </a:xfrm>
      </p:grpSpPr>
      <p:sp>
        <p:nvSpPr>
          <p:cNvPr id="254" name="Google Shape;254;p58"/>
          <p:cNvSpPr txBox="1"/>
          <p:nvPr>
            <p:ph idx="12" type="sldNum"/>
          </p:nvPr>
        </p:nvSpPr>
        <p:spPr>
          <a:xfrm>
            <a:off x="10504000" y="5992617"/>
            <a:ext cx="685200" cy="524800"/>
          </a:xfrm>
          <a:prstGeom prst="rect">
            <a:avLst/>
          </a:prstGeom>
          <a:noFill/>
          <a:ln>
            <a:noFill/>
          </a:ln>
        </p:spPr>
        <p:txBody>
          <a:bodyPr anchorCtr="0" anchor="ctr" bIns="91425" lIns="91425" spcFirstLastPara="1" rIns="91425" wrap="square" tIns="91425">
            <a:noAutofit/>
          </a:bodyPr>
          <a:lstStyle>
            <a:lvl1pPr indent="0" lvl="0" marL="0" algn="r">
              <a:buClr>
                <a:srgbClr val="FFFFFF"/>
              </a:buClr>
              <a:buSzPts val="2400"/>
              <a:buFont typeface="Josefin Sans"/>
              <a:buNone/>
              <a:defRPr b="1" sz="2400">
                <a:solidFill>
                  <a:srgbClr val="FFFFFF"/>
                </a:solidFill>
                <a:latin typeface="Josefin Sans"/>
                <a:ea typeface="Josefin Sans"/>
                <a:cs typeface="Josefin Sans"/>
                <a:sym typeface="Josefin Sans"/>
              </a:defRPr>
            </a:lvl1pPr>
            <a:lvl2pPr indent="0" lvl="1" marL="0" algn="r">
              <a:buClr>
                <a:srgbClr val="FFFFFF"/>
              </a:buClr>
              <a:buSzPts val="2400"/>
              <a:buFont typeface="Josefin Sans"/>
              <a:buNone/>
              <a:defRPr b="1" sz="2400">
                <a:solidFill>
                  <a:srgbClr val="FFFFFF"/>
                </a:solidFill>
                <a:latin typeface="Josefin Sans"/>
                <a:ea typeface="Josefin Sans"/>
                <a:cs typeface="Josefin Sans"/>
                <a:sym typeface="Josefin Sans"/>
              </a:defRPr>
            </a:lvl2pPr>
            <a:lvl3pPr indent="0" lvl="2" marL="0" algn="r">
              <a:buClr>
                <a:srgbClr val="FFFFFF"/>
              </a:buClr>
              <a:buSzPts val="2400"/>
              <a:buFont typeface="Josefin Sans"/>
              <a:buNone/>
              <a:defRPr b="1" sz="2400">
                <a:solidFill>
                  <a:srgbClr val="FFFFFF"/>
                </a:solidFill>
                <a:latin typeface="Josefin Sans"/>
                <a:ea typeface="Josefin Sans"/>
                <a:cs typeface="Josefin Sans"/>
                <a:sym typeface="Josefin Sans"/>
              </a:defRPr>
            </a:lvl3pPr>
            <a:lvl4pPr indent="0" lvl="3" marL="0" algn="r">
              <a:buClr>
                <a:srgbClr val="FFFFFF"/>
              </a:buClr>
              <a:buSzPts val="2400"/>
              <a:buFont typeface="Josefin Sans"/>
              <a:buNone/>
              <a:defRPr b="1" sz="2400">
                <a:solidFill>
                  <a:srgbClr val="FFFFFF"/>
                </a:solidFill>
                <a:latin typeface="Josefin Sans"/>
                <a:ea typeface="Josefin Sans"/>
                <a:cs typeface="Josefin Sans"/>
                <a:sym typeface="Josefin Sans"/>
              </a:defRPr>
            </a:lvl4pPr>
            <a:lvl5pPr indent="0" lvl="4" marL="0" algn="r">
              <a:buClr>
                <a:srgbClr val="FFFFFF"/>
              </a:buClr>
              <a:buSzPts val="2400"/>
              <a:buFont typeface="Josefin Sans"/>
              <a:buNone/>
              <a:defRPr b="1" sz="2400">
                <a:solidFill>
                  <a:srgbClr val="FFFFFF"/>
                </a:solidFill>
                <a:latin typeface="Josefin Sans"/>
                <a:ea typeface="Josefin Sans"/>
                <a:cs typeface="Josefin Sans"/>
                <a:sym typeface="Josefin Sans"/>
              </a:defRPr>
            </a:lvl5pPr>
            <a:lvl6pPr indent="0" lvl="5" marL="0" algn="r">
              <a:buClr>
                <a:srgbClr val="FFFFFF"/>
              </a:buClr>
              <a:buSzPts val="2400"/>
              <a:buFont typeface="Josefin Sans"/>
              <a:buNone/>
              <a:defRPr b="1" sz="2400">
                <a:solidFill>
                  <a:srgbClr val="FFFFFF"/>
                </a:solidFill>
                <a:latin typeface="Josefin Sans"/>
                <a:ea typeface="Josefin Sans"/>
                <a:cs typeface="Josefin Sans"/>
                <a:sym typeface="Josefin Sans"/>
              </a:defRPr>
            </a:lvl6pPr>
            <a:lvl7pPr indent="0" lvl="6" marL="0" algn="r">
              <a:buClr>
                <a:srgbClr val="FFFFFF"/>
              </a:buClr>
              <a:buSzPts val="2400"/>
              <a:buFont typeface="Josefin Sans"/>
              <a:buNone/>
              <a:defRPr b="1" sz="2400">
                <a:solidFill>
                  <a:srgbClr val="FFFFFF"/>
                </a:solidFill>
                <a:latin typeface="Josefin Sans"/>
                <a:ea typeface="Josefin Sans"/>
                <a:cs typeface="Josefin Sans"/>
                <a:sym typeface="Josefin Sans"/>
              </a:defRPr>
            </a:lvl7pPr>
            <a:lvl8pPr indent="0" lvl="7" marL="0" algn="r">
              <a:buClr>
                <a:srgbClr val="FFFFFF"/>
              </a:buClr>
              <a:buSzPts val="2400"/>
              <a:buFont typeface="Josefin Sans"/>
              <a:buNone/>
              <a:defRPr b="1" sz="2400">
                <a:solidFill>
                  <a:srgbClr val="FFFFFF"/>
                </a:solidFill>
                <a:latin typeface="Josefin Sans"/>
                <a:ea typeface="Josefin Sans"/>
                <a:cs typeface="Josefin Sans"/>
                <a:sym typeface="Josefin Sans"/>
              </a:defRPr>
            </a:lvl8pPr>
            <a:lvl9pPr indent="0" lvl="8" marL="0" algn="r">
              <a:buClr>
                <a:srgbClr val="FFFFFF"/>
              </a:buClr>
              <a:buSzPts val="2400"/>
              <a:buFont typeface="Josefin Sans"/>
              <a:buNone/>
              <a:defRPr b="1" sz="2400">
                <a:solidFill>
                  <a:srgbClr val="FFFFFF"/>
                </a:solidFill>
                <a:latin typeface="Josefin Sans"/>
                <a:ea typeface="Josefin Sans"/>
                <a:cs typeface="Josefin Sans"/>
                <a:sym typeface="Josefi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ne Photo and Large Text">
  <p:cSld name="3_One Photo and Large Text">
    <p:spTree>
      <p:nvGrpSpPr>
        <p:cNvPr id="258" name="Shape 258"/>
        <p:cNvGrpSpPr/>
        <p:nvPr/>
      </p:nvGrpSpPr>
      <p:grpSpPr>
        <a:xfrm>
          <a:off x="0" y="0"/>
          <a:ext cx="0" cy="0"/>
          <a:chOff x="0" y="0"/>
          <a:chExt cx="0" cy="0"/>
        </a:xfrm>
      </p:grpSpPr>
      <p:pic>
        <p:nvPicPr>
          <p:cNvPr id="259" name="Google Shape;259;p29"/>
          <p:cNvPicPr preferRelativeResize="0"/>
          <p:nvPr/>
        </p:nvPicPr>
        <p:blipFill rotWithShape="1">
          <a:blip r:embed="rId2">
            <a:alphaModFix/>
          </a:blip>
          <a:srcRect b="0" l="0" r="0" t="0"/>
          <a:stretch/>
        </p:blipFill>
        <p:spPr>
          <a:xfrm>
            <a:off x="10848528" y="179376"/>
            <a:ext cx="1017376" cy="1017376"/>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 Slide - Title, Subtitle and Name">
  <p:cSld name="Open Slide - Title, Subtitle and Name">
    <p:spTree>
      <p:nvGrpSpPr>
        <p:cNvPr id="260" name="Shape 260"/>
        <p:cNvGrpSpPr/>
        <p:nvPr/>
      </p:nvGrpSpPr>
      <p:grpSpPr>
        <a:xfrm>
          <a:off x="0" y="0"/>
          <a:ext cx="0" cy="0"/>
          <a:chOff x="0" y="0"/>
          <a:chExt cx="0" cy="0"/>
        </a:xfrm>
      </p:grpSpPr>
      <p:sp>
        <p:nvSpPr>
          <p:cNvPr id="261" name="Google Shape;261;p95"/>
          <p:cNvSpPr txBox="1"/>
          <p:nvPr>
            <p:ph idx="1" type="body"/>
          </p:nvPr>
        </p:nvSpPr>
        <p:spPr>
          <a:xfrm>
            <a:off x="4296000" y="6804000"/>
            <a:ext cx="3600000" cy="54000"/>
          </a:xfrm>
          <a:prstGeom prst="rect">
            <a:avLst/>
          </a:prstGeom>
          <a:noFill/>
          <a:ln>
            <a:noFill/>
          </a:ln>
        </p:spPr>
        <p:txBody>
          <a:bodyPr anchorCtr="0" anchor="ctr" bIns="45700" lIns="90000" spcFirstLastPara="1" rIns="91425" wrap="square" tIns="45700">
            <a:noAutofit/>
          </a:bodyPr>
          <a:lstStyle>
            <a:lvl1pPr indent="-228600" lvl="0" marL="457200" algn="ctr">
              <a:lnSpc>
                <a:spcPct val="150000"/>
              </a:lnSpc>
              <a:spcBef>
                <a:spcPts val="1000"/>
              </a:spcBef>
              <a:spcAft>
                <a:spcPts val="0"/>
              </a:spcAft>
              <a:buSzPts val="100"/>
              <a:buNone/>
              <a:defRPr sz="100">
                <a:solidFill>
                  <a:schemeClr val="lt1"/>
                </a:solidFill>
              </a:defRPr>
            </a:lvl1pPr>
            <a:lvl2pPr indent="-228600" lvl="1" marL="914400" algn="r">
              <a:lnSpc>
                <a:spcPct val="150000"/>
              </a:lnSpc>
              <a:spcBef>
                <a:spcPts val="500"/>
              </a:spcBef>
              <a:spcAft>
                <a:spcPts val="0"/>
              </a:spcAft>
              <a:buSzPts val="1200"/>
              <a:buNone/>
              <a:defRPr/>
            </a:lvl2pPr>
            <a:lvl3pPr indent="-304800" lvl="2" marL="1371600" algn="r">
              <a:lnSpc>
                <a:spcPct val="150000"/>
              </a:lnSpc>
              <a:spcBef>
                <a:spcPts val="500"/>
              </a:spcBef>
              <a:spcAft>
                <a:spcPts val="0"/>
              </a:spcAft>
              <a:buSzPts val="1200"/>
              <a:buChar char="•"/>
              <a:defRPr/>
            </a:lvl3pPr>
            <a:lvl4pPr indent="-304800" lvl="3" marL="1828800" algn="r">
              <a:lnSpc>
                <a:spcPct val="150000"/>
              </a:lnSpc>
              <a:spcBef>
                <a:spcPts val="500"/>
              </a:spcBef>
              <a:spcAft>
                <a:spcPts val="0"/>
              </a:spcAft>
              <a:buSzPts val="1200"/>
              <a:buChar char="•"/>
              <a:defRPr/>
            </a:lvl4pPr>
            <a:lvl5pPr indent="-304800" lvl="4" marL="2286000" algn="r">
              <a:lnSpc>
                <a:spcPct val="150000"/>
              </a:lnSpc>
              <a:spcBef>
                <a:spcPts val="500"/>
              </a:spcBef>
              <a:spcAft>
                <a:spcPts val="0"/>
              </a:spcAft>
              <a:buSzPts val="12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62" name="Google Shape;262;p95"/>
          <p:cNvPicPr preferRelativeResize="0"/>
          <p:nvPr/>
        </p:nvPicPr>
        <p:blipFill rotWithShape="1">
          <a:blip r:embed="rId2">
            <a:alphaModFix/>
          </a:blip>
          <a:srcRect b="0" l="0" r="0" t="0"/>
          <a:stretch/>
        </p:blipFill>
        <p:spPr>
          <a:xfrm>
            <a:off x="-206518" y="1187871"/>
            <a:ext cx="12604528" cy="5670129"/>
          </a:xfrm>
          <a:prstGeom prst="rect">
            <a:avLst/>
          </a:prstGeom>
          <a:noFill/>
          <a:ln>
            <a:noFill/>
          </a:ln>
        </p:spPr>
      </p:pic>
      <p:pic>
        <p:nvPicPr>
          <p:cNvPr id="263" name="Google Shape;263;p95"/>
          <p:cNvPicPr preferRelativeResize="0"/>
          <p:nvPr/>
        </p:nvPicPr>
        <p:blipFill rotWithShape="1">
          <a:blip r:embed="rId3">
            <a:alphaModFix/>
          </a:blip>
          <a:srcRect b="0" l="0" r="0" t="0"/>
          <a:stretch/>
        </p:blipFill>
        <p:spPr>
          <a:xfrm>
            <a:off x="5159896" y="612000"/>
            <a:ext cx="1872208" cy="1872208"/>
          </a:xfrm>
          <a:prstGeom prst="rect">
            <a:avLst/>
          </a:prstGeom>
          <a:noFill/>
          <a:ln>
            <a:noFill/>
          </a:ln>
        </p:spPr>
      </p:pic>
      <p:sp>
        <p:nvSpPr>
          <p:cNvPr id="264" name="Google Shape;264;p95"/>
          <p:cNvSpPr txBox="1"/>
          <p:nvPr>
            <p:ph idx="2" type="subTitle"/>
          </p:nvPr>
        </p:nvSpPr>
        <p:spPr>
          <a:xfrm>
            <a:off x="1236000" y="5400000"/>
            <a:ext cx="9720000" cy="720000"/>
          </a:xfrm>
          <a:prstGeom prst="rect">
            <a:avLst/>
          </a:prstGeom>
          <a:noFill/>
          <a:ln>
            <a:noFill/>
          </a:ln>
        </p:spPr>
        <p:txBody>
          <a:bodyPr anchorCtr="0" anchor="ctr" bIns="45700" lIns="90000" spcFirstLastPara="1" rIns="91425" wrap="square" tIns="45700">
            <a:noAutofit/>
          </a:bodyPr>
          <a:lstStyle>
            <a:lvl1pPr lvl="0" algn="ctr">
              <a:lnSpc>
                <a:spcPct val="150000"/>
              </a:lnSpc>
              <a:spcBef>
                <a:spcPts val="1000"/>
              </a:spcBef>
              <a:spcAft>
                <a:spcPts val="0"/>
              </a:spcAft>
              <a:buSzPts val="1600"/>
              <a:buNone/>
              <a:defRPr b="1" sz="1600" cap="small">
                <a:solidFill>
                  <a:schemeClr val="lt1"/>
                </a:solidFill>
                <a:highlight>
                  <a:srgbClr val="000000"/>
                </a:highlight>
              </a:defRPr>
            </a:lvl1pPr>
            <a:lvl2pPr lvl="1" algn="ctr">
              <a:lnSpc>
                <a:spcPct val="150000"/>
              </a:lnSpc>
              <a:spcBef>
                <a:spcPts val="500"/>
              </a:spcBef>
              <a:spcAft>
                <a:spcPts val="0"/>
              </a:spcAft>
              <a:buSzPts val="2000"/>
              <a:buNone/>
              <a:defRPr sz="2000"/>
            </a:lvl2pPr>
            <a:lvl3pPr lvl="2" algn="ctr">
              <a:lnSpc>
                <a:spcPct val="150000"/>
              </a:lnSpc>
              <a:spcBef>
                <a:spcPts val="500"/>
              </a:spcBef>
              <a:spcAft>
                <a:spcPts val="0"/>
              </a:spcAft>
              <a:buSzPts val="1800"/>
              <a:buNone/>
              <a:defRPr sz="1800"/>
            </a:lvl3pPr>
            <a:lvl4pPr lvl="3" algn="ctr">
              <a:lnSpc>
                <a:spcPct val="150000"/>
              </a:lnSpc>
              <a:spcBef>
                <a:spcPts val="500"/>
              </a:spcBef>
              <a:spcAft>
                <a:spcPts val="0"/>
              </a:spcAft>
              <a:buSzPts val="1600"/>
              <a:buNone/>
              <a:defRPr sz="1600"/>
            </a:lvl4pPr>
            <a:lvl5pPr lvl="4" algn="ctr">
              <a:lnSpc>
                <a:spcPct val="15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5" name="Google Shape;265;p95"/>
          <p:cNvSpPr txBox="1"/>
          <p:nvPr>
            <p:ph idx="3" type="body"/>
          </p:nvPr>
        </p:nvSpPr>
        <p:spPr>
          <a:xfrm>
            <a:off x="1236000" y="6120000"/>
            <a:ext cx="9720000" cy="360000"/>
          </a:xfrm>
          <a:prstGeom prst="rect">
            <a:avLst/>
          </a:prstGeom>
          <a:noFill/>
          <a:ln>
            <a:noFill/>
          </a:ln>
        </p:spPr>
        <p:txBody>
          <a:bodyPr anchorCtr="0" anchor="ctr" bIns="45700" lIns="90000" spcFirstLastPara="1" rIns="91425" wrap="square" tIns="45700">
            <a:normAutofit/>
          </a:bodyPr>
          <a:lstStyle>
            <a:lvl1pPr indent="-228600" lvl="0" marL="457200" algn="ctr">
              <a:lnSpc>
                <a:spcPct val="150000"/>
              </a:lnSpc>
              <a:spcBef>
                <a:spcPts val="1000"/>
              </a:spcBef>
              <a:spcAft>
                <a:spcPts val="0"/>
              </a:spcAft>
              <a:buSzPts val="1200"/>
              <a:buNone/>
              <a:defRPr b="1" sz="1200" cap="none">
                <a:solidFill>
                  <a:schemeClr val="lt1"/>
                </a:solidFill>
                <a:highlight>
                  <a:srgbClr val="000000"/>
                </a:highlight>
              </a:defRPr>
            </a:lvl1pPr>
            <a:lvl2pPr indent="-342900" lvl="1" marL="914400" algn="l">
              <a:lnSpc>
                <a:spcPct val="150000"/>
              </a:lnSpc>
              <a:spcBef>
                <a:spcPts val="500"/>
              </a:spcBef>
              <a:spcAft>
                <a:spcPts val="0"/>
              </a:spcAft>
              <a:buSzPts val="1800"/>
              <a:buChar char="•"/>
              <a:defRPr/>
            </a:lvl2pPr>
            <a:lvl3pPr indent="-342900" lvl="2" marL="1371600" algn="l">
              <a:lnSpc>
                <a:spcPct val="150000"/>
              </a:lnSpc>
              <a:spcBef>
                <a:spcPts val="500"/>
              </a:spcBef>
              <a:spcAft>
                <a:spcPts val="0"/>
              </a:spcAft>
              <a:buSzPts val="1800"/>
              <a:buChar char="•"/>
              <a:defRPr/>
            </a:lvl3pPr>
            <a:lvl4pPr indent="-342900" lvl="3" marL="1828800" algn="l">
              <a:lnSpc>
                <a:spcPct val="150000"/>
              </a:lnSpc>
              <a:spcBef>
                <a:spcPts val="500"/>
              </a:spcBef>
              <a:spcAft>
                <a:spcPts val="0"/>
              </a:spcAft>
              <a:buSzPts val="1800"/>
              <a:buChar char="•"/>
              <a:defRPr/>
            </a:lvl4pPr>
            <a:lvl5pPr indent="-342900" lvl="4" marL="2286000" algn="l">
              <a:lnSpc>
                <a:spcPct val="15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 name="Google Shape;266;p95"/>
          <p:cNvSpPr/>
          <p:nvPr>
            <p:ph idx="4" type="pic"/>
          </p:nvPr>
        </p:nvSpPr>
        <p:spPr>
          <a:xfrm>
            <a:off x="5159896" y="612000"/>
            <a:ext cx="1872208" cy="1872208"/>
          </a:xfrm>
          <a:prstGeom prst="rect">
            <a:avLst/>
          </a:prstGeom>
          <a:noFill/>
          <a:ln>
            <a:noFill/>
          </a:ln>
        </p:spPr>
      </p:sp>
      <p:sp>
        <p:nvSpPr>
          <p:cNvPr id="267" name="Google Shape;267;p95"/>
          <p:cNvSpPr txBox="1"/>
          <p:nvPr>
            <p:ph type="ctrTitle"/>
          </p:nvPr>
        </p:nvSpPr>
        <p:spPr>
          <a:xfrm>
            <a:off x="1236000" y="2520000"/>
            <a:ext cx="9720000" cy="2880000"/>
          </a:xfrm>
          <a:prstGeom prst="rect">
            <a:avLst/>
          </a:prstGeom>
          <a:noFill/>
          <a:ln>
            <a:noFill/>
          </a:ln>
        </p:spPr>
        <p:txBody>
          <a:bodyPr anchorCtr="0" anchor="ctr" bIns="0" lIns="90000" spcFirstLastPara="1" rIns="91425" wrap="square" tIns="0">
            <a:noAutofit/>
          </a:bodyPr>
          <a:lstStyle>
            <a:lvl1pPr lvl="0" algn="ctr">
              <a:lnSpc>
                <a:spcPct val="90000"/>
              </a:lnSpc>
              <a:spcBef>
                <a:spcPts val="0"/>
              </a:spcBef>
              <a:spcAft>
                <a:spcPts val="0"/>
              </a:spcAft>
              <a:buClr>
                <a:schemeClr val="lt1"/>
              </a:buClr>
              <a:buSzPts val="4000"/>
              <a:buFont typeface="Arial"/>
              <a:buNone/>
              <a:defRPr sz="4000">
                <a:solidFill>
                  <a:schemeClr val="lt1"/>
                </a:solidFill>
                <a:highlight>
                  <a:srgbClr val="000000"/>
                </a:high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pen Slide - Title, Subtitle and Name">
  <p:cSld name="3_Open Slide - Title, Subtitle and Name">
    <p:spTree>
      <p:nvGrpSpPr>
        <p:cNvPr id="268" name="Shape 268"/>
        <p:cNvGrpSpPr/>
        <p:nvPr/>
      </p:nvGrpSpPr>
      <p:grpSpPr>
        <a:xfrm>
          <a:off x="0" y="0"/>
          <a:ext cx="0" cy="0"/>
          <a:chOff x="0" y="0"/>
          <a:chExt cx="0" cy="0"/>
        </a:xfrm>
      </p:grpSpPr>
      <p:pic>
        <p:nvPicPr>
          <p:cNvPr id="269" name="Google Shape;269;p96"/>
          <p:cNvPicPr preferRelativeResize="0"/>
          <p:nvPr/>
        </p:nvPicPr>
        <p:blipFill rotWithShape="1">
          <a:blip r:embed="rId2">
            <a:alphaModFix/>
          </a:blip>
          <a:srcRect b="0" l="0" r="0" t="0"/>
          <a:stretch/>
        </p:blipFill>
        <p:spPr>
          <a:xfrm>
            <a:off x="-240704" y="1189686"/>
            <a:ext cx="12604528" cy="5670129"/>
          </a:xfrm>
          <a:prstGeom prst="rect">
            <a:avLst/>
          </a:prstGeom>
          <a:noFill/>
          <a:ln>
            <a:noFill/>
          </a:ln>
        </p:spPr>
      </p:pic>
      <p:sp>
        <p:nvSpPr>
          <p:cNvPr id="270" name="Google Shape;270;p96"/>
          <p:cNvSpPr txBox="1"/>
          <p:nvPr>
            <p:ph idx="1" type="body"/>
          </p:nvPr>
        </p:nvSpPr>
        <p:spPr>
          <a:xfrm>
            <a:off x="4296000" y="6804000"/>
            <a:ext cx="3600000" cy="54000"/>
          </a:xfrm>
          <a:prstGeom prst="rect">
            <a:avLst/>
          </a:prstGeom>
          <a:noFill/>
          <a:ln>
            <a:noFill/>
          </a:ln>
        </p:spPr>
        <p:txBody>
          <a:bodyPr anchorCtr="0" anchor="ctr" bIns="45700" lIns="90000" spcFirstLastPara="1" rIns="91425" wrap="square" tIns="45700">
            <a:noAutofit/>
          </a:bodyPr>
          <a:lstStyle>
            <a:lvl1pPr indent="-228600" lvl="0" marL="457200" algn="ctr">
              <a:lnSpc>
                <a:spcPct val="150000"/>
              </a:lnSpc>
              <a:spcBef>
                <a:spcPts val="1000"/>
              </a:spcBef>
              <a:spcAft>
                <a:spcPts val="0"/>
              </a:spcAft>
              <a:buSzPts val="100"/>
              <a:buNone/>
              <a:defRPr sz="100">
                <a:solidFill>
                  <a:schemeClr val="lt1"/>
                </a:solidFill>
              </a:defRPr>
            </a:lvl1pPr>
            <a:lvl2pPr indent="-228600" lvl="1" marL="914400" algn="r">
              <a:lnSpc>
                <a:spcPct val="150000"/>
              </a:lnSpc>
              <a:spcBef>
                <a:spcPts val="500"/>
              </a:spcBef>
              <a:spcAft>
                <a:spcPts val="0"/>
              </a:spcAft>
              <a:buSzPts val="1200"/>
              <a:buNone/>
              <a:defRPr/>
            </a:lvl2pPr>
            <a:lvl3pPr indent="-304800" lvl="2" marL="1371600" algn="r">
              <a:lnSpc>
                <a:spcPct val="150000"/>
              </a:lnSpc>
              <a:spcBef>
                <a:spcPts val="500"/>
              </a:spcBef>
              <a:spcAft>
                <a:spcPts val="0"/>
              </a:spcAft>
              <a:buSzPts val="1200"/>
              <a:buChar char="•"/>
              <a:defRPr/>
            </a:lvl3pPr>
            <a:lvl4pPr indent="-304800" lvl="3" marL="1828800" algn="r">
              <a:lnSpc>
                <a:spcPct val="150000"/>
              </a:lnSpc>
              <a:spcBef>
                <a:spcPts val="500"/>
              </a:spcBef>
              <a:spcAft>
                <a:spcPts val="0"/>
              </a:spcAft>
              <a:buSzPts val="1200"/>
              <a:buChar char="•"/>
              <a:defRPr/>
            </a:lvl4pPr>
            <a:lvl5pPr indent="-304800" lvl="4" marL="2286000" algn="r">
              <a:lnSpc>
                <a:spcPct val="150000"/>
              </a:lnSpc>
              <a:spcBef>
                <a:spcPts val="500"/>
              </a:spcBef>
              <a:spcAft>
                <a:spcPts val="0"/>
              </a:spcAft>
              <a:buSzPts val="12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71" name="Google Shape;271;p96"/>
          <p:cNvPicPr preferRelativeResize="0"/>
          <p:nvPr/>
        </p:nvPicPr>
        <p:blipFill rotWithShape="1">
          <a:blip r:embed="rId3">
            <a:alphaModFix/>
          </a:blip>
          <a:srcRect b="0" l="0" r="0" t="0"/>
          <a:stretch/>
        </p:blipFill>
        <p:spPr>
          <a:xfrm>
            <a:off x="5159896" y="612000"/>
            <a:ext cx="1872208" cy="1872208"/>
          </a:xfrm>
          <a:prstGeom prst="rect">
            <a:avLst/>
          </a:prstGeom>
          <a:noFill/>
          <a:ln>
            <a:noFill/>
          </a:ln>
        </p:spPr>
      </p:pic>
      <p:sp>
        <p:nvSpPr>
          <p:cNvPr id="272" name="Google Shape;272;p96"/>
          <p:cNvSpPr txBox="1"/>
          <p:nvPr>
            <p:ph idx="2" type="subTitle"/>
          </p:nvPr>
        </p:nvSpPr>
        <p:spPr>
          <a:xfrm>
            <a:off x="1236000" y="5400000"/>
            <a:ext cx="9720000" cy="720000"/>
          </a:xfrm>
          <a:prstGeom prst="rect">
            <a:avLst/>
          </a:prstGeom>
          <a:noFill/>
          <a:ln>
            <a:noFill/>
          </a:ln>
        </p:spPr>
        <p:txBody>
          <a:bodyPr anchorCtr="0" anchor="ctr" bIns="45700" lIns="90000" spcFirstLastPara="1" rIns="91425" wrap="square" tIns="45700">
            <a:noAutofit/>
          </a:bodyPr>
          <a:lstStyle>
            <a:lvl1pPr lvl="0" algn="ctr">
              <a:lnSpc>
                <a:spcPct val="150000"/>
              </a:lnSpc>
              <a:spcBef>
                <a:spcPts val="1000"/>
              </a:spcBef>
              <a:spcAft>
                <a:spcPts val="0"/>
              </a:spcAft>
              <a:buSzPts val="1600"/>
              <a:buNone/>
              <a:defRPr b="1" sz="1600" cap="small">
                <a:solidFill>
                  <a:schemeClr val="lt1"/>
                </a:solidFill>
                <a:highlight>
                  <a:srgbClr val="000000"/>
                </a:highlight>
              </a:defRPr>
            </a:lvl1pPr>
            <a:lvl2pPr lvl="1" algn="ctr">
              <a:lnSpc>
                <a:spcPct val="150000"/>
              </a:lnSpc>
              <a:spcBef>
                <a:spcPts val="500"/>
              </a:spcBef>
              <a:spcAft>
                <a:spcPts val="0"/>
              </a:spcAft>
              <a:buSzPts val="2000"/>
              <a:buNone/>
              <a:defRPr sz="2000"/>
            </a:lvl2pPr>
            <a:lvl3pPr lvl="2" algn="ctr">
              <a:lnSpc>
                <a:spcPct val="150000"/>
              </a:lnSpc>
              <a:spcBef>
                <a:spcPts val="500"/>
              </a:spcBef>
              <a:spcAft>
                <a:spcPts val="0"/>
              </a:spcAft>
              <a:buSzPts val="1800"/>
              <a:buNone/>
              <a:defRPr sz="1800"/>
            </a:lvl3pPr>
            <a:lvl4pPr lvl="3" algn="ctr">
              <a:lnSpc>
                <a:spcPct val="150000"/>
              </a:lnSpc>
              <a:spcBef>
                <a:spcPts val="500"/>
              </a:spcBef>
              <a:spcAft>
                <a:spcPts val="0"/>
              </a:spcAft>
              <a:buSzPts val="1600"/>
              <a:buNone/>
              <a:defRPr sz="1600"/>
            </a:lvl4pPr>
            <a:lvl5pPr lvl="4" algn="ctr">
              <a:lnSpc>
                <a:spcPct val="15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73" name="Google Shape;273;p96"/>
          <p:cNvSpPr txBox="1"/>
          <p:nvPr>
            <p:ph idx="3" type="body"/>
          </p:nvPr>
        </p:nvSpPr>
        <p:spPr>
          <a:xfrm>
            <a:off x="1236000" y="6120000"/>
            <a:ext cx="9720000" cy="360000"/>
          </a:xfrm>
          <a:prstGeom prst="rect">
            <a:avLst/>
          </a:prstGeom>
          <a:noFill/>
          <a:ln>
            <a:noFill/>
          </a:ln>
        </p:spPr>
        <p:txBody>
          <a:bodyPr anchorCtr="0" anchor="ctr" bIns="45700" lIns="90000" spcFirstLastPara="1" rIns="91425" wrap="square" tIns="45700">
            <a:normAutofit/>
          </a:bodyPr>
          <a:lstStyle>
            <a:lvl1pPr indent="-228600" lvl="0" marL="457200" algn="ctr">
              <a:lnSpc>
                <a:spcPct val="150000"/>
              </a:lnSpc>
              <a:spcBef>
                <a:spcPts val="1000"/>
              </a:spcBef>
              <a:spcAft>
                <a:spcPts val="0"/>
              </a:spcAft>
              <a:buSzPts val="1200"/>
              <a:buNone/>
              <a:defRPr b="1" sz="1200" cap="none">
                <a:solidFill>
                  <a:schemeClr val="lt1"/>
                </a:solidFill>
                <a:highlight>
                  <a:srgbClr val="000000"/>
                </a:highlight>
              </a:defRPr>
            </a:lvl1pPr>
            <a:lvl2pPr indent="-342900" lvl="1" marL="914400" algn="l">
              <a:lnSpc>
                <a:spcPct val="150000"/>
              </a:lnSpc>
              <a:spcBef>
                <a:spcPts val="500"/>
              </a:spcBef>
              <a:spcAft>
                <a:spcPts val="0"/>
              </a:spcAft>
              <a:buSzPts val="1800"/>
              <a:buChar char="•"/>
              <a:defRPr/>
            </a:lvl2pPr>
            <a:lvl3pPr indent="-342900" lvl="2" marL="1371600" algn="l">
              <a:lnSpc>
                <a:spcPct val="150000"/>
              </a:lnSpc>
              <a:spcBef>
                <a:spcPts val="500"/>
              </a:spcBef>
              <a:spcAft>
                <a:spcPts val="0"/>
              </a:spcAft>
              <a:buSzPts val="1800"/>
              <a:buChar char="•"/>
              <a:defRPr/>
            </a:lvl3pPr>
            <a:lvl4pPr indent="-342900" lvl="3" marL="1828800" algn="l">
              <a:lnSpc>
                <a:spcPct val="150000"/>
              </a:lnSpc>
              <a:spcBef>
                <a:spcPts val="500"/>
              </a:spcBef>
              <a:spcAft>
                <a:spcPts val="0"/>
              </a:spcAft>
              <a:buSzPts val="1800"/>
              <a:buChar char="•"/>
              <a:defRPr/>
            </a:lvl4pPr>
            <a:lvl5pPr indent="-342900" lvl="4" marL="2286000" algn="l">
              <a:lnSpc>
                <a:spcPct val="15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 name="Google Shape;274;p96"/>
          <p:cNvSpPr/>
          <p:nvPr>
            <p:ph idx="4" type="pic"/>
          </p:nvPr>
        </p:nvSpPr>
        <p:spPr>
          <a:xfrm>
            <a:off x="5159896" y="612000"/>
            <a:ext cx="1872208" cy="1872208"/>
          </a:xfrm>
          <a:prstGeom prst="rect">
            <a:avLst/>
          </a:prstGeom>
          <a:noFill/>
          <a:ln>
            <a:noFill/>
          </a:ln>
        </p:spPr>
      </p:sp>
      <p:sp>
        <p:nvSpPr>
          <p:cNvPr id="275" name="Google Shape;275;p96"/>
          <p:cNvSpPr txBox="1"/>
          <p:nvPr>
            <p:ph type="ctrTitle"/>
          </p:nvPr>
        </p:nvSpPr>
        <p:spPr>
          <a:xfrm>
            <a:off x="1236000" y="2520000"/>
            <a:ext cx="9720000" cy="2880000"/>
          </a:xfrm>
          <a:prstGeom prst="rect">
            <a:avLst/>
          </a:prstGeom>
          <a:noFill/>
          <a:ln>
            <a:noFill/>
          </a:ln>
        </p:spPr>
        <p:txBody>
          <a:bodyPr anchorCtr="0" anchor="ctr" bIns="0" lIns="90000" spcFirstLastPara="1" rIns="91425" wrap="square" tIns="0">
            <a:noAutofit/>
          </a:bodyPr>
          <a:lstStyle>
            <a:lvl1pPr lvl="0" algn="ctr">
              <a:lnSpc>
                <a:spcPct val="90000"/>
              </a:lnSpc>
              <a:spcBef>
                <a:spcPts val="0"/>
              </a:spcBef>
              <a:spcAft>
                <a:spcPts val="0"/>
              </a:spcAft>
              <a:buClr>
                <a:schemeClr val="lt1"/>
              </a:buClr>
              <a:buSzPts val="4000"/>
              <a:buFont typeface="Arial"/>
              <a:buNone/>
              <a:defRPr sz="4000">
                <a:solidFill>
                  <a:schemeClr val="lt1"/>
                </a:solidFill>
                <a:highlight>
                  <a:srgbClr val="000000"/>
                </a:high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pen Slide - Title Only">
  <p:cSld name="2_Open Slide - Title Only">
    <p:spTree>
      <p:nvGrpSpPr>
        <p:cNvPr id="276" name="Shape 276"/>
        <p:cNvGrpSpPr/>
        <p:nvPr/>
      </p:nvGrpSpPr>
      <p:grpSpPr>
        <a:xfrm>
          <a:off x="0" y="0"/>
          <a:ext cx="0" cy="0"/>
          <a:chOff x="0" y="0"/>
          <a:chExt cx="0" cy="0"/>
        </a:xfrm>
      </p:grpSpPr>
      <p:pic>
        <p:nvPicPr>
          <p:cNvPr id="277" name="Google Shape;277;p97"/>
          <p:cNvPicPr preferRelativeResize="0"/>
          <p:nvPr/>
        </p:nvPicPr>
        <p:blipFill rotWithShape="1">
          <a:blip r:embed="rId2">
            <a:alphaModFix/>
          </a:blip>
          <a:srcRect b="0" l="0" r="0" t="0"/>
          <a:stretch/>
        </p:blipFill>
        <p:spPr>
          <a:xfrm>
            <a:off x="-240704" y="1187871"/>
            <a:ext cx="12604528" cy="5670129"/>
          </a:xfrm>
          <a:prstGeom prst="rect">
            <a:avLst/>
          </a:prstGeom>
          <a:noFill/>
          <a:ln>
            <a:noFill/>
          </a:ln>
        </p:spPr>
      </p:pic>
      <p:sp>
        <p:nvSpPr>
          <p:cNvPr id="278" name="Google Shape;278;p97"/>
          <p:cNvSpPr txBox="1"/>
          <p:nvPr>
            <p:ph idx="1" type="body"/>
          </p:nvPr>
        </p:nvSpPr>
        <p:spPr>
          <a:xfrm>
            <a:off x="4296000" y="6807390"/>
            <a:ext cx="3600000" cy="50610"/>
          </a:xfrm>
          <a:prstGeom prst="rect">
            <a:avLst/>
          </a:prstGeom>
          <a:noFill/>
          <a:ln>
            <a:noFill/>
          </a:ln>
        </p:spPr>
        <p:txBody>
          <a:bodyPr anchorCtr="0" anchor="ctr" bIns="45700" lIns="90000" spcFirstLastPara="1" rIns="91425" wrap="square" tIns="45700">
            <a:noAutofit/>
          </a:bodyPr>
          <a:lstStyle>
            <a:lvl1pPr indent="-228600" lvl="0" marL="457200" algn="ctr">
              <a:lnSpc>
                <a:spcPct val="150000"/>
              </a:lnSpc>
              <a:spcBef>
                <a:spcPts val="1000"/>
              </a:spcBef>
              <a:spcAft>
                <a:spcPts val="0"/>
              </a:spcAft>
              <a:buSzPts val="100"/>
              <a:buNone/>
              <a:defRPr sz="100">
                <a:solidFill>
                  <a:schemeClr val="lt1"/>
                </a:solidFill>
              </a:defRPr>
            </a:lvl1pPr>
            <a:lvl2pPr indent="-228600" lvl="1" marL="914400" algn="r">
              <a:lnSpc>
                <a:spcPct val="150000"/>
              </a:lnSpc>
              <a:spcBef>
                <a:spcPts val="500"/>
              </a:spcBef>
              <a:spcAft>
                <a:spcPts val="0"/>
              </a:spcAft>
              <a:buSzPts val="1200"/>
              <a:buNone/>
              <a:defRPr/>
            </a:lvl2pPr>
            <a:lvl3pPr indent="-304800" lvl="2" marL="1371600" algn="r">
              <a:lnSpc>
                <a:spcPct val="150000"/>
              </a:lnSpc>
              <a:spcBef>
                <a:spcPts val="500"/>
              </a:spcBef>
              <a:spcAft>
                <a:spcPts val="0"/>
              </a:spcAft>
              <a:buSzPts val="1200"/>
              <a:buChar char="•"/>
              <a:defRPr/>
            </a:lvl3pPr>
            <a:lvl4pPr indent="-304800" lvl="3" marL="1828800" algn="r">
              <a:lnSpc>
                <a:spcPct val="150000"/>
              </a:lnSpc>
              <a:spcBef>
                <a:spcPts val="500"/>
              </a:spcBef>
              <a:spcAft>
                <a:spcPts val="0"/>
              </a:spcAft>
              <a:buSzPts val="1200"/>
              <a:buChar char="•"/>
              <a:defRPr/>
            </a:lvl4pPr>
            <a:lvl5pPr indent="-304800" lvl="4" marL="2286000" algn="r">
              <a:lnSpc>
                <a:spcPct val="150000"/>
              </a:lnSpc>
              <a:spcBef>
                <a:spcPts val="500"/>
              </a:spcBef>
              <a:spcAft>
                <a:spcPts val="0"/>
              </a:spcAft>
              <a:buSzPts val="12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79" name="Google Shape;279;p97"/>
          <p:cNvPicPr preferRelativeResize="0"/>
          <p:nvPr/>
        </p:nvPicPr>
        <p:blipFill rotWithShape="1">
          <a:blip r:embed="rId3">
            <a:alphaModFix/>
          </a:blip>
          <a:srcRect b="0" l="0" r="0" t="0"/>
          <a:stretch/>
        </p:blipFill>
        <p:spPr>
          <a:xfrm>
            <a:off x="5159896" y="612000"/>
            <a:ext cx="1872208" cy="1872208"/>
          </a:xfrm>
          <a:prstGeom prst="rect">
            <a:avLst/>
          </a:prstGeom>
          <a:noFill/>
          <a:ln>
            <a:noFill/>
          </a:ln>
        </p:spPr>
      </p:pic>
      <p:sp>
        <p:nvSpPr>
          <p:cNvPr id="280" name="Google Shape;280;p97"/>
          <p:cNvSpPr/>
          <p:nvPr>
            <p:ph idx="2" type="pic"/>
          </p:nvPr>
        </p:nvSpPr>
        <p:spPr>
          <a:xfrm>
            <a:off x="5159896" y="612000"/>
            <a:ext cx="1872208" cy="1872208"/>
          </a:xfrm>
          <a:prstGeom prst="rect">
            <a:avLst/>
          </a:prstGeom>
          <a:noFill/>
          <a:ln>
            <a:noFill/>
          </a:ln>
        </p:spPr>
      </p:sp>
      <p:sp>
        <p:nvSpPr>
          <p:cNvPr id="281" name="Google Shape;281;p97"/>
          <p:cNvSpPr txBox="1"/>
          <p:nvPr>
            <p:ph idx="3" type="subTitle"/>
          </p:nvPr>
        </p:nvSpPr>
        <p:spPr>
          <a:xfrm>
            <a:off x="1236000" y="5400000"/>
            <a:ext cx="9720000" cy="720000"/>
          </a:xfrm>
          <a:prstGeom prst="rect">
            <a:avLst/>
          </a:prstGeom>
          <a:noFill/>
          <a:ln>
            <a:noFill/>
          </a:ln>
        </p:spPr>
        <p:txBody>
          <a:bodyPr anchorCtr="0" anchor="ctr" bIns="45700" lIns="90000" spcFirstLastPara="1" rIns="91425" wrap="square" tIns="45700">
            <a:noAutofit/>
          </a:bodyPr>
          <a:lstStyle>
            <a:lvl1pPr lvl="0" algn="ctr">
              <a:lnSpc>
                <a:spcPct val="150000"/>
              </a:lnSpc>
              <a:spcBef>
                <a:spcPts val="1000"/>
              </a:spcBef>
              <a:spcAft>
                <a:spcPts val="0"/>
              </a:spcAft>
              <a:buSzPts val="1600"/>
              <a:buNone/>
              <a:defRPr b="1" sz="1600" cap="small">
                <a:solidFill>
                  <a:schemeClr val="lt1"/>
                </a:solidFill>
                <a:highlight>
                  <a:srgbClr val="000000"/>
                </a:highlight>
              </a:defRPr>
            </a:lvl1pPr>
            <a:lvl2pPr lvl="1" algn="ctr">
              <a:lnSpc>
                <a:spcPct val="150000"/>
              </a:lnSpc>
              <a:spcBef>
                <a:spcPts val="500"/>
              </a:spcBef>
              <a:spcAft>
                <a:spcPts val="0"/>
              </a:spcAft>
              <a:buSzPts val="2000"/>
              <a:buNone/>
              <a:defRPr sz="2000"/>
            </a:lvl2pPr>
            <a:lvl3pPr lvl="2" algn="ctr">
              <a:lnSpc>
                <a:spcPct val="150000"/>
              </a:lnSpc>
              <a:spcBef>
                <a:spcPts val="500"/>
              </a:spcBef>
              <a:spcAft>
                <a:spcPts val="0"/>
              </a:spcAft>
              <a:buSzPts val="1800"/>
              <a:buNone/>
              <a:defRPr sz="1800"/>
            </a:lvl3pPr>
            <a:lvl4pPr lvl="3" algn="ctr">
              <a:lnSpc>
                <a:spcPct val="150000"/>
              </a:lnSpc>
              <a:spcBef>
                <a:spcPts val="500"/>
              </a:spcBef>
              <a:spcAft>
                <a:spcPts val="0"/>
              </a:spcAft>
              <a:buSzPts val="1600"/>
              <a:buNone/>
              <a:defRPr sz="1600"/>
            </a:lvl4pPr>
            <a:lvl5pPr lvl="4" algn="ctr">
              <a:lnSpc>
                <a:spcPct val="15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2" name="Google Shape;282;p97"/>
          <p:cNvSpPr txBox="1"/>
          <p:nvPr>
            <p:ph idx="4" type="body"/>
          </p:nvPr>
        </p:nvSpPr>
        <p:spPr>
          <a:xfrm>
            <a:off x="1236000" y="6120000"/>
            <a:ext cx="9720000" cy="360000"/>
          </a:xfrm>
          <a:prstGeom prst="rect">
            <a:avLst/>
          </a:prstGeom>
          <a:noFill/>
          <a:ln>
            <a:noFill/>
          </a:ln>
        </p:spPr>
        <p:txBody>
          <a:bodyPr anchorCtr="0" anchor="ctr" bIns="45700" lIns="90000" spcFirstLastPara="1" rIns="91425" wrap="square" tIns="45700">
            <a:normAutofit/>
          </a:bodyPr>
          <a:lstStyle>
            <a:lvl1pPr indent="-228600" lvl="0" marL="457200" algn="ctr">
              <a:lnSpc>
                <a:spcPct val="150000"/>
              </a:lnSpc>
              <a:spcBef>
                <a:spcPts val="1000"/>
              </a:spcBef>
              <a:spcAft>
                <a:spcPts val="0"/>
              </a:spcAft>
              <a:buSzPts val="1200"/>
              <a:buNone/>
              <a:defRPr b="1" sz="1200" cap="none">
                <a:solidFill>
                  <a:schemeClr val="lt1"/>
                </a:solidFill>
                <a:highlight>
                  <a:srgbClr val="000000"/>
                </a:highlight>
              </a:defRPr>
            </a:lvl1pPr>
            <a:lvl2pPr indent="-342900" lvl="1" marL="914400" algn="l">
              <a:lnSpc>
                <a:spcPct val="150000"/>
              </a:lnSpc>
              <a:spcBef>
                <a:spcPts val="500"/>
              </a:spcBef>
              <a:spcAft>
                <a:spcPts val="0"/>
              </a:spcAft>
              <a:buSzPts val="1800"/>
              <a:buChar char="•"/>
              <a:defRPr/>
            </a:lvl2pPr>
            <a:lvl3pPr indent="-342900" lvl="2" marL="1371600" algn="l">
              <a:lnSpc>
                <a:spcPct val="150000"/>
              </a:lnSpc>
              <a:spcBef>
                <a:spcPts val="500"/>
              </a:spcBef>
              <a:spcAft>
                <a:spcPts val="0"/>
              </a:spcAft>
              <a:buSzPts val="1800"/>
              <a:buChar char="•"/>
              <a:defRPr/>
            </a:lvl3pPr>
            <a:lvl4pPr indent="-342900" lvl="3" marL="1828800" algn="l">
              <a:lnSpc>
                <a:spcPct val="150000"/>
              </a:lnSpc>
              <a:spcBef>
                <a:spcPts val="500"/>
              </a:spcBef>
              <a:spcAft>
                <a:spcPts val="0"/>
              </a:spcAft>
              <a:buSzPts val="1800"/>
              <a:buChar char="•"/>
              <a:defRPr/>
            </a:lvl4pPr>
            <a:lvl5pPr indent="-342900" lvl="4" marL="2286000" algn="l">
              <a:lnSpc>
                <a:spcPct val="15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 name="Google Shape;283;p97"/>
          <p:cNvSpPr txBox="1"/>
          <p:nvPr>
            <p:ph type="ctrTitle"/>
          </p:nvPr>
        </p:nvSpPr>
        <p:spPr>
          <a:xfrm>
            <a:off x="1236000" y="2520000"/>
            <a:ext cx="9720000" cy="2880000"/>
          </a:xfrm>
          <a:prstGeom prst="rect">
            <a:avLst/>
          </a:prstGeom>
          <a:noFill/>
          <a:ln>
            <a:noFill/>
          </a:ln>
        </p:spPr>
        <p:txBody>
          <a:bodyPr anchorCtr="0" anchor="ctr" bIns="0" lIns="90000" spcFirstLastPara="1" rIns="91425" wrap="square" tIns="0">
            <a:noAutofit/>
          </a:bodyPr>
          <a:lstStyle>
            <a:lvl1pPr lvl="0" algn="ctr">
              <a:lnSpc>
                <a:spcPct val="90000"/>
              </a:lnSpc>
              <a:spcBef>
                <a:spcPts val="0"/>
              </a:spcBef>
              <a:spcAft>
                <a:spcPts val="0"/>
              </a:spcAft>
              <a:buClr>
                <a:schemeClr val="lt1"/>
              </a:buClr>
              <a:buSzPts val="4000"/>
              <a:buFont typeface="Arial"/>
              <a:buNone/>
              <a:defRPr sz="4000">
                <a:solidFill>
                  <a:schemeClr val="lt1"/>
                </a:solidFill>
                <a:highlight>
                  <a:srgbClr val="000000"/>
                </a:high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pen Slide - Title Only">
  <p:cSld name="3_Open Slide - Title Only">
    <p:spTree>
      <p:nvGrpSpPr>
        <p:cNvPr id="284" name="Shape 284"/>
        <p:cNvGrpSpPr/>
        <p:nvPr/>
      </p:nvGrpSpPr>
      <p:grpSpPr>
        <a:xfrm>
          <a:off x="0" y="0"/>
          <a:ext cx="0" cy="0"/>
          <a:chOff x="0" y="0"/>
          <a:chExt cx="0" cy="0"/>
        </a:xfrm>
      </p:grpSpPr>
      <p:pic>
        <p:nvPicPr>
          <p:cNvPr descr="A dog swimming in the water&#10;&#10;Description automatically generated with medium confidence" id="285" name="Google Shape;285;p98"/>
          <p:cNvPicPr preferRelativeResize="0"/>
          <p:nvPr/>
        </p:nvPicPr>
        <p:blipFill rotWithShape="1">
          <a:blip r:embed="rId2">
            <a:alphaModFix/>
          </a:blip>
          <a:srcRect b="0" l="0" r="0" t="0"/>
          <a:stretch/>
        </p:blipFill>
        <p:spPr>
          <a:xfrm>
            <a:off x="-206518" y="1187871"/>
            <a:ext cx="12604528" cy="5670129"/>
          </a:xfrm>
          <a:prstGeom prst="rect">
            <a:avLst/>
          </a:prstGeom>
          <a:noFill/>
          <a:ln>
            <a:noFill/>
          </a:ln>
        </p:spPr>
      </p:pic>
      <p:sp>
        <p:nvSpPr>
          <p:cNvPr id="286" name="Google Shape;286;p98"/>
          <p:cNvSpPr txBox="1"/>
          <p:nvPr>
            <p:ph idx="1" type="body"/>
          </p:nvPr>
        </p:nvSpPr>
        <p:spPr>
          <a:xfrm>
            <a:off x="4296000" y="6807390"/>
            <a:ext cx="3600000" cy="50610"/>
          </a:xfrm>
          <a:prstGeom prst="rect">
            <a:avLst/>
          </a:prstGeom>
          <a:noFill/>
          <a:ln>
            <a:noFill/>
          </a:ln>
        </p:spPr>
        <p:txBody>
          <a:bodyPr anchorCtr="0" anchor="ctr" bIns="45700" lIns="90000" spcFirstLastPara="1" rIns="91425" wrap="square" tIns="45700">
            <a:noAutofit/>
          </a:bodyPr>
          <a:lstStyle>
            <a:lvl1pPr indent="-228600" lvl="0" marL="457200" algn="ctr">
              <a:lnSpc>
                <a:spcPct val="150000"/>
              </a:lnSpc>
              <a:spcBef>
                <a:spcPts val="1000"/>
              </a:spcBef>
              <a:spcAft>
                <a:spcPts val="0"/>
              </a:spcAft>
              <a:buSzPts val="100"/>
              <a:buNone/>
              <a:defRPr sz="100">
                <a:solidFill>
                  <a:schemeClr val="lt1"/>
                </a:solidFill>
              </a:defRPr>
            </a:lvl1pPr>
            <a:lvl2pPr indent="-228600" lvl="1" marL="914400" algn="r">
              <a:lnSpc>
                <a:spcPct val="150000"/>
              </a:lnSpc>
              <a:spcBef>
                <a:spcPts val="500"/>
              </a:spcBef>
              <a:spcAft>
                <a:spcPts val="0"/>
              </a:spcAft>
              <a:buSzPts val="1200"/>
              <a:buNone/>
              <a:defRPr/>
            </a:lvl2pPr>
            <a:lvl3pPr indent="-304800" lvl="2" marL="1371600" algn="r">
              <a:lnSpc>
                <a:spcPct val="150000"/>
              </a:lnSpc>
              <a:spcBef>
                <a:spcPts val="500"/>
              </a:spcBef>
              <a:spcAft>
                <a:spcPts val="0"/>
              </a:spcAft>
              <a:buSzPts val="1200"/>
              <a:buChar char="•"/>
              <a:defRPr/>
            </a:lvl3pPr>
            <a:lvl4pPr indent="-304800" lvl="3" marL="1828800" algn="r">
              <a:lnSpc>
                <a:spcPct val="150000"/>
              </a:lnSpc>
              <a:spcBef>
                <a:spcPts val="500"/>
              </a:spcBef>
              <a:spcAft>
                <a:spcPts val="0"/>
              </a:spcAft>
              <a:buSzPts val="1200"/>
              <a:buChar char="•"/>
              <a:defRPr/>
            </a:lvl4pPr>
            <a:lvl5pPr indent="-304800" lvl="4" marL="2286000" algn="r">
              <a:lnSpc>
                <a:spcPct val="150000"/>
              </a:lnSpc>
              <a:spcBef>
                <a:spcPts val="500"/>
              </a:spcBef>
              <a:spcAft>
                <a:spcPts val="0"/>
              </a:spcAft>
              <a:buSzPts val="12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87" name="Google Shape;287;p98"/>
          <p:cNvPicPr preferRelativeResize="0"/>
          <p:nvPr/>
        </p:nvPicPr>
        <p:blipFill rotWithShape="1">
          <a:blip r:embed="rId3">
            <a:alphaModFix/>
          </a:blip>
          <a:srcRect b="0" l="0" r="0" t="0"/>
          <a:stretch/>
        </p:blipFill>
        <p:spPr>
          <a:xfrm>
            <a:off x="5159896" y="612000"/>
            <a:ext cx="1872208" cy="1872208"/>
          </a:xfrm>
          <a:prstGeom prst="rect">
            <a:avLst/>
          </a:prstGeom>
          <a:noFill/>
          <a:ln>
            <a:noFill/>
          </a:ln>
        </p:spPr>
      </p:pic>
      <p:sp>
        <p:nvSpPr>
          <p:cNvPr id="288" name="Google Shape;288;p98"/>
          <p:cNvSpPr/>
          <p:nvPr>
            <p:ph idx="2" type="pic"/>
          </p:nvPr>
        </p:nvSpPr>
        <p:spPr>
          <a:xfrm>
            <a:off x="5159896" y="612000"/>
            <a:ext cx="1872208" cy="1872208"/>
          </a:xfrm>
          <a:prstGeom prst="rect">
            <a:avLst/>
          </a:prstGeom>
          <a:noFill/>
          <a:ln>
            <a:noFill/>
          </a:ln>
        </p:spPr>
      </p:sp>
      <p:sp>
        <p:nvSpPr>
          <p:cNvPr id="289" name="Google Shape;289;p98"/>
          <p:cNvSpPr txBox="1"/>
          <p:nvPr>
            <p:ph idx="3" type="subTitle"/>
          </p:nvPr>
        </p:nvSpPr>
        <p:spPr>
          <a:xfrm>
            <a:off x="1236000" y="5400000"/>
            <a:ext cx="9720000" cy="720000"/>
          </a:xfrm>
          <a:prstGeom prst="rect">
            <a:avLst/>
          </a:prstGeom>
          <a:noFill/>
          <a:ln>
            <a:noFill/>
          </a:ln>
        </p:spPr>
        <p:txBody>
          <a:bodyPr anchorCtr="0" anchor="ctr" bIns="45700" lIns="90000" spcFirstLastPara="1" rIns="91425" wrap="square" tIns="45700">
            <a:noAutofit/>
          </a:bodyPr>
          <a:lstStyle>
            <a:lvl1pPr lvl="0" algn="ctr">
              <a:lnSpc>
                <a:spcPct val="150000"/>
              </a:lnSpc>
              <a:spcBef>
                <a:spcPts val="1000"/>
              </a:spcBef>
              <a:spcAft>
                <a:spcPts val="0"/>
              </a:spcAft>
              <a:buSzPts val="1600"/>
              <a:buNone/>
              <a:defRPr b="1" sz="1600" cap="small">
                <a:solidFill>
                  <a:schemeClr val="lt1"/>
                </a:solidFill>
                <a:highlight>
                  <a:srgbClr val="000000"/>
                </a:highlight>
              </a:defRPr>
            </a:lvl1pPr>
            <a:lvl2pPr lvl="1" algn="ctr">
              <a:lnSpc>
                <a:spcPct val="150000"/>
              </a:lnSpc>
              <a:spcBef>
                <a:spcPts val="500"/>
              </a:spcBef>
              <a:spcAft>
                <a:spcPts val="0"/>
              </a:spcAft>
              <a:buSzPts val="2000"/>
              <a:buNone/>
              <a:defRPr sz="2000"/>
            </a:lvl2pPr>
            <a:lvl3pPr lvl="2" algn="ctr">
              <a:lnSpc>
                <a:spcPct val="150000"/>
              </a:lnSpc>
              <a:spcBef>
                <a:spcPts val="500"/>
              </a:spcBef>
              <a:spcAft>
                <a:spcPts val="0"/>
              </a:spcAft>
              <a:buSzPts val="1800"/>
              <a:buNone/>
              <a:defRPr sz="1800"/>
            </a:lvl3pPr>
            <a:lvl4pPr lvl="3" algn="ctr">
              <a:lnSpc>
                <a:spcPct val="150000"/>
              </a:lnSpc>
              <a:spcBef>
                <a:spcPts val="500"/>
              </a:spcBef>
              <a:spcAft>
                <a:spcPts val="0"/>
              </a:spcAft>
              <a:buSzPts val="1600"/>
              <a:buNone/>
              <a:defRPr sz="1600"/>
            </a:lvl4pPr>
            <a:lvl5pPr lvl="4" algn="ctr">
              <a:lnSpc>
                <a:spcPct val="15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0" name="Google Shape;290;p98"/>
          <p:cNvSpPr txBox="1"/>
          <p:nvPr>
            <p:ph idx="4" type="body"/>
          </p:nvPr>
        </p:nvSpPr>
        <p:spPr>
          <a:xfrm>
            <a:off x="1236000" y="6120000"/>
            <a:ext cx="9720000" cy="360000"/>
          </a:xfrm>
          <a:prstGeom prst="rect">
            <a:avLst/>
          </a:prstGeom>
          <a:noFill/>
          <a:ln>
            <a:noFill/>
          </a:ln>
        </p:spPr>
        <p:txBody>
          <a:bodyPr anchorCtr="0" anchor="ctr" bIns="45700" lIns="90000" spcFirstLastPara="1" rIns="91425" wrap="square" tIns="45700">
            <a:normAutofit/>
          </a:bodyPr>
          <a:lstStyle>
            <a:lvl1pPr indent="-228600" lvl="0" marL="457200" algn="ctr">
              <a:lnSpc>
                <a:spcPct val="150000"/>
              </a:lnSpc>
              <a:spcBef>
                <a:spcPts val="1000"/>
              </a:spcBef>
              <a:spcAft>
                <a:spcPts val="0"/>
              </a:spcAft>
              <a:buSzPts val="1200"/>
              <a:buNone/>
              <a:defRPr b="1" sz="1200" cap="none">
                <a:solidFill>
                  <a:schemeClr val="lt1"/>
                </a:solidFill>
                <a:highlight>
                  <a:srgbClr val="000000"/>
                </a:highlight>
              </a:defRPr>
            </a:lvl1pPr>
            <a:lvl2pPr indent="-342900" lvl="1" marL="914400" algn="l">
              <a:lnSpc>
                <a:spcPct val="150000"/>
              </a:lnSpc>
              <a:spcBef>
                <a:spcPts val="500"/>
              </a:spcBef>
              <a:spcAft>
                <a:spcPts val="0"/>
              </a:spcAft>
              <a:buSzPts val="1800"/>
              <a:buChar char="•"/>
              <a:defRPr/>
            </a:lvl2pPr>
            <a:lvl3pPr indent="-342900" lvl="2" marL="1371600" algn="l">
              <a:lnSpc>
                <a:spcPct val="150000"/>
              </a:lnSpc>
              <a:spcBef>
                <a:spcPts val="500"/>
              </a:spcBef>
              <a:spcAft>
                <a:spcPts val="0"/>
              </a:spcAft>
              <a:buSzPts val="1800"/>
              <a:buChar char="•"/>
              <a:defRPr/>
            </a:lvl3pPr>
            <a:lvl4pPr indent="-342900" lvl="3" marL="1828800" algn="l">
              <a:lnSpc>
                <a:spcPct val="150000"/>
              </a:lnSpc>
              <a:spcBef>
                <a:spcPts val="500"/>
              </a:spcBef>
              <a:spcAft>
                <a:spcPts val="0"/>
              </a:spcAft>
              <a:buSzPts val="1800"/>
              <a:buChar char="•"/>
              <a:defRPr/>
            </a:lvl4pPr>
            <a:lvl5pPr indent="-342900" lvl="4" marL="2286000" algn="l">
              <a:lnSpc>
                <a:spcPct val="15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 name="Google Shape;291;p98"/>
          <p:cNvSpPr txBox="1"/>
          <p:nvPr>
            <p:ph type="ctrTitle"/>
          </p:nvPr>
        </p:nvSpPr>
        <p:spPr>
          <a:xfrm>
            <a:off x="1236000" y="2520000"/>
            <a:ext cx="9720000" cy="2880000"/>
          </a:xfrm>
          <a:prstGeom prst="rect">
            <a:avLst/>
          </a:prstGeom>
          <a:noFill/>
          <a:ln>
            <a:noFill/>
          </a:ln>
        </p:spPr>
        <p:txBody>
          <a:bodyPr anchorCtr="0" anchor="ctr" bIns="0" lIns="90000" spcFirstLastPara="1" rIns="91425" wrap="square" tIns="0">
            <a:noAutofit/>
          </a:bodyPr>
          <a:lstStyle>
            <a:lvl1pPr lvl="0" algn="ctr">
              <a:lnSpc>
                <a:spcPct val="90000"/>
              </a:lnSpc>
              <a:spcBef>
                <a:spcPts val="0"/>
              </a:spcBef>
              <a:spcAft>
                <a:spcPts val="0"/>
              </a:spcAft>
              <a:buClr>
                <a:schemeClr val="lt1"/>
              </a:buClr>
              <a:buSzPts val="4000"/>
              <a:buFont typeface="Arial"/>
              <a:buNone/>
              <a:defRPr sz="4000">
                <a:solidFill>
                  <a:schemeClr val="lt1"/>
                </a:solidFill>
                <a:highlight>
                  <a:srgbClr val="000000"/>
                </a:high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Large Text">
  <p:cSld name="One Column Large Text">
    <p:spTree>
      <p:nvGrpSpPr>
        <p:cNvPr id="292" name="Shape 292"/>
        <p:cNvGrpSpPr/>
        <p:nvPr/>
      </p:nvGrpSpPr>
      <p:grpSpPr>
        <a:xfrm>
          <a:off x="0" y="0"/>
          <a:ext cx="0" cy="0"/>
          <a:chOff x="0" y="0"/>
          <a:chExt cx="0" cy="0"/>
        </a:xfrm>
      </p:grpSpPr>
      <p:sp>
        <p:nvSpPr>
          <p:cNvPr id="293" name="Google Shape;293;p99"/>
          <p:cNvSpPr txBox="1"/>
          <p:nvPr>
            <p:ph idx="1" type="body"/>
          </p:nvPr>
        </p:nvSpPr>
        <p:spPr>
          <a:xfrm>
            <a:off x="263352" y="1268761"/>
            <a:ext cx="11616648" cy="5391239"/>
          </a:xfrm>
          <a:prstGeom prst="rect">
            <a:avLst/>
          </a:prstGeom>
          <a:noFill/>
          <a:ln>
            <a:noFill/>
          </a:ln>
        </p:spPr>
        <p:txBody>
          <a:bodyPr anchorCtr="0" anchor="t" bIns="45700" lIns="90000" spcFirstLastPara="1" rIns="91425" wrap="square" tIns="45700">
            <a:normAutofit/>
          </a:bodyPr>
          <a:lstStyle>
            <a:lvl1pPr indent="-355600" lvl="0" marL="457200" algn="l">
              <a:lnSpc>
                <a:spcPct val="150000"/>
              </a:lnSpc>
              <a:spcBef>
                <a:spcPts val="1000"/>
              </a:spcBef>
              <a:spcAft>
                <a:spcPts val="0"/>
              </a:spcAft>
              <a:buSzPts val="2000"/>
              <a:buChar char="•"/>
              <a:defRPr sz="2000"/>
            </a:lvl1pPr>
            <a:lvl2pPr indent="-355600" lvl="1" marL="914400" algn="l">
              <a:lnSpc>
                <a:spcPct val="150000"/>
              </a:lnSpc>
              <a:spcBef>
                <a:spcPts val="500"/>
              </a:spcBef>
              <a:spcAft>
                <a:spcPts val="0"/>
              </a:spcAft>
              <a:buSzPts val="2000"/>
              <a:buChar char="•"/>
              <a:defRPr sz="2000"/>
            </a:lvl2pPr>
            <a:lvl3pPr indent="-355600" lvl="2" marL="1371600" algn="l">
              <a:lnSpc>
                <a:spcPct val="150000"/>
              </a:lnSpc>
              <a:spcBef>
                <a:spcPts val="500"/>
              </a:spcBef>
              <a:spcAft>
                <a:spcPts val="0"/>
              </a:spcAft>
              <a:buSzPts val="2000"/>
              <a:buChar char="•"/>
              <a:defRPr sz="2000"/>
            </a:lvl3pPr>
            <a:lvl4pPr indent="-355600" lvl="3" marL="1828800" algn="l">
              <a:lnSpc>
                <a:spcPct val="150000"/>
              </a:lnSpc>
              <a:spcBef>
                <a:spcPts val="500"/>
              </a:spcBef>
              <a:spcAft>
                <a:spcPts val="0"/>
              </a:spcAft>
              <a:buSzPts val="2000"/>
              <a:buChar char="•"/>
              <a:defRPr sz="2000"/>
            </a:lvl4pPr>
            <a:lvl5pPr indent="-355600" lvl="4" marL="2286000" algn="l">
              <a:lnSpc>
                <a:spcPct val="150000"/>
              </a:lnSpc>
              <a:spcBef>
                <a:spcPts val="500"/>
              </a:spcBef>
              <a:spcAft>
                <a:spcPts val="0"/>
              </a:spcAft>
              <a:buSzPts val="2000"/>
              <a:buChar char="•"/>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94" name="Google Shape;294;p99"/>
          <p:cNvCxnSpPr/>
          <p:nvPr/>
        </p:nvCxnSpPr>
        <p:spPr>
          <a:xfrm>
            <a:off x="0" y="1124744"/>
            <a:ext cx="12192000" cy="0"/>
          </a:xfrm>
          <a:prstGeom prst="straightConnector1">
            <a:avLst/>
          </a:prstGeom>
          <a:noFill/>
          <a:ln cap="flat" cmpd="sng" w="38100">
            <a:solidFill>
              <a:schemeClr val="dk1"/>
            </a:solidFill>
            <a:prstDash val="solid"/>
            <a:miter lim="800000"/>
            <a:headEnd len="sm" w="sm" type="none"/>
            <a:tailEnd len="sm" w="sm" type="none"/>
          </a:ln>
        </p:spPr>
      </p:cxnSp>
      <p:pic>
        <p:nvPicPr>
          <p:cNvPr id="295" name="Google Shape;295;p99"/>
          <p:cNvPicPr preferRelativeResize="0"/>
          <p:nvPr/>
        </p:nvPicPr>
        <p:blipFill rotWithShape="1">
          <a:blip r:embed="rId2">
            <a:alphaModFix/>
          </a:blip>
          <a:srcRect b="0" l="0" r="0" t="0"/>
          <a:stretch/>
        </p:blipFill>
        <p:spPr>
          <a:xfrm>
            <a:off x="11064552" y="179376"/>
            <a:ext cx="801352" cy="801352"/>
          </a:xfrm>
          <a:prstGeom prst="rect">
            <a:avLst/>
          </a:prstGeom>
          <a:noFill/>
          <a:ln>
            <a:noFill/>
          </a:ln>
        </p:spPr>
      </p:pic>
      <p:sp>
        <p:nvSpPr>
          <p:cNvPr id="296" name="Google Shape;296;p99"/>
          <p:cNvSpPr txBox="1"/>
          <p:nvPr>
            <p:ph type="title"/>
          </p:nvPr>
        </p:nvSpPr>
        <p:spPr>
          <a:xfrm>
            <a:off x="263352" y="144000"/>
            <a:ext cx="10536648" cy="917998"/>
          </a:xfrm>
          <a:prstGeom prst="rect">
            <a:avLst/>
          </a:prstGeom>
          <a:noFill/>
          <a:ln>
            <a:noFill/>
          </a:ln>
        </p:spPr>
        <p:txBody>
          <a:bodyPr anchorCtr="0" anchor="ctr" bIns="0" lIns="90000" spcFirstLastPara="1" rIns="91425" wrap="square" tIns="0">
            <a:noAutofit/>
          </a:bodyPr>
          <a:lstStyle>
            <a:lvl1pPr lvl="0" algn="l">
              <a:lnSpc>
                <a:spcPct val="9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hoto and Large Text">
  <p:cSld name="One Photo and Large Text">
    <p:spTree>
      <p:nvGrpSpPr>
        <p:cNvPr id="297" name="Shape 297"/>
        <p:cNvGrpSpPr/>
        <p:nvPr/>
      </p:nvGrpSpPr>
      <p:grpSpPr>
        <a:xfrm>
          <a:off x="0" y="0"/>
          <a:ext cx="0" cy="0"/>
          <a:chOff x="0" y="0"/>
          <a:chExt cx="0" cy="0"/>
        </a:xfrm>
      </p:grpSpPr>
      <p:sp>
        <p:nvSpPr>
          <p:cNvPr id="298" name="Google Shape;298;p100"/>
          <p:cNvSpPr/>
          <p:nvPr>
            <p:ph idx="2" type="pic"/>
          </p:nvPr>
        </p:nvSpPr>
        <p:spPr>
          <a:xfrm>
            <a:off x="6456040" y="1440000"/>
            <a:ext cx="5400000" cy="5220000"/>
          </a:xfrm>
          <a:prstGeom prst="rect">
            <a:avLst/>
          </a:prstGeom>
          <a:noFill/>
          <a:ln>
            <a:noFill/>
          </a:ln>
        </p:spPr>
      </p:sp>
      <p:sp>
        <p:nvSpPr>
          <p:cNvPr id="299" name="Google Shape;299;p100"/>
          <p:cNvSpPr txBox="1"/>
          <p:nvPr>
            <p:ph idx="1" type="body"/>
          </p:nvPr>
        </p:nvSpPr>
        <p:spPr>
          <a:xfrm>
            <a:off x="335961" y="1468812"/>
            <a:ext cx="5400000" cy="5220000"/>
          </a:xfrm>
          <a:prstGeom prst="rect">
            <a:avLst/>
          </a:prstGeom>
          <a:noFill/>
          <a:ln>
            <a:noFill/>
          </a:ln>
        </p:spPr>
        <p:txBody>
          <a:bodyPr anchorCtr="0" anchor="t" bIns="45700" lIns="90000" spcFirstLastPara="1" rIns="91425" wrap="square" tIns="45700">
            <a:normAutofit/>
          </a:bodyPr>
          <a:lstStyle>
            <a:lvl1pPr indent="-355600" lvl="0" marL="457200" algn="l">
              <a:lnSpc>
                <a:spcPct val="150000"/>
              </a:lnSpc>
              <a:spcBef>
                <a:spcPts val="1000"/>
              </a:spcBef>
              <a:spcAft>
                <a:spcPts val="0"/>
              </a:spcAft>
              <a:buSzPts val="2000"/>
              <a:buChar char="•"/>
              <a:defRPr sz="2000">
                <a:solidFill>
                  <a:schemeClr val="dk2"/>
                </a:solidFill>
              </a:defRPr>
            </a:lvl1pPr>
            <a:lvl2pPr indent="-355600" lvl="1" marL="914400" algn="l">
              <a:lnSpc>
                <a:spcPct val="150000"/>
              </a:lnSpc>
              <a:spcBef>
                <a:spcPts val="500"/>
              </a:spcBef>
              <a:spcAft>
                <a:spcPts val="0"/>
              </a:spcAft>
              <a:buSzPts val="2000"/>
              <a:buChar char="•"/>
              <a:defRPr sz="2000">
                <a:solidFill>
                  <a:schemeClr val="dk2"/>
                </a:solidFill>
              </a:defRPr>
            </a:lvl2pPr>
            <a:lvl3pPr indent="-355600" lvl="2" marL="1371600" algn="l">
              <a:lnSpc>
                <a:spcPct val="150000"/>
              </a:lnSpc>
              <a:spcBef>
                <a:spcPts val="500"/>
              </a:spcBef>
              <a:spcAft>
                <a:spcPts val="0"/>
              </a:spcAft>
              <a:buSzPts val="2000"/>
              <a:buChar char="•"/>
              <a:defRPr sz="2000">
                <a:solidFill>
                  <a:schemeClr val="dk2"/>
                </a:solidFill>
                <a:latin typeface="Arial"/>
                <a:ea typeface="Arial"/>
                <a:cs typeface="Arial"/>
                <a:sym typeface="Arial"/>
              </a:defRPr>
            </a:lvl3pPr>
            <a:lvl4pPr indent="-355600" lvl="3" marL="1828800" algn="l">
              <a:lnSpc>
                <a:spcPct val="150000"/>
              </a:lnSpc>
              <a:spcBef>
                <a:spcPts val="500"/>
              </a:spcBef>
              <a:spcAft>
                <a:spcPts val="0"/>
              </a:spcAft>
              <a:buSzPts val="2000"/>
              <a:buChar char="•"/>
              <a:defRPr sz="2000">
                <a:solidFill>
                  <a:schemeClr val="dk2"/>
                </a:solidFill>
              </a:defRPr>
            </a:lvl4pPr>
            <a:lvl5pPr indent="-355600" lvl="4" marL="2286000" algn="l">
              <a:lnSpc>
                <a:spcPct val="150000"/>
              </a:lnSpc>
              <a:spcBef>
                <a:spcPts val="500"/>
              </a:spcBef>
              <a:spcAft>
                <a:spcPts val="0"/>
              </a:spcAft>
              <a:buSzPts val="2000"/>
              <a:buChar char="•"/>
              <a:defRPr sz="2000">
                <a:solidFill>
                  <a:schemeClr val="dk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 name="Google Shape;300;p100"/>
          <p:cNvSpPr txBox="1"/>
          <p:nvPr>
            <p:ph type="title"/>
          </p:nvPr>
        </p:nvSpPr>
        <p:spPr>
          <a:xfrm>
            <a:off x="263352" y="144000"/>
            <a:ext cx="10536648" cy="917998"/>
          </a:xfrm>
          <a:prstGeom prst="rect">
            <a:avLst/>
          </a:prstGeom>
          <a:noFill/>
          <a:ln>
            <a:noFill/>
          </a:ln>
        </p:spPr>
        <p:txBody>
          <a:bodyPr anchorCtr="0" anchor="ctr" bIns="0" lIns="90000" spcFirstLastPara="1" rIns="91425" wrap="square" tIns="0">
            <a:noAutofit/>
          </a:bodyPr>
          <a:lstStyle>
            <a:lvl1pPr lvl="0" algn="l">
              <a:lnSpc>
                <a:spcPct val="9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01" name="Google Shape;301;p100"/>
          <p:cNvCxnSpPr/>
          <p:nvPr/>
        </p:nvCxnSpPr>
        <p:spPr>
          <a:xfrm>
            <a:off x="0" y="1124744"/>
            <a:ext cx="12192000" cy="0"/>
          </a:xfrm>
          <a:prstGeom prst="straightConnector1">
            <a:avLst/>
          </a:prstGeom>
          <a:noFill/>
          <a:ln cap="flat" cmpd="sng" w="38100">
            <a:solidFill>
              <a:schemeClr val="dk1"/>
            </a:solidFill>
            <a:prstDash val="solid"/>
            <a:miter lim="800000"/>
            <a:headEnd len="sm" w="sm" type="none"/>
            <a:tailEnd len="sm" w="sm" type="none"/>
          </a:ln>
        </p:spPr>
      </p:cxnSp>
      <p:pic>
        <p:nvPicPr>
          <p:cNvPr id="302" name="Google Shape;302;p100"/>
          <p:cNvPicPr preferRelativeResize="0"/>
          <p:nvPr/>
        </p:nvPicPr>
        <p:blipFill rotWithShape="1">
          <a:blip r:embed="rId2">
            <a:alphaModFix/>
          </a:blip>
          <a:srcRect b="0" l="0" r="0" t="0"/>
          <a:stretch/>
        </p:blipFill>
        <p:spPr>
          <a:xfrm>
            <a:off x="11064552" y="179376"/>
            <a:ext cx="801352" cy="80135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 name="Shape 35"/>
        <p:cNvGrpSpPr/>
        <p:nvPr/>
      </p:nvGrpSpPr>
      <p:grpSpPr>
        <a:xfrm>
          <a:off x="0" y="0"/>
          <a:ext cx="0" cy="0"/>
          <a:chOff x="0" y="0"/>
          <a:chExt cx="0" cy="0"/>
        </a:xfrm>
      </p:grpSpPr>
      <p:sp>
        <p:nvSpPr>
          <p:cNvPr id="36" name="Google Shape;36;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3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Photo and Large Text">
  <p:cSld name="1_One Photo and Large Text">
    <p:spTree>
      <p:nvGrpSpPr>
        <p:cNvPr id="303" name="Shape 303"/>
        <p:cNvGrpSpPr/>
        <p:nvPr/>
      </p:nvGrpSpPr>
      <p:grpSpPr>
        <a:xfrm>
          <a:off x="0" y="0"/>
          <a:ext cx="0" cy="0"/>
          <a:chOff x="0" y="0"/>
          <a:chExt cx="0" cy="0"/>
        </a:xfrm>
      </p:grpSpPr>
      <p:sp>
        <p:nvSpPr>
          <p:cNvPr id="304" name="Google Shape;304;p101"/>
          <p:cNvSpPr txBox="1"/>
          <p:nvPr>
            <p:ph type="title"/>
          </p:nvPr>
        </p:nvSpPr>
        <p:spPr>
          <a:xfrm>
            <a:off x="263352" y="144000"/>
            <a:ext cx="10536648" cy="917998"/>
          </a:xfrm>
          <a:prstGeom prst="rect">
            <a:avLst/>
          </a:prstGeom>
          <a:noFill/>
          <a:ln>
            <a:noFill/>
          </a:ln>
        </p:spPr>
        <p:txBody>
          <a:bodyPr anchorCtr="0" anchor="ctr" bIns="0" lIns="90000" spcFirstLastPara="1" rIns="91425" wrap="square" tIns="0">
            <a:noAutofit/>
          </a:bodyPr>
          <a:lstStyle>
            <a:lvl1pPr lvl="0" algn="l">
              <a:lnSpc>
                <a:spcPct val="9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05" name="Google Shape;305;p101"/>
          <p:cNvCxnSpPr/>
          <p:nvPr/>
        </p:nvCxnSpPr>
        <p:spPr>
          <a:xfrm>
            <a:off x="0" y="1124744"/>
            <a:ext cx="12192000" cy="0"/>
          </a:xfrm>
          <a:prstGeom prst="straightConnector1">
            <a:avLst/>
          </a:prstGeom>
          <a:noFill/>
          <a:ln cap="flat" cmpd="sng" w="38100">
            <a:solidFill>
              <a:schemeClr val="dk1"/>
            </a:solidFill>
            <a:prstDash val="solid"/>
            <a:miter lim="800000"/>
            <a:headEnd len="sm" w="sm" type="none"/>
            <a:tailEnd len="sm" w="sm" type="none"/>
          </a:ln>
        </p:spPr>
      </p:cxnSp>
      <p:pic>
        <p:nvPicPr>
          <p:cNvPr id="306" name="Google Shape;306;p101"/>
          <p:cNvPicPr preferRelativeResize="0"/>
          <p:nvPr/>
        </p:nvPicPr>
        <p:blipFill rotWithShape="1">
          <a:blip r:embed="rId2">
            <a:alphaModFix/>
          </a:blip>
          <a:srcRect b="0" l="0" r="0" t="0"/>
          <a:stretch/>
        </p:blipFill>
        <p:spPr>
          <a:xfrm>
            <a:off x="11064552" y="179376"/>
            <a:ext cx="801352" cy="801352"/>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ne Photo and Large Text">
  <p:cSld name="4_One Photo and Large Text">
    <p:spTree>
      <p:nvGrpSpPr>
        <p:cNvPr id="307" name="Shape 307"/>
        <p:cNvGrpSpPr/>
        <p:nvPr/>
      </p:nvGrpSpPr>
      <p:grpSpPr>
        <a:xfrm>
          <a:off x="0" y="0"/>
          <a:ext cx="0" cy="0"/>
          <a:chOff x="0" y="0"/>
          <a:chExt cx="0" cy="0"/>
        </a:xfrm>
      </p:grpSpPr>
      <p:sp>
        <p:nvSpPr>
          <p:cNvPr id="308" name="Google Shape;308;p102"/>
          <p:cNvSpPr txBox="1"/>
          <p:nvPr>
            <p:ph type="title"/>
          </p:nvPr>
        </p:nvSpPr>
        <p:spPr>
          <a:xfrm>
            <a:off x="263352" y="144000"/>
            <a:ext cx="10536648" cy="917998"/>
          </a:xfrm>
          <a:prstGeom prst="rect">
            <a:avLst/>
          </a:prstGeom>
          <a:noFill/>
          <a:ln>
            <a:noFill/>
          </a:ln>
        </p:spPr>
        <p:txBody>
          <a:bodyPr anchorCtr="0" anchor="ctr" bIns="0" lIns="90000" spcFirstLastPara="1" rIns="91425" wrap="square" tIns="0">
            <a:noAutofit/>
          </a:bodyPr>
          <a:lstStyle>
            <a:lvl1pPr lvl="0" algn="l">
              <a:lnSpc>
                <a:spcPct val="9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09" name="Shape 309"/>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ne Photo and Large Text">
  <p:cSld name="2_One Photo and Large Text">
    <p:spTree>
      <p:nvGrpSpPr>
        <p:cNvPr id="310" name="Shape 310"/>
        <p:cNvGrpSpPr/>
        <p:nvPr/>
      </p:nvGrpSpPr>
      <p:grpSpPr>
        <a:xfrm>
          <a:off x="0" y="0"/>
          <a:ext cx="0" cy="0"/>
          <a:chOff x="0" y="0"/>
          <a:chExt cx="0" cy="0"/>
        </a:xfrm>
      </p:grpSpPr>
      <p:sp>
        <p:nvSpPr>
          <p:cNvPr id="311" name="Google Shape;311;p104"/>
          <p:cNvSpPr/>
          <p:nvPr>
            <p:ph idx="2" type="pic"/>
          </p:nvPr>
        </p:nvSpPr>
        <p:spPr>
          <a:xfrm>
            <a:off x="360000" y="1440000"/>
            <a:ext cx="5400000" cy="5220000"/>
          </a:xfrm>
          <a:prstGeom prst="rect">
            <a:avLst/>
          </a:prstGeom>
          <a:noFill/>
          <a:ln>
            <a:noFill/>
          </a:ln>
        </p:spPr>
      </p:sp>
      <p:sp>
        <p:nvSpPr>
          <p:cNvPr id="312" name="Google Shape;312;p104"/>
          <p:cNvSpPr txBox="1"/>
          <p:nvPr>
            <p:ph idx="1" type="body"/>
          </p:nvPr>
        </p:nvSpPr>
        <p:spPr>
          <a:xfrm>
            <a:off x="6432002" y="1440000"/>
            <a:ext cx="5400000" cy="5220000"/>
          </a:xfrm>
          <a:prstGeom prst="rect">
            <a:avLst/>
          </a:prstGeom>
          <a:noFill/>
          <a:ln>
            <a:noFill/>
          </a:ln>
        </p:spPr>
        <p:txBody>
          <a:bodyPr anchorCtr="0" anchor="t" bIns="45700" lIns="90000" spcFirstLastPara="1" rIns="91425" wrap="square" tIns="45700">
            <a:normAutofit/>
          </a:bodyPr>
          <a:lstStyle>
            <a:lvl1pPr indent="-355600" lvl="0" marL="457200" algn="l">
              <a:lnSpc>
                <a:spcPct val="150000"/>
              </a:lnSpc>
              <a:spcBef>
                <a:spcPts val="1000"/>
              </a:spcBef>
              <a:spcAft>
                <a:spcPts val="0"/>
              </a:spcAft>
              <a:buSzPts val="2000"/>
              <a:buChar char="•"/>
              <a:defRPr sz="2000">
                <a:solidFill>
                  <a:schemeClr val="dk2"/>
                </a:solidFill>
              </a:defRPr>
            </a:lvl1pPr>
            <a:lvl2pPr indent="-355600" lvl="1" marL="914400" algn="l">
              <a:lnSpc>
                <a:spcPct val="150000"/>
              </a:lnSpc>
              <a:spcBef>
                <a:spcPts val="500"/>
              </a:spcBef>
              <a:spcAft>
                <a:spcPts val="0"/>
              </a:spcAft>
              <a:buSzPts val="2000"/>
              <a:buChar char="•"/>
              <a:defRPr sz="2000">
                <a:solidFill>
                  <a:schemeClr val="dk2"/>
                </a:solidFill>
              </a:defRPr>
            </a:lvl2pPr>
            <a:lvl3pPr indent="-355600" lvl="2" marL="1371600" algn="l">
              <a:lnSpc>
                <a:spcPct val="150000"/>
              </a:lnSpc>
              <a:spcBef>
                <a:spcPts val="500"/>
              </a:spcBef>
              <a:spcAft>
                <a:spcPts val="0"/>
              </a:spcAft>
              <a:buSzPts val="2000"/>
              <a:buChar char="•"/>
              <a:defRPr sz="2000">
                <a:solidFill>
                  <a:schemeClr val="dk2"/>
                </a:solidFill>
                <a:latin typeface="Arial"/>
                <a:ea typeface="Arial"/>
                <a:cs typeface="Arial"/>
                <a:sym typeface="Arial"/>
              </a:defRPr>
            </a:lvl3pPr>
            <a:lvl4pPr indent="-355600" lvl="3" marL="1828800" algn="l">
              <a:lnSpc>
                <a:spcPct val="150000"/>
              </a:lnSpc>
              <a:spcBef>
                <a:spcPts val="500"/>
              </a:spcBef>
              <a:spcAft>
                <a:spcPts val="0"/>
              </a:spcAft>
              <a:buSzPts val="2000"/>
              <a:buChar char="•"/>
              <a:defRPr sz="2000">
                <a:solidFill>
                  <a:schemeClr val="dk2"/>
                </a:solidFill>
              </a:defRPr>
            </a:lvl4pPr>
            <a:lvl5pPr indent="-355600" lvl="4" marL="2286000" algn="l">
              <a:lnSpc>
                <a:spcPct val="150000"/>
              </a:lnSpc>
              <a:spcBef>
                <a:spcPts val="500"/>
              </a:spcBef>
              <a:spcAft>
                <a:spcPts val="0"/>
              </a:spcAft>
              <a:buSzPts val="2000"/>
              <a:buChar char="•"/>
              <a:defRPr sz="2000">
                <a:solidFill>
                  <a:schemeClr val="dk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 name="Google Shape;313;p104"/>
          <p:cNvSpPr txBox="1"/>
          <p:nvPr>
            <p:ph type="title"/>
          </p:nvPr>
        </p:nvSpPr>
        <p:spPr>
          <a:xfrm>
            <a:off x="263352" y="144000"/>
            <a:ext cx="10536648" cy="917998"/>
          </a:xfrm>
          <a:prstGeom prst="rect">
            <a:avLst/>
          </a:prstGeom>
          <a:noFill/>
          <a:ln>
            <a:noFill/>
          </a:ln>
        </p:spPr>
        <p:txBody>
          <a:bodyPr anchorCtr="0" anchor="ctr" bIns="0" lIns="90000" spcFirstLastPara="1" rIns="91425" wrap="square" tIns="0">
            <a:noAutofit/>
          </a:bodyPr>
          <a:lstStyle>
            <a:lvl1pPr lvl="0" algn="l">
              <a:lnSpc>
                <a:spcPct val="9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14" name="Google Shape;314;p104"/>
          <p:cNvCxnSpPr/>
          <p:nvPr/>
        </p:nvCxnSpPr>
        <p:spPr>
          <a:xfrm>
            <a:off x="0" y="1124744"/>
            <a:ext cx="12192000" cy="0"/>
          </a:xfrm>
          <a:prstGeom prst="straightConnector1">
            <a:avLst/>
          </a:prstGeom>
          <a:noFill/>
          <a:ln cap="flat" cmpd="sng" w="38100">
            <a:solidFill>
              <a:schemeClr val="dk1"/>
            </a:solidFill>
            <a:prstDash val="solid"/>
            <a:miter lim="800000"/>
            <a:headEnd len="sm" w="sm" type="none"/>
            <a:tailEnd len="sm" w="sm" type="none"/>
          </a:ln>
        </p:spPr>
      </p:cxnSp>
      <p:pic>
        <p:nvPicPr>
          <p:cNvPr id="315" name="Google Shape;315;p104"/>
          <p:cNvPicPr preferRelativeResize="0"/>
          <p:nvPr/>
        </p:nvPicPr>
        <p:blipFill rotWithShape="1">
          <a:blip r:embed="rId2">
            <a:alphaModFix/>
          </a:blip>
          <a:srcRect b="0" l="0" r="0" t="0"/>
          <a:stretch/>
        </p:blipFill>
        <p:spPr>
          <a:xfrm>
            <a:off x="11064552" y="179376"/>
            <a:ext cx="801352" cy="801352"/>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osing Slide">
  <p:cSld name="1_Closing Slide">
    <p:spTree>
      <p:nvGrpSpPr>
        <p:cNvPr id="316" name="Shape 316"/>
        <p:cNvGrpSpPr/>
        <p:nvPr/>
      </p:nvGrpSpPr>
      <p:grpSpPr>
        <a:xfrm>
          <a:off x="0" y="0"/>
          <a:ext cx="0" cy="0"/>
          <a:chOff x="0" y="0"/>
          <a:chExt cx="0" cy="0"/>
        </a:xfrm>
      </p:grpSpPr>
      <p:pic>
        <p:nvPicPr>
          <p:cNvPr id="317" name="Google Shape;317;p105"/>
          <p:cNvPicPr preferRelativeResize="0"/>
          <p:nvPr/>
        </p:nvPicPr>
        <p:blipFill rotWithShape="1">
          <a:blip r:embed="rId2">
            <a:alphaModFix/>
          </a:blip>
          <a:srcRect b="0" l="0" r="0" t="0"/>
          <a:stretch/>
        </p:blipFill>
        <p:spPr>
          <a:xfrm>
            <a:off x="5159897" y="612001"/>
            <a:ext cx="1872207" cy="1872207"/>
          </a:xfrm>
          <a:prstGeom prst="rect">
            <a:avLst/>
          </a:prstGeom>
          <a:noFill/>
          <a:ln>
            <a:noFill/>
          </a:ln>
        </p:spPr>
      </p:pic>
      <p:sp>
        <p:nvSpPr>
          <p:cNvPr id="318" name="Google Shape;318;p105"/>
          <p:cNvSpPr txBox="1"/>
          <p:nvPr>
            <p:ph idx="1" type="subTitle"/>
          </p:nvPr>
        </p:nvSpPr>
        <p:spPr>
          <a:xfrm>
            <a:off x="4296000" y="6804000"/>
            <a:ext cx="3600000" cy="54000"/>
          </a:xfrm>
          <a:prstGeom prst="rect">
            <a:avLst/>
          </a:prstGeom>
          <a:noFill/>
          <a:ln>
            <a:noFill/>
          </a:ln>
        </p:spPr>
        <p:txBody>
          <a:bodyPr anchorCtr="0" anchor="ctr" bIns="45700" lIns="90000" spcFirstLastPara="1" rIns="91425" wrap="square" tIns="45700">
            <a:noAutofit/>
          </a:bodyPr>
          <a:lstStyle>
            <a:lvl1pPr lvl="0" algn="ctr">
              <a:lnSpc>
                <a:spcPct val="150000"/>
              </a:lnSpc>
              <a:spcBef>
                <a:spcPts val="1000"/>
              </a:spcBef>
              <a:spcAft>
                <a:spcPts val="0"/>
              </a:spcAft>
              <a:buSzPts val="100"/>
              <a:buNone/>
              <a:defRPr sz="100">
                <a:solidFill>
                  <a:schemeClr val="lt1"/>
                </a:solidFill>
              </a:defRPr>
            </a:lvl1pPr>
            <a:lvl2pPr lvl="1" algn="ctr">
              <a:lnSpc>
                <a:spcPct val="150000"/>
              </a:lnSpc>
              <a:spcBef>
                <a:spcPts val="500"/>
              </a:spcBef>
              <a:spcAft>
                <a:spcPts val="0"/>
              </a:spcAft>
              <a:buSzPts val="2000"/>
              <a:buNone/>
              <a:defRPr sz="2000"/>
            </a:lvl2pPr>
            <a:lvl3pPr lvl="2" algn="ctr">
              <a:lnSpc>
                <a:spcPct val="150000"/>
              </a:lnSpc>
              <a:spcBef>
                <a:spcPts val="500"/>
              </a:spcBef>
              <a:spcAft>
                <a:spcPts val="0"/>
              </a:spcAft>
              <a:buSzPts val="1800"/>
              <a:buNone/>
              <a:defRPr sz="1800"/>
            </a:lvl3pPr>
            <a:lvl4pPr lvl="3" algn="ctr">
              <a:lnSpc>
                <a:spcPct val="150000"/>
              </a:lnSpc>
              <a:spcBef>
                <a:spcPts val="500"/>
              </a:spcBef>
              <a:spcAft>
                <a:spcPts val="0"/>
              </a:spcAft>
              <a:buSzPts val="1600"/>
              <a:buNone/>
              <a:defRPr sz="1600"/>
            </a:lvl4pPr>
            <a:lvl5pPr lvl="4" algn="ctr">
              <a:lnSpc>
                <a:spcPct val="15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319" name="Google Shape;319;p105"/>
          <p:cNvPicPr preferRelativeResize="0"/>
          <p:nvPr/>
        </p:nvPicPr>
        <p:blipFill rotWithShape="1">
          <a:blip r:embed="rId3">
            <a:alphaModFix/>
          </a:blip>
          <a:srcRect b="0" l="0" r="0" t="0"/>
          <a:stretch/>
        </p:blipFill>
        <p:spPr>
          <a:xfrm>
            <a:off x="5159896" y="612000"/>
            <a:ext cx="1872208" cy="1872208"/>
          </a:xfrm>
          <a:prstGeom prst="rect">
            <a:avLst/>
          </a:prstGeom>
          <a:noFill/>
          <a:ln>
            <a:noFill/>
          </a:ln>
        </p:spPr>
      </p:pic>
      <p:sp>
        <p:nvSpPr>
          <p:cNvPr id="320" name="Google Shape;320;p105"/>
          <p:cNvSpPr txBox="1"/>
          <p:nvPr>
            <p:ph type="title"/>
          </p:nvPr>
        </p:nvSpPr>
        <p:spPr>
          <a:xfrm>
            <a:off x="1236000" y="2520000"/>
            <a:ext cx="9720000" cy="2880000"/>
          </a:xfrm>
          <a:prstGeom prst="rect">
            <a:avLst/>
          </a:prstGeom>
          <a:noFill/>
          <a:ln>
            <a:noFill/>
          </a:ln>
        </p:spPr>
        <p:txBody>
          <a:bodyPr anchorCtr="0" anchor="ctr" bIns="0" lIns="90000" spcFirstLastPara="1" rIns="91425" wrap="square" tIns="0">
            <a:noAutofit/>
          </a:bodyPr>
          <a:lstStyle>
            <a:lvl1pPr lvl="0" algn="ctr">
              <a:lnSpc>
                <a:spcPct val="90000"/>
              </a:lnSpc>
              <a:spcBef>
                <a:spcPts val="0"/>
              </a:spcBef>
              <a:spcAft>
                <a:spcPts val="0"/>
              </a:spcAft>
              <a:buClr>
                <a:schemeClr val="lt1"/>
              </a:buClr>
              <a:buSzPts val="3000"/>
              <a:buFont typeface="Arial"/>
              <a:buNone/>
              <a:defRPr sz="3000">
                <a:solidFill>
                  <a:schemeClr val="lt1"/>
                </a:solidFill>
                <a:highlight>
                  <a:srgbClr val="000000"/>
                </a:high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spTree>
      <p:nvGrpSpPr>
        <p:cNvPr id="321" name="Shape 321"/>
        <p:cNvGrpSpPr/>
        <p:nvPr/>
      </p:nvGrpSpPr>
      <p:grpSpPr>
        <a:xfrm>
          <a:off x="0" y="0"/>
          <a:ext cx="0" cy="0"/>
          <a:chOff x="0" y="0"/>
          <a:chExt cx="0" cy="0"/>
        </a:xfrm>
      </p:grpSpPr>
      <p:sp>
        <p:nvSpPr>
          <p:cNvPr id="322" name="Google Shape;322;p106"/>
          <p:cNvSpPr txBox="1"/>
          <p:nvPr>
            <p:ph idx="1" type="subTitle"/>
          </p:nvPr>
        </p:nvSpPr>
        <p:spPr>
          <a:xfrm>
            <a:off x="4296000" y="6804000"/>
            <a:ext cx="3600000" cy="54000"/>
          </a:xfrm>
          <a:prstGeom prst="rect">
            <a:avLst/>
          </a:prstGeom>
          <a:noFill/>
          <a:ln>
            <a:noFill/>
          </a:ln>
        </p:spPr>
        <p:txBody>
          <a:bodyPr anchorCtr="0" anchor="ctr" bIns="45700" lIns="90000" spcFirstLastPara="1" rIns="91425" wrap="square" tIns="45700">
            <a:noAutofit/>
          </a:bodyPr>
          <a:lstStyle>
            <a:lvl1pPr lvl="0" algn="ctr">
              <a:lnSpc>
                <a:spcPct val="150000"/>
              </a:lnSpc>
              <a:spcBef>
                <a:spcPts val="1000"/>
              </a:spcBef>
              <a:spcAft>
                <a:spcPts val="0"/>
              </a:spcAft>
              <a:buSzPts val="100"/>
              <a:buNone/>
              <a:defRPr sz="100">
                <a:solidFill>
                  <a:schemeClr val="lt1"/>
                </a:solidFill>
              </a:defRPr>
            </a:lvl1pPr>
            <a:lvl2pPr lvl="1" algn="ctr">
              <a:lnSpc>
                <a:spcPct val="150000"/>
              </a:lnSpc>
              <a:spcBef>
                <a:spcPts val="500"/>
              </a:spcBef>
              <a:spcAft>
                <a:spcPts val="0"/>
              </a:spcAft>
              <a:buSzPts val="2000"/>
              <a:buNone/>
              <a:defRPr sz="2000"/>
            </a:lvl2pPr>
            <a:lvl3pPr lvl="2" algn="ctr">
              <a:lnSpc>
                <a:spcPct val="150000"/>
              </a:lnSpc>
              <a:spcBef>
                <a:spcPts val="500"/>
              </a:spcBef>
              <a:spcAft>
                <a:spcPts val="0"/>
              </a:spcAft>
              <a:buSzPts val="1800"/>
              <a:buNone/>
              <a:defRPr sz="1800"/>
            </a:lvl3pPr>
            <a:lvl4pPr lvl="3" algn="ctr">
              <a:lnSpc>
                <a:spcPct val="150000"/>
              </a:lnSpc>
              <a:spcBef>
                <a:spcPts val="500"/>
              </a:spcBef>
              <a:spcAft>
                <a:spcPts val="0"/>
              </a:spcAft>
              <a:buSzPts val="1600"/>
              <a:buNone/>
              <a:defRPr sz="1600"/>
            </a:lvl4pPr>
            <a:lvl5pPr lvl="4" algn="ctr">
              <a:lnSpc>
                <a:spcPct val="15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323" name="Google Shape;323;p106"/>
          <p:cNvPicPr preferRelativeResize="0"/>
          <p:nvPr/>
        </p:nvPicPr>
        <p:blipFill rotWithShape="1">
          <a:blip r:embed="rId2">
            <a:alphaModFix/>
          </a:blip>
          <a:srcRect b="0" l="0" r="0" t="0"/>
          <a:stretch/>
        </p:blipFill>
        <p:spPr>
          <a:xfrm>
            <a:off x="-206264" y="1189686"/>
            <a:ext cx="12604528" cy="5670129"/>
          </a:xfrm>
          <a:prstGeom prst="rect">
            <a:avLst/>
          </a:prstGeom>
          <a:noFill/>
          <a:ln>
            <a:noFill/>
          </a:ln>
        </p:spPr>
      </p:pic>
      <p:pic>
        <p:nvPicPr>
          <p:cNvPr id="324" name="Google Shape;324;p106"/>
          <p:cNvPicPr preferRelativeResize="0"/>
          <p:nvPr/>
        </p:nvPicPr>
        <p:blipFill rotWithShape="1">
          <a:blip r:embed="rId3">
            <a:alphaModFix/>
          </a:blip>
          <a:srcRect b="0" l="0" r="0" t="0"/>
          <a:stretch/>
        </p:blipFill>
        <p:spPr>
          <a:xfrm>
            <a:off x="5159896" y="612000"/>
            <a:ext cx="1872208" cy="1872208"/>
          </a:xfrm>
          <a:prstGeom prst="rect">
            <a:avLst/>
          </a:prstGeom>
          <a:noFill/>
          <a:ln>
            <a:noFill/>
          </a:ln>
        </p:spPr>
      </p:pic>
      <p:sp>
        <p:nvSpPr>
          <p:cNvPr id="325" name="Google Shape;325;p106" title="INSERT IMAGE"/>
          <p:cNvSpPr/>
          <p:nvPr>
            <p:ph idx="2" type="pic"/>
          </p:nvPr>
        </p:nvSpPr>
        <p:spPr>
          <a:xfrm>
            <a:off x="-206518" y="1190176"/>
            <a:ext cx="12604528" cy="5670129"/>
          </a:xfrm>
          <a:prstGeom prst="rect">
            <a:avLst/>
          </a:prstGeom>
          <a:noFill/>
          <a:ln>
            <a:noFill/>
          </a:ln>
        </p:spPr>
      </p:sp>
      <p:sp>
        <p:nvSpPr>
          <p:cNvPr id="326" name="Google Shape;326;p106"/>
          <p:cNvSpPr txBox="1"/>
          <p:nvPr>
            <p:ph type="title"/>
          </p:nvPr>
        </p:nvSpPr>
        <p:spPr>
          <a:xfrm>
            <a:off x="1236000" y="2520000"/>
            <a:ext cx="9720000" cy="2880000"/>
          </a:xfrm>
          <a:prstGeom prst="rect">
            <a:avLst/>
          </a:prstGeom>
          <a:noFill/>
          <a:ln>
            <a:noFill/>
          </a:ln>
        </p:spPr>
        <p:txBody>
          <a:bodyPr anchorCtr="0" anchor="ctr" bIns="0" lIns="90000" spcFirstLastPara="1" rIns="91425" wrap="square" tIns="0">
            <a:noAutofit/>
          </a:bodyPr>
          <a:lstStyle>
            <a:lvl1pPr lvl="0" algn="ctr">
              <a:lnSpc>
                <a:spcPct val="90000"/>
              </a:lnSpc>
              <a:spcBef>
                <a:spcPts val="0"/>
              </a:spcBef>
              <a:spcAft>
                <a:spcPts val="0"/>
              </a:spcAft>
              <a:buClr>
                <a:schemeClr val="lt1"/>
              </a:buClr>
              <a:buSzPts val="3000"/>
              <a:buFont typeface="Arial"/>
              <a:buNone/>
              <a:defRPr sz="3000">
                <a:solidFill>
                  <a:schemeClr val="lt1"/>
                </a:solidFill>
                <a:highlight>
                  <a:srgbClr val="000000"/>
                </a:high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7" name="Google Shape;327;p106"/>
          <p:cNvSpPr txBox="1"/>
          <p:nvPr/>
        </p:nvSpPr>
        <p:spPr>
          <a:xfrm>
            <a:off x="4296000" y="6120000"/>
            <a:ext cx="3600000" cy="360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lt1"/>
                </a:solidFill>
                <a:highlight>
                  <a:srgbClr val="000000"/>
                </a:highlight>
                <a:latin typeface="Arial"/>
                <a:ea typeface="Arial"/>
                <a:cs typeface="Arial"/>
                <a:sym typeface="Arial"/>
              </a:rPr>
              <a:t>NOC.AC.UK</a:t>
            </a:r>
            <a:endParaRPr/>
          </a:p>
        </p:txBody>
      </p:sp>
      <p:sp>
        <p:nvSpPr>
          <p:cNvPr id="328" name="Google Shape;328;p106"/>
          <p:cNvSpPr txBox="1"/>
          <p:nvPr>
            <p:ph idx="3" type="body"/>
          </p:nvPr>
        </p:nvSpPr>
        <p:spPr>
          <a:xfrm>
            <a:off x="4296000" y="6052385"/>
            <a:ext cx="3600000" cy="375552"/>
          </a:xfrm>
          <a:prstGeom prst="rect">
            <a:avLst/>
          </a:prstGeom>
          <a:noFill/>
          <a:ln>
            <a:noFill/>
          </a:ln>
        </p:spPr>
        <p:txBody>
          <a:bodyPr anchorCtr="0" anchor="t" bIns="45700" lIns="90000" spcFirstLastPara="1" rIns="91425" wrap="square" tIns="45700">
            <a:spAutoFit/>
          </a:bodyPr>
          <a:lstStyle>
            <a:lvl1pPr indent="-228600" lvl="0" marL="457200" algn="ctr">
              <a:lnSpc>
                <a:spcPct val="150000"/>
              </a:lnSpc>
              <a:spcBef>
                <a:spcPts val="1000"/>
              </a:spcBef>
              <a:spcAft>
                <a:spcPts val="0"/>
              </a:spcAft>
              <a:buSzPts val="1400"/>
              <a:buNone/>
              <a:defRPr b="1" sz="1400" cap="none">
                <a:solidFill>
                  <a:schemeClr val="lt1"/>
                </a:solidFill>
                <a:highlight>
                  <a:srgbClr val="000000"/>
                </a:highlight>
              </a:defRPr>
            </a:lvl1pPr>
            <a:lvl2pPr indent="-342900" lvl="1" marL="914400" algn="l">
              <a:lnSpc>
                <a:spcPct val="150000"/>
              </a:lnSpc>
              <a:spcBef>
                <a:spcPts val="500"/>
              </a:spcBef>
              <a:spcAft>
                <a:spcPts val="0"/>
              </a:spcAft>
              <a:buSzPts val="1800"/>
              <a:buChar char="•"/>
              <a:defRPr/>
            </a:lvl2pPr>
            <a:lvl3pPr indent="-342900" lvl="2" marL="1371600" algn="l">
              <a:lnSpc>
                <a:spcPct val="150000"/>
              </a:lnSpc>
              <a:spcBef>
                <a:spcPts val="500"/>
              </a:spcBef>
              <a:spcAft>
                <a:spcPts val="0"/>
              </a:spcAft>
              <a:buSzPts val="1800"/>
              <a:buChar char="•"/>
              <a:defRPr/>
            </a:lvl3pPr>
            <a:lvl4pPr indent="-342900" lvl="3" marL="1828800" algn="l">
              <a:lnSpc>
                <a:spcPct val="150000"/>
              </a:lnSpc>
              <a:spcBef>
                <a:spcPts val="500"/>
              </a:spcBef>
              <a:spcAft>
                <a:spcPts val="0"/>
              </a:spcAft>
              <a:buSzPts val="1800"/>
              <a:buChar char="•"/>
              <a:defRPr/>
            </a:lvl4pPr>
            <a:lvl5pPr indent="-342900" lvl="4" marL="2286000" algn="l">
              <a:lnSpc>
                <a:spcPct val="15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 name="Google Shape;329;p106"/>
          <p:cNvSpPr/>
          <p:nvPr>
            <p:ph idx="4" type="pic"/>
          </p:nvPr>
        </p:nvSpPr>
        <p:spPr>
          <a:xfrm>
            <a:off x="5159896" y="612000"/>
            <a:ext cx="1872208" cy="1872208"/>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losing Slide">
  <p:cSld name="2_Closing Slide">
    <p:spTree>
      <p:nvGrpSpPr>
        <p:cNvPr id="330" name="Shape 330"/>
        <p:cNvGrpSpPr/>
        <p:nvPr/>
      </p:nvGrpSpPr>
      <p:grpSpPr>
        <a:xfrm>
          <a:off x="0" y="0"/>
          <a:ext cx="0" cy="0"/>
          <a:chOff x="0" y="0"/>
          <a:chExt cx="0" cy="0"/>
        </a:xfrm>
      </p:grpSpPr>
      <p:sp>
        <p:nvSpPr>
          <p:cNvPr id="331" name="Google Shape;331;p107"/>
          <p:cNvSpPr txBox="1"/>
          <p:nvPr>
            <p:ph idx="1" type="subTitle"/>
          </p:nvPr>
        </p:nvSpPr>
        <p:spPr>
          <a:xfrm>
            <a:off x="4296000" y="6804000"/>
            <a:ext cx="3600000" cy="54000"/>
          </a:xfrm>
          <a:prstGeom prst="rect">
            <a:avLst/>
          </a:prstGeom>
          <a:noFill/>
          <a:ln>
            <a:noFill/>
          </a:ln>
        </p:spPr>
        <p:txBody>
          <a:bodyPr anchorCtr="0" anchor="ctr" bIns="45700" lIns="90000" spcFirstLastPara="1" rIns="91425" wrap="square" tIns="45700">
            <a:noAutofit/>
          </a:bodyPr>
          <a:lstStyle>
            <a:lvl1pPr lvl="0" algn="ctr">
              <a:lnSpc>
                <a:spcPct val="150000"/>
              </a:lnSpc>
              <a:spcBef>
                <a:spcPts val="1000"/>
              </a:spcBef>
              <a:spcAft>
                <a:spcPts val="0"/>
              </a:spcAft>
              <a:buSzPts val="100"/>
              <a:buNone/>
              <a:defRPr sz="100">
                <a:solidFill>
                  <a:schemeClr val="lt1"/>
                </a:solidFill>
              </a:defRPr>
            </a:lvl1pPr>
            <a:lvl2pPr lvl="1" algn="ctr">
              <a:lnSpc>
                <a:spcPct val="150000"/>
              </a:lnSpc>
              <a:spcBef>
                <a:spcPts val="500"/>
              </a:spcBef>
              <a:spcAft>
                <a:spcPts val="0"/>
              </a:spcAft>
              <a:buSzPts val="2000"/>
              <a:buNone/>
              <a:defRPr sz="2000"/>
            </a:lvl2pPr>
            <a:lvl3pPr lvl="2" algn="ctr">
              <a:lnSpc>
                <a:spcPct val="150000"/>
              </a:lnSpc>
              <a:spcBef>
                <a:spcPts val="500"/>
              </a:spcBef>
              <a:spcAft>
                <a:spcPts val="0"/>
              </a:spcAft>
              <a:buSzPts val="1800"/>
              <a:buNone/>
              <a:defRPr sz="1800"/>
            </a:lvl3pPr>
            <a:lvl4pPr lvl="3" algn="ctr">
              <a:lnSpc>
                <a:spcPct val="150000"/>
              </a:lnSpc>
              <a:spcBef>
                <a:spcPts val="500"/>
              </a:spcBef>
              <a:spcAft>
                <a:spcPts val="0"/>
              </a:spcAft>
              <a:buSzPts val="1600"/>
              <a:buNone/>
              <a:defRPr sz="1600"/>
            </a:lvl4pPr>
            <a:lvl5pPr lvl="4" algn="ctr">
              <a:lnSpc>
                <a:spcPct val="15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332" name="Google Shape;332;p107"/>
          <p:cNvPicPr preferRelativeResize="0"/>
          <p:nvPr/>
        </p:nvPicPr>
        <p:blipFill rotWithShape="1">
          <a:blip r:embed="rId2">
            <a:alphaModFix/>
          </a:blip>
          <a:srcRect b="0" l="0" r="0" t="0"/>
          <a:stretch/>
        </p:blipFill>
        <p:spPr>
          <a:xfrm>
            <a:off x="-206518" y="1187871"/>
            <a:ext cx="12604528" cy="5670129"/>
          </a:xfrm>
          <a:prstGeom prst="rect">
            <a:avLst/>
          </a:prstGeom>
          <a:noFill/>
          <a:ln>
            <a:noFill/>
          </a:ln>
        </p:spPr>
      </p:pic>
      <p:pic>
        <p:nvPicPr>
          <p:cNvPr id="333" name="Google Shape;333;p107"/>
          <p:cNvPicPr preferRelativeResize="0"/>
          <p:nvPr/>
        </p:nvPicPr>
        <p:blipFill rotWithShape="1">
          <a:blip r:embed="rId3">
            <a:alphaModFix/>
          </a:blip>
          <a:srcRect b="0" l="0" r="0" t="0"/>
          <a:stretch/>
        </p:blipFill>
        <p:spPr>
          <a:xfrm>
            <a:off x="5159896" y="612000"/>
            <a:ext cx="1872208" cy="1872208"/>
          </a:xfrm>
          <a:prstGeom prst="rect">
            <a:avLst/>
          </a:prstGeom>
          <a:noFill/>
          <a:ln>
            <a:noFill/>
          </a:ln>
        </p:spPr>
      </p:pic>
      <p:sp>
        <p:nvSpPr>
          <p:cNvPr id="334" name="Google Shape;334;p107" title="INSERT IMAGE"/>
          <p:cNvSpPr/>
          <p:nvPr>
            <p:ph idx="2" type="pic"/>
          </p:nvPr>
        </p:nvSpPr>
        <p:spPr>
          <a:xfrm>
            <a:off x="-221327" y="1187871"/>
            <a:ext cx="12604528" cy="5670129"/>
          </a:xfrm>
          <a:prstGeom prst="rect">
            <a:avLst/>
          </a:prstGeom>
          <a:noFill/>
          <a:ln>
            <a:noFill/>
          </a:ln>
        </p:spPr>
      </p:sp>
      <p:sp>
        <p:nvSpPr>
          <p:cNvPr id="335" name="Google Shape;335;p107"/>
          <p:cNvSpPr txBox="1"/>
          <p:nvPr>
            <p:ph type="title"/>
          </p:nvPr>
        </p:nvSpPr>
        <p:spPr>
          <a:xfrm>
            <a:off x="1236000" y="2520000"/>
            <a:ext cx="9720000" cy="2880000"/>
          </a:xfrm>
          <a:prstGeom prst="rect">
            <a:avLst/>
          </a:prstGeom>
          <a:noFill/>
          <a:ln>
            <a:noFill/>
          </a:ln>
        </p:spPr>
        <p:txBody>
          <a:bodyPr anchorCtr="0" anchor="ctr" bIns="0" lIns="90000" spcFirstLastPara="1" rIns="91425" wrap="square" tIns="0">
            <a:noAutofit/>
          </a:bodyPr>
          <a:lstStyle>
            <a:lvl1pPr lvl="0" algn="ctr">
              <a:lnSpc>
                <a:spcPct val="90000"/>
              </a:lnSpc>
              <a:spcBef>
                <a:spcPts val="0"/>
              </a:spcBef>
              <a:spcAft>
                <a:spcPts val="0"/>
              </a:spcAft>
              <a:buClr>
                <a:schemeClr val="lt1"/>
              </a:buClr>
              <a:buSzPts val="3000"/>
              <a:buFont typeface="Arial"/>
              <a:buNone/>
              <a:defRPr sz="3000">
                <a:solidFill>
                  <a:schemeClr val="lt1"/>
                </a:solidFill>
                <a:highlight>
                  <a:srgbClr val="000000"/>
                </a:high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6" name="Google Shape;336;p107"/>
          <p:cNvSpPr txBox="1"/>
          <p:nvPr/>
        </p:nvSpPr>
        <p:spPr>
          <a:xfrm>
            <a:off x="4296000" y="6120000"/>
            <a:ext cx="3600000" cy="360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lt1"/>
                </a:solidFill>
                <a:highlight>
                  <a:srgbClr val="000000"/>
                </a:highlight>
                <a:latin typeface="Arial"/>
                <a:ea typeface="Arial"/>
                <a:cs typeface="Arial"/>
                <a:sym typeface="Arial"/>
              </a:rPr>
              <a:t>NOC.AC.UK</a:t>
            </a:r>
            <a:endParaRPr/>
          </a:p>
        </p:txBody>
      </p:sp>
      <p:sp>
        <p:nvSpPr>
          <p:cNvPr id="337" name="Google Shape;337;p107"/>
          <p:cNvSpPr txBox="1"/>
          <p:nvPr>
            <p:ph idx="3" type="body"/>
          </p:nvPr>
        </p:nvSpPr>
        <p:spPr>
          <a:xfrm>
            <a:off x="4296000" y="6052385"/>
            <a:ext cx="3600000" cy="375552"/>
          </a:xfrm>
          <a:prstGeom prst="rect">
            <a:avLst/>
          </a:prstGeom>
          <a:noFill/>
          <a:ln>
            <a:noFill/>
          </a:ln>
        </p:spPr>
        <p:txBody>
          <a:bodyPr anchorCtr="0" anchor="t" bIns="45700" lIns="90000" spcFirstLastPara="1" rIns="91425" wrap="square" tIns="45700">
            <a:spAutoFit/>
          </a:bodyPr>
          <a:lstStyle>
            <a:lvl1pPr indent="-228600" lvl="0" marL="457200" algn="ctr">
              <a:lnSpc>
                <a:spcPct val="150000"/>
              </a:lnSpc>
              <a:spcBef>
                <a:spcPts val="1000"/>
              </a:spcBef>
              <a:spcAft>
                <a:spcPts val="0"/>
              </a:spcAft>
              <a:buSzPts val="1400"/>
              <a:buNone/>
              <a:defRPr b="1" sz="1400" cap="none">
                <a:solidFill>
                  <a:schemeClr val="lt1"/>
                </a:solidFill>
                <a:highlight>
                  <a:srgbClr val="000000"/>
                </a:highlight>
              </a:defRPr>
            </a:lvl1pPr>
            <a:lvl2pPr indent="-342900" lvl="1" marL="914400" algn="l">
              <a:lnSpc>
                <a:spcPct val="150000"/>
              </a:lnSpc>
              <a:spcBef>
                <a:spcPts val="500"/>
              </a:spcBef>
              <a:spcAft>
                <a:spcPts val="0"/>
              </a:spcAft>
              <a:buSzPts val="1800"/>
              <a:buChar char="•"/>
              <a:defRPr/>
            </a:lvl2pPr>
            <a:lvl3pPr indent="-342900" lvl="2" marL="1371600" algn="l">
              <a:lnSpc>
                <a:spcPct val="150000"/>
              </a:lnSpc>
              <a:spcBef>
                <a:spcPts val="500"/>
              </a:spcBef>
              <a:spcAft>
                <a:spcPts val="0"/>
              </a:spcAft>
              <a:buSzPts val="1800"/>
              <a:buChar char="•"/>
              <a:defRPr/>
            </a:lvl3pPr>
            <a:lvl4pPr indent="-342900" lvl="3" marL="1828800" algn="l">
              <a:lnSpc>
                <a:spcPct val="150000"/>
              </a:lnSpc>
              <a:spcBef>
                <a:spcPts val="500"/>
              </a:spcBef>
              <a:spcAft>
                <a:spcPts val="0"/>
              </a:spcAft>
              <a:buSzPts val="1800"/>
              <a:buChar char="•"/>
              <a:defRPr/>
            </a:lvl4pPr>
            <a:lvl5pPr indent="-342900" lvl="4" marL="2286000" algn="l">
              <a:lnSpc>
                <a:spcPct val="15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 name="Google Shape;338;p107"/>
          <p:cNvSpPr/>
          <p:nvPr>
            <p:ph idx="4" type="pic"/>
          </p:nvPr>
        </p:nvSpPr>
        <p:spPr>
          <a:xfrm>
            <a:off x="5159896" y="612000"/>
            <a:ext cx="1872208" cy="1872208"/>
          </a:xfrm>
          <a:prstGeom prst="rect">
            <a:avLst/>
          </a:prstGeom>
          <a:no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p:cSld name="Two Column Text">
    <p:spTree>
      <p:nvGrpSpPr>
        <p:cNvPr id="339" name="Shape 339"/>
        <p:cNvGrpSpPr/>
        <p:nvPr/>
      </p:nvGrpSpPr>
      <p:grpSpPr>
        <a:xfrm>
          <a:off x="0" y="0"/>
          <a:ext cx="0" cy="0"/>
          <a:chOff x="0" y="0"/>
          <a:chExt cx="0" cy="0"/>
        </a:xfrm>
      </p:grpSpPr>
      <p:pic>
        <p:nvPicPr>
          <p:cNvPr id="340" name="Google Shape;340;p108"/>
          <p:cNvPicPr preferRelativeResize="0"/>
          <p:nvPr/>
        </p:nvPicPr>
        <p:blipFill rotWithShape="1">
          <a:blip r:embed="rId2">
            <a:alphaModFix/>
          </a:blip>
          <a:srcRect b="0" l="0" r="0" t="0"/>
          <a:stretch/>
        </p:blipFill>
        <p:spPr>
          <a:xfrm>
            <a:off x="-96838" y="-77788"/>
            <a:ext cx="820738" cy="7035801"/>
          </a:xfrm>
          <a:prstGeom prst="rect">
            <a:avLst/>
          </a:prstGeom>
          <a:noFill/>
          <a:ln>
            <a:noFill/>
          </a:ln>
        </p:spPr>
      </p:pic>
      <p:sp>
        <p:nvSpPr>
          <p:cNvPr id="341" name="Google Shape;341;p108"/>
          <p:cNvSpPr txBox="1"/>
          <p:nvPr/>
        </p:nvSpPr>
        <p:spPr>
          <a:xfrm>
            <a:off x="723900" y="6494463"/>
            <a:ext cx="2635250" cy="217487"/>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National Oceanography Centre</a:t>
            </a:r>
            <a:endParaRPr/>
          </a:p>
        </p:txBody>
      </p:sp>
      <p:cxnSp>
        <p:nvCxnSpPr>
          <p:cNvPr id="342" name="Google Shape;342;p108"/>
          <p:cNvCxnSpPr/>
          <p:nvPr/>
        </p:nvCxnSpPr>
        <p:spPr>
          <a:xfrm>
            <a:off x="823913" y="6453188"/>
            <a:ext cx="11191875" cy="0"/>
          </a:xfrm>
          <a:prstGeom prst="straightConnector1">
            <a:avLst/>
          </a:prstGeom>
          <a:noFill/>
          <a:ln cap="flat" cmpd="sng" w="9525">
            <a:solidFill>
              <a:schemeClr val="accent1"/>
            </a:solidFill>
            <a:prstDash val="solid"/>
            <a:miter lim="800000"/>
            <a:headEnd len="sm" w="sm" type="none"/>
            <a:tailEnd len="sm" w="sm" type="none"/>
          </a:ln>
        </p:spPr>
      </p:cxnSp>
      <p:pic>
        <p:nvPicPr>
          <p:cNvPr id="343" name="Google Shape;343;p108"/>
          <p:cNvPicPr preferRelativeResize="0"/>
          <p:nvPr/>
        </p:nvPicPr>
        <p:blipFill rotWithShape="1">
          <a:blip r:embed="rId3">
            <a:alphaModFix/>
          </a:blip>
          <a:srcRect b="0" l="0" r="0" t="0"/>
          <a:stretch/>
        </p:blipFill>
        <p:spPr>
          <a:xfrm>
            <a:off x="11472863" y="6550025"/>
            <a:ext cx="519112" cy="88900"/>
          </a:xfrm>
          <a:prstGeom prst="rect">
            <a:avLst/>
          </a:prstGeom>
          <a:noFill/>
          <a:ln>
            <a:noFill/>
          </a:ln>
        </p:spPr>
      </p:pic>
      <p:sp>
        <p:nvSpPr>
          <p:cNvPr id="344" name="Google Shape;344;p108"/>
          <p:cNvSpPr txBox="1"/>
          <p:nvPr>
            <p:ph type="title"/>
          </p:nvPr>
        </p:nvSpPr>
        <p:spPr>
          <a:xfrm>
            <a:off x="824231" y="89378"/>
            <a:ext cx="11190418" cy="720000"/>
          </a:xfrm>
          <a:prstGeom prst="rect">
            <a:avLst/>
          </a:prstGeom>
          <a:noFill/>
          <a:ln>
            <a:noFill/>
          </a:ln>
        </p:spPr>
        <p:txBody>
          <a:bodyPr anchorCtr="0" anchor="ctr" bIns="0" lIns="90000" spcFirstLastPara="1" rIns="91425" wrap="square" tIns="0">
            <a:noAutofit/>
          </a:bodyPr>
          <a:lstStyle>
            <a:lvl1pPr lvl="0" algn="l">
              <a:lnSpc>
                <a:spcPct val="90000"/>
              </a:lnSpc>
              <a:spcBef>
                <a:spcPts val="0"/>
              </a:spcBef>
              <a:spcAft>
                <a:spcPts val="0"/>
              </a:spcAft>
              <a:buClr>
                <a:srgbClr val="254DA8"/>
              </a:buClr>
              <a:buSzPts val="3600"/>
              <a:buFont typeface="Arial"/>
              <a:buNone/>
              <a:defRPr sz="3600">
                <a:solidFill>
                  <a:srgbClr val="254DA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5" name="Google Shape;345;p108"/>
          <p:cNvSpPr txBox="1"/>
          <p:nvPr>
            <p:ph idx="1" type="body"/>
          </p:nvPr>
        </p:nvSpPr>
        <p:spPr>
          <a:xfrm>
            <a:off x="824599" y="906213"/>
            <a:ext cx="11190417" cy="5450135"/>
          </a:xfrm>
          <a:prstGeom prst="rect">
            <a:avLst/>
          </a:prstGeom>
          <a:noFill/>
          <a:ln>
            <a:noFill/>
          </a:ln>
        </p:spPr>
        <p:txBody>
          <a:bodyPr anchorCtr="0" anchor="t" bIns="45700" lIns="90000" spcFirstLastPara="1" rIns="91425" wrap="square" tIns="45700">
            <a:normAutofit/>
          </a:bodyPr>
          <a:lstStyle>
            <a:lvl1pPr indent="-228600" lvl="0" marL="457200" algn="l">
              <a:lnSpc>
                <a:spcPct val="120000"/>
              </a:lnSpc>
              <a:spcBef>
                <a:spcPts val="1000"/>
              </a:spcBef>
              <a:spcAft>
                <a:spcPts val="0"/>
              </a:spcAft>
              <a:buSzPts val="2400"/>
              <a:buNone/>
              <a:defRPr sz="2400">
                <a:solidFill>
                  <a:srgbClr val="0432FF"/>
                </a:solidFill>
              </a:defRPr>
            </a:lvl1pPr>
            <a:lvl2pPr indent="-228600" lvl="1" marL="914400" algn="l">
              <a:lnSpc>
                <a:spcPct val="120000"/>
              </a:lnSpc>
              <a:spcBef>
                <a:spcPts val="600"/>
              </a:spcBef>
              <a:spcAft>
                <a:spcPts val="0"/>
              </a:spcAft>
              <a:buSzPts val="2000"/>
              <a:buNone/>
              <a:defRPr sz="2000">
                <a:solidFill>
                  <a:srgbClr val="011893"/>
                </a:solidFill>
              </a:defRPr>
            </a:lvl2pPr>
            <a:lvl3pPr indent="-228600" lvl="2" marL="1371600" algn="l">
              <a:lnSpc>
                <a:spcPct val="120000"/>
              </a:lnSpc>
              <a:spcBef>
                <a:spcPts val="600"/>
              </a:spcBef>
              <a:spcAft>
                <a:spcPts val="0"/>
              </a:spcAft>
              <a:buSzPts val="1800"/>
              <a:buNone/>
              <a:defRPr sz="1800">
                <a:solidFill>
                  <a:srgbClr val="0096FF"/>
                </a:solidFill>
              </a:defRPr>
            </a:lvl3pPr>
            <a:lvl4pPr indent="-228600" lvl="3" marL="1828800" algn="l">
              <a:lnSpc>
                <a:spcPct val="120000"/>
              </a:lnSpc>
              <a:spcBef>
                <a:spcPts val="600"/>
              </a:spcBef>
              <a:spcAft>
                <a:spcPts val="0"/>
              </a:spcAft>
              <a:buSzPts val="1600"/>
              <a:buNone/>
              <a:defRPr i="1" sz="1600" u="none">
                <a:solidFill>
                  <a:srgbClr val="006B47"/>
                </a:solidFill>
              </a:defRPr>
            </a:lvl4pPr>
            <a:lvl5pPr indent="-228600" lvl="4" marL="2286000" algn="l">
              <a:lnSpc>
                <a:spcPct val="120000"/>
              </a:lnSpc>
              <a:spcBef>
                <a:spcPts val="600"/>
              </a:spcBef>
              <a:spcAft>
                <a:spcPts val="0"/>
              </a:spcAft>
              <a:buSzPts val="1600"/>
              <a:buNone/>
              <a:defRPr sz="1600">
                <a:solidFill>
                  <a:srgbClr val="C6B100"/>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2" name="Shape 352"/>
        <p:cNvGrpSpPr/>
        <p:nvPr/>
      </p:nvGrpSpPr>
      <p:grpSpPr>
        <a:xfrm>
          <a:off x="0" y="0"/>
          <a:ext cx="0" cy="0"/>
          <a:chOff x="0" y="0"/>
          <a:chExt cx="0" cy="0"/>
        </a:xfrm>
      </p:grpSpPr>
      <p:sp>
        <p:nvSpPr>
          <p:cNvPr id="353" name="Google Shape;353;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4" name="Google Shape;354;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5" name="Google Shape;355;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6" name="Shape 356"/>
        <p:cNvGrpSpPr/>
        <p:nvPr/>
      </p:nvGrpSpPr>
      <p:grpSpPr>
        <a:xfrm>
          <a:off x="0" y="0"/>
          <a:ext cx="0" cy="0"/>
          <a:chOff x="0" y="0"/>
          <a:chExt cx="0" cy="0"/>
        </a:xfrm>
      </p:grpSpPr>
      <p:sp>
        <p:nvSpPr>
          <p:cNvPr id="357" name="Google Shape;357;p5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8" name="Google Shape;358;p5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59" name="Google Shape;359;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0" name="Google Shape;360;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1" name="Google Shape;361;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3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3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3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2" name="Shape 362"/>
        <p:cNvGrpSpPr/>
        <p:nvPr/>
      </p:nvGrpSpPr>
      <p:grpSpPr>
        <a:xfrm>
          <a:off x="0" y="0"/>
          <a:ext cx="0" cy="0"/>
          <a:chOff x="0" y="0"/>
          <a:chExt cx="0" cy="0"/>
        </a:xfrm>
      </p:grpSpPr>
      <p:sp>
        <p:nvSpPr>
          <p:cNvPr id="363" name="Google Shape;363;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4" name="Google Shape;364;p6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 name="Google Shape;365;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7" name="Google Shape;367;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A logo of a tiger on a planet&#10;&#10;Description automatically generated" id="368" name="Google Shape;368;p60"/>
          <p:cNvPicPr preferRelativeResize="0"/>
          <p:nvPr/>
        </p:nvPicPr>
        <p:blipFill rotWithShape="1">
          <a:blip r:embed="rId2">
            <a:alphaModFix/>
          </a:blip>
          <a:srcRect b="0" l="0" r="0" t="0"/>
          <a:stretch/>
        </p:blipFill>
        <p:spPr>
          <a:xfrm>
            <a:off x="10664575" y="302818"/>
            <a:ext cx="1151991" cy="1306343"/>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9" name="Shape 369"/>
        <p:cNvGrpSpPr/>
        <p:nvPr/>
      </p:nvGrpSpPr>
      <p:grpSpPr>
        <a:xfrm>
          <a:off x="0" y="0"/>
          <a:ext cx="0" cy="0"/>
          <a:chOff x="0" y="0"/>
          <a:chExt cx="0" cy="0"/>
        </a:xfrm>
      </p:grpSpPr>
      <p:sp>
        <p:nvSpPr>
          <p:cNvPr id="370" name="Google Shape;370;p6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1" name="Google Shape;371;p6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2" name="Google Shape;372;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3" name="Google Shape;373;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4" name="Google Shape;374;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5" name="Shape 375"/>
        <p:cNvGrpSpPr/>
        <p:nvPr/>
      </p:nvGrpSpPr>
      <p:grpSpPr>
        <a:xfrm>
          <a:off x="0" y="0"/>
          <a:ext cx="0" cy="0"/>
          <a:chOff x="0" y="0"/>
          <a:chExt cx="0" cy="0"/>
        </a:xfrm>
      </p:grpSpPr>
      <p:sp>
        <p:nvSpPr>
          <p:cNvPr id="376" name="Google Shape;376;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7" name="Google Shape;377;p6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8" name="Google Shape;378;p6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 name="Google Shape;379;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0" name="Google Shape;380;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1" name="Google Shape;381;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2" name="Shape 382"/>
        <p:cNvGrpSpPr/>
        <p:nvPr/>
      </p:nvGrpSpPr>
      <p:grpSpPr>
        <a:xfrm>
          <a:off x="0" y="0"/>
          <a:ext cx="0" cy="0"/>
          <a:chOff x="0" y="0"/>
          <a:chExt cx="0" cy="0"/>
        </a:xfrm>
      </p:grpSpPr>
      <p:sp>
        <p:nvSpPr>
          <p:cNvPr id="383" name="Google Shape;383;p6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4" name="Google Shape;384;p6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5" name="Google Shape;385;p6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 name="Google Shape;386;p6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7" name="Google Shape;387;p6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 name="Google Shape;388;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9" name="Google Shape;389;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0" name="Google Shape;390;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1" name="Shape 391"/>
        <p:cNvGrpSpPr/>
        <p:nvPr/>
      </p:nvGrpSpPr>
      <p:grpSpPr>
        <a:xfrm>
          <a:off x="0" y="0"/>
          <a:ext cx="0" cy="0"/>
          <a:chOff x="0" y="0"/>
          <a:chExt cx="0" cy="0"/>
        </a:xfrm>
      </p:grpSpPr>
      <p:sp>
        <p:nvSpPr>
          <p:cNvPr id="392" name="Google Shape;392;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3" name="Google Shape;393;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4" name="Google Shape;394;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5" name="Google Shape;395;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96" name="Shape 396"/>
        <p:cNvGrpSpPr/>
        <p:nvPr/>
      </p:nvGrpSpPr>
      <p:grpSpPr>
        <a:xfrm>
          <a:off x="0" y="0"/>
          <a:ext cx="0" cy="0"/>
          <a:chOff x="0" y="0"/>
          <a:chExt cx="0" cy="0"/>
        </a:xfrm>
      </p:grpSpPr>
      <p:sp>
        <p:nvSpPr>
          <p:cNvPr id="397" name="Google Shape;397;p6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8" name="Google Shape;398;p6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99" name="Google Shape;399;p6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0" name="Google Shape;400;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1" name="Google Shape;401;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2" name="Google Shape;402;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03" name="Shape 403"/>
        <p:cNvGrpSpPr/>
        <p:nvPr/>
      </p:nvGrpSpPr>
      <p:grpSpPr>
        <a:xfrm>
          <a:off x="0" y="0"/>
          <a:ext cx="0" cy="0"/>
          <a:chOff x="0" y="0"/>
          <a:chExt cx="0" cy="0"/>
        </a:xfrm>
      </p:grpSpPr>
      <p:sp>
        <p:nvSpPr>
          <p:cNvPr id="404" name="Google Shape;404;p6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5" name="Google Shape;405;p66"/>
          <p:cNvSpPr/>
          <p:nvPr>
            <p:ph idx="2" type="pic"/>
          </p:nvPr>
        </p:nvSpPr>
        <p:spPr>
          <a:xfrm>
            <a:off x="5183188" y="987425"/>
            <a:ext cx="6172200" cy="4873625"/>
          </a:xfrm>
          <a:prstGeom prst="rect">
            <a:avLst/>
          </a:prstGeom>
          <a:noFill/>
          <a:ln>
            <a:noFill/>
          </a:ln>
        </p:spPr>
      </p:sp>
      <p:sp>
        <p:nvSpPr>
          <p:cNvPr id="406" name="Google Shape;406;p6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7" name="Google Shape;407;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8" name="Google Shape;408;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9" name="Google Shape;409;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10" name="Shape 410"/>
        <p:cNvGrpSpPr/>
        <p:nvPr/>
      </p:nvGrpSpPr>
      <p:grpSpPr>
        <a:xfrm>
          <a:off x="0" y="0"/>
          <a:ext cx="0" cy="0"/>
          <a:chOff x="0" y="0"/>
          <a:chExt cx="0" cy="0"/>
        </a:xfrm>
      </p:grpSpPr>
      <p:sp>
        <p:nvSpPr>
          <p:cNvPr id="411" name="Google Shape;411;p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2" name="Google Shape;412;p6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4" name="Google Shape;414;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5" name="Google Shape;415;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16" name="Shape 416"/>
        <p:cNvGrpSpPr/>
        <p:nvPr/>
      </p:nvGrpSpPr>
      <p:grpSpPr>
        <a:xfrm>
          <a:off x="0" y="0"/>
          <a:ext cx="0" cy="0"/>
          <a:chOff x="0" y="0"/>
          <a:chExt cx="0" cy="0"/>
        </a:xfrm>
      </p:grpSpPr>
      <p:sp>
        <p:nvSpPr>
          <p:cNvPr id="417" name="Google Shape;417;p6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8" name="Google Shape;418;p6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9" name="Google Shape;419;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0" name="Google Shape;420;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1" name="Google Shape;421;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ne Photo and Large Text">
  <p:cSld name="3_One Photo and Large Text">
    <p:spTree>
      <p:nvGrpSpPr>
        <p:cNvPr id="425" name="Shape 425"/>
        <p:cNvGrpSpPr/>
        <p:nvPr/>
      </p:nvGrpSpPr>
      <p:grpSpPr>
        <a:xfrm>
          <a:off x="0" y="0"/>
          <a:ext cx="0" cy="0"/>
          <a:chOff x="0" y="0"/>
          <a:chExt cx="0" cy="0"/>
        </a:xfrm>
      </p:grpSpPr>
      <p:pic>
        <p:nvPicPr>
          <p:cNvPr id="426" name="Google Shape;426;p33"/>
          <p:cNvPicPr preferRelativeResize="0"/>
          <p:nvPr/>
        </p:nvPicPr>
        <p:blipFill rotWithShape="1">
          <a:blip r:embed="rId2">
            <a:alphaModFix/>
          </a:blip>
          <a:srcRect b="0" l="0" r="0" t="0"/>
          <a:stretch/>
        </p:blipFill>
        <p:spPr>
          <a:xfrm>
            <a:off x="11064552" y="179376"/>
            <a:ext cx="801352" cy="80135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 Slide - Title, Subtitle and Name">
  <p:cSld name="Open Slide - Title, Subtitle and Name">
    <p:spTree>
      <p:nvGrpSpPr>
        <p:cNvPr id="427" name="Shape 427"/>
        <p:cNvGrpSpPr/>
        <p:nvPr/>
      </p:nvGrpSpPr>
      <p:grpSpPr>
        <a:xfrm>
          <a:off x="0" y="0"/>
          <a:ext cx="0" cy="0"/>
          <a:chOff x="0" y="0"/>
          <a:chExt cx="0" cy="0"/>
        </a:xfrm>
      </p:grpSpPr>
      <p:sp>
        <p:nvSpPr>
          <p:cNvPr id="428" name="Google Shape;428;p69"/>
          <p:cNvSpPr txBox="1"/>
          <p:nvPr>
            <p:ph idx="1" type="body"/>
          </p:nvPr>
        </p:nvSpPr>
        <p:spPr>
          <a:xfrm>
            <a:off x="4296000" y="6804000"/>
            <a:ext cx="3600000" cy="54000"/>
          </a:xfrm>
          <a:prstGeom prst="rect">
            <a:avLst/>
          </a:prstGeom>
          <a:noFill/>
          <a:ln>
            <a:noFill/>
          </a:ln>
        </p:spPr>
        <p:txBody>
          <a:bodyPr anchorCtr="0" anchor="ctr" bIns="45700" lIns="90000" spcFirstLastPara="1" rIns="91425" wrap="square" tIns="45700">
            <a:noAutofit/>
          </a:bodyPr>
          <a:lstStyle>
            <a:lvl1pPr indent="-228600" lvl="0" marL="457200" algn="ctr">
              <a:lnSpc>
                <a:spcPct val="150000"/>
              </a:lnSpc>
              <a:spcBef>
                <a:spcPts val="1000"/>
              </a:spcBef>
              <a:spcAft>
                <a:spcPts val="0"/>
              </a:spcAft>
              <a:buSzPts val="100"/>
              <a:buNone/>
              <a:defRPr sz="100">
                <a:solidFill>
                  <a:schemeClr val="lt1"/>
                </a:solidFill>
              </a:defRPr>
            </a:lvl1pPr>
            <a:lvl2pPr indent="-228600" lvl="1" marL="914400" algn="r">
              <a:lnSpc>
                <a:spcPct val="150000"/>
              </a:lnSpc>
              <a:spcBef>
                <a:spcPts val="500"/>
              </a:spcBef>
              <a:spcAft>
                <a:spcPts val="0"/>
              </a:spcAft>
              <a:buSzPts val="1200"/>
              <a:buNone/>
              <a:defRPr/>
            </a:lvl2pPr>
            <a:lvl3pPr indent="-304800" lvl="2" marL="1371600" algn="r">
              <a:lnSpc>
                <a:spcPct val="150000"/>
              </a:lnSpc>
              <a:spcBef>
                <a:spcPts val="500"/>
              </a:spcBef>
              <a:spcAft>
                <a:spcPts val="0"/>
              </a:spcAft>
              <a:buSzPts val="1200"/>
              <a:buChar char="•"/>
              <a:defRPr/>
            </a:lvl3pPr>
            <a:lvl4pPr indent="-304800" lvl="3" marL="1828800" algn="r">
              <a:lnSpc>
                <a:spcPct val="150000"/>
              </a:lnSpc>
              <a:spcBef>
                <a:spcPts val="500"/>
              </a:spcBef>
              <a:spcAft>
                <a:spcPts val="0"/>
              </a:spcAft>
              <a:buSzPts val="1200"/>
              <a:buChar char="•"/>
              <a:defRPr/>
            </a:lvl4pPr>
            <a:lvl5pPr indent="-304800" lvl="4" marL="2286000" algn="r">
              <a:lnSpc>
                <a:spcPct val="150000"/>
              </a:lnSpc>
              <a:spcBef>
                <a:spcPts val="500"/>
              </a:spcBef>
              <a:spcAft>
                <a:spcPts val="0"/>
              </a:spcAft>
              <a:buSzPts val="12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29" name="Google Shape;429;p69"/>
          <p:cNvPicPr preferRelativeResize="0"/>
          <p:nvPr/>
        </p:nvPicPr>
        <p:blipFill rotWithShape="1">
          <a:blip r:embed="rId2">
            <a:alphaModFix/>
          </a:blip>
          <a:srcRect b="0" l="0" r="0" t="0"/>
          <a:stretch/>
        </p:blipFill>
        <p:spPr>
          <a:xfrm>
            <a:off x="-206518" y="1187871"/>
            <a:ext cx="12604528" cy="5670129"/>
          </a:xfrm>
          <a:prstGeom prst="rect">
            <a:avLst/>
          </a:prstGeom>
          <a:noFill/>
          <a:ln>
            <a:noFill/>
          </a:ln>
        </p:spPr>
      </p:pic>
      <p:pic>
        <p:nvPicPr>
          <p:cNvPr id="430" name="Google Shape;430;p69"/>
          <p:cNvPicPr preferRelativeResize="0"/>
          <p:nvPr/>
        </p:nvPicPr>
        <p:blipFill rotWithShape="1">
          <a:blip r:embed="rId3">
            <a:alphaModFix/>
          </a:blip>
          <a:srcRect b="0" l="0" r="0" t="0"/>
          <a:stretch/>
        </p:blipFill>
        <p:spPr>
          <a:xfrm>
            <a:off x="5159896" y="612000"/>
            <a:ext cx="1872208" cy="1872208"/>
          </a:xfrm>
          <a:prstGeom prst="rect">
            <a:avLst/>
          </a:prstGeom>
          <a:noFill/>
          <a:ln>
            <a:noFill/>
          </a:ln>
        </p:spPr>
      </p:pic>
      <p:sp>
        <p:nvSpPr>
          <p:cNvPr id="431" name="Google Shape;431;p69"/>
          <p:cNvSpPr txBox="1"/>
          <p:nvPr>
            <p:ph idx="2" type="subTitle"/>
          </p:nvPr>
        </p:nvSpPr>
        <p:spPr>
          <a:xfrm>
            <a:off x="1236000" y="5400000"/>
            <a:ext cx="9720000" cy="720000"/>
          </a:xfrm>
          <a:prstGeom prst="rect">
            <a:avLst/>
          </a:prstGeom>
          <a:noFill/>
          <a:ln>
            <a:noFill/>
          </a:ln>
        </p:spPr>
        <p:txBody>
          <a:bodyPr anchorCtr="0" anchor="ctr" bIns="45700" lIns="90000" spcFirstLastPara="1" rIns="91425" wrap="square" tIns="45700">
            <a:noAutofit/>
          </a:bodyPr>
          <a:lstStyle>
            <a:lvl1pPr lvl="0" algn="ctr">
              <a:lnSpc>
                <a:spcPct val="150000"/>
              </a:lnSpc>
              <a:spcBef>
                <a:spcPts val="1000"/>
              </a:spcBef>
              <a:spcAft>
                <a:spcPts val="0"/>
              </a:spcAft>
              <a:buSzPts val="1600"/>
              <a:buNone/>
              <a:defRPr b="1" sz="1600" cap="small">
                <a:solidFill>
                  <a:schemeClr val="lt1"/>
                </a:solidFill>
                <a:highlight>
                  <a:srgbClr val="000000"/>
                </a:highlight>
              </a:defRPr>
            </a:lvl1pPr>
            <a:lvl2pPr lvl="1" algn="ctr">
              <a:lnSpc>
                <a:spcPct val="150000"/>
              </a:lnSpc>
              <a:spcBef>
                <a:spcPts val="500"/>
              </a:spcBef>
              <a:spcAft>
                <a:spcPts val="0"/>
              </a:spcAft>
              <a:buSzPts val="2000"/>
              <a:buNone/>
              <a:defRPr sz="2000"/>
            </a:lvl2pPr>
            <a:lvl3pPr lvl="2" algn="ctr">
              <a:lnSpc>
                <a:spcPct val="150000"/>
              </a:lnSpc>
              <a:spcBef>
                <a:spcPts val="500"/>
              </a:spcBef>
              <a:spcAft>
                <a:spcPts val="0"/>
              </a:spcAft>
              <a:buSzPts val="1800"/>
              <a:buNone/>
              <a:defRPr sz="1800"/>
            </a:lvl3pPr>
            <a:lvl4pPr lvl="3" algn="ctr">
              <a:lnSpc>
                <a:spcPct val="150000"/>
              </a:lnSpc>
              <a:spcBef>
                <a:spcPts val="500"/>
              </a:spcBef>
              <a:spcAft>
                <a:spcPts val="0"/>
              </a:spcAft>
              <a:buSzPts val="1600"/>
              <a:buNone/>
              <a:defRPr sz="1600"/>
            </a:lvl4pPr>
            <a:lvl5pPr lvl="4" algn="ctr">
              <a:lnSpc>
                <a:spcPct val="15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32" name="Google Shape;432;p69"/>
          <p:cNvSpPr txBox="1"/>
          <p:nvPr>
            <p:ph idx="3" type="body"/>
          </p:nvPr>
        </p:nvSpPr>
        <p:spPr>
          <a:xfrm>
            <a:off x="1236000" y="6120000"/>
            <a:ext cx="9720000" cy="360000"/>
          </a:xfrm>
          <a:prstGeom prst="rect">
            <a:avLst/>
          </a:prstGeom>
          <a:noFill/>
          <a:ln>
            <a:noFill/>
          </a:ln>
        </p:spPr>
        <p:txBody>
          <a:bodyPr anchorCtr="0" anchor="ctr" bIns="45700" lIns="90000" spcFirstLastPara="1" rIns="91425" wrap="square" tIns="45700">
            <a:normAutofit/>
          </a:bodyPr>
          <a:lstStyle>
            <a:lvl1pPr indent="-228600" lvl="0" marL="457200" algn="ctr">
              <a:lnSpc>
                <a:spcPct val="150000"/>
              </a:lnSpc>
              <a:spcBef>
                <a:spcPts val="1000"/>
              </a:spcBef>
              <a:spcAft>
                <a:spcPts val="0"/>
              </a:spcAft>
              <a:buSzPts val="1200"/>
              <a:buNone/>
              <a:defRPr b="1" sz="1200" cap="none">
                <a:solidFill>
                  <a:schemeClr val="lt1"/>
                </a:solidFill>
                <a:highlight>
                  <a:srgbClr val="000000"/>
                </a:highlight>
              </a:defRPr>
            </a:lvl1pPr>
            <a:lvl2pPr indent="-342900" lvl="1" marL="914400" algn="l">
              <a:lnSpc>
                <a:spcPct val="150000"/>
              </a:lnSpc>
              <a:spcBef>
                <a:spcPts val="500"/>
              </a:spcBef>
              <a:spcAft>
                <a:spcPts val="0"/>
              </a:spcAft>
              <a:buSzPts val="1800"/>
              <a:buChar char="•"/>
              <a:defRPr/>
            </a:lvl2pPr>
            <a:lvl3pPr indent="-342900" lvl="2" marL="1371600" algn="l">
              <a:lnSpc>
                <a:spcPct val="150000"/>
              </a:lnSpc>
              <a:spcBef>
                <a:spcPts val="500"/>
              </a:spcBef>
              <a:spcAft>
                <a:spcPts val="0"/>
              </a:spcAft>
              <a:buSzPts val="1800"/>
              <a:buChar char="•"/>
              <a:defRPr/>
            </a:lvl3pPr>
            <a:lvl4pPr indent="-342900" lvl="3" marL="1828800" algn="l">
              <a:lnSpc>
                <a:spcPct val="150000"/>
              </a:lnSpc>
              <a:spcBef>
                <a:spcPts val="500"/>
              </a:spcBef>
              <a:spcAft>
                <a:spcPts val="0"/>
              </a:spcAft>
              <a:buSzPts val="1800"/>
              <a:buChar char="•"/>
              <a:defRPr/>
            </a:lvl4pPr>
            <a:lvl5pPr indent="-342900" lvl="4" marL="2286000" algn="l">
              <a:lnSpc>
                <a:spcPct val="15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 name="Google Shape;433;p69"/>
          <p:cNvSpPr/>
          <p:nvPr>
            <p:ph idx="4" type="pic"/>
          </p:nvPr>
        </p:nvSpPr>
        <p:spPr>
          <a:xfrm>
            <a:off x="5159896" y="612000"/>
            <a:ext cx="1872208" cy="1872208"/>
          </a:xfrm>
          <a:prstGeom prst="rect">
            <a:avLst/>
          </a:prstGeom>
          <a:noFill/>
          <a:ln>
            <a:noFill/>
          </a:ln>
        </p:spPr>
      </p:sp>
      <p:sp>
        <p:nvSpPr>
          <p:cNvPr id="434" name="Google Shape;434;p69"/>
          <p:cNvSpPr txBox="1"/>
          <p:nvPr>
            <p:ph type="ctrTitle"/>
          </p:nvPr>
        </p:nvSpPr>
        <p:spPr>
          <a:xfrm>
            <a:off x="1236000" y="2520000"/>
            <a:ext cx="9720000" cy="2880000"/>
          </a:xfrm>
          <a:prstGeom prst="rect">
            <a:avLst/>
          </a:prstGeom>
          <a:noFill/>
          <a:ln>
            <a:noFill/>
          </a:ln>
        </p:spPr>
        <p:txBody>
          <a:bodyPr anchorCtr="0" anchor="ctr" bIns="0" lIns="90000" spcFirstLastPara="1" rIns="91425" wrap="square" tIns="0">
            <a:noAutofit/>
          </a:bodyPr>
          <a:lstStyle>
            <a:lvl1pPr lvl="0" algn="ctr">
              <a:lnSpc>
                <a:spcPct val="90000"/>
              </a:lnSpc>
              <a:spcBef>
                <a:spcPts val="0"/>
              </a:spcBef>
              <a:spcAft>
                <a:spcPts val="0"/>
              </a:spcAft>
              <a:buClr>
                <a:schemeClr val="lt1"/>
              </a:buClr>
              <a:buSzPts val="4000"/>
              <a:buFont typeface="Arial"/>
              <a:buNone/>
              <a:defRPr sz="4000">
                <a:solidFill>
                  <a:schemeClr val="lt1"/>
                </a:solidFill>
                <a:highlight>
                  <a:srgbClr val="000000"/>
                </a:high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pen Slide - Title, Subtitle and Name">
  <p:cSld name="3_Open Slide - Title, Subtitle and Name">
    <p:spTree>
      <p:nvGrpSpPr>
        <p:cNvPr id="435" name="Shape 435"/>
        <p:cNvGrpSpPr/>
        <p:nvPr/>
      </p:nvGrpSpPr>
      <p:grpSpPr>
        <a:xfrm>
          <a:off x="0" y="0"/>
          <a:ext cx="0" cy="0"/>
          <a:chOff x="0" y="0"/>
          <a:chExt cx="0" cy="0"/>
        </a:xfrm>
      </p:grpSpPr>
      <p:pic>
        <p:nvPicPr>
          <p:cNvPr id="436" name="Google Shape;436;p70"/>
          <p:cNvPicPr preferRelativeResize="0"/>
          <p:nvPr/>
        </p:nvPicPr>
        <p:blipFill rotWithShape="1">
          <a:blip r:embed="rId2">
            <a:alphaModFix/>
          </a:blip>
          <a:srcRect b="0" l="0" r="0" t="0"/>
          <a:stretch/>
        </p:blipFill>
        <p:spPr>
          <a:xfrm>
            <a:off x="-240704" y="1189686"/>
            <a:ext cx="12604528" cy="5670129"/>
          </a:xfrm>
          <a:prstGeom prst="rect">
            <a:avLst/>
          </a:prstGeom>
          <a:noFill/>
          <a:ln>
            <a:noFill/>
          </a:ln>
        </p:spPr>
      </p:pic>
      <p:sp>
        <p:nvSpPr>
          <p:cNvPr id="437" name="Google Shape;437;p70"/>
          <p:cNvSpPr txBox="1"/>
          <p:nvPr>
            <p:ph idx="1" type="body"/>
          </p:nvPr>
        </p:nvSpPr>
        <p:spPr>
          <a:xfrm>
            <a:off x="4296000" y="6804000"/>
            <a:ext cx="3600000" cy="54000"/>
          </a:xfrm>
          <a:prstGeom prst="rect">
            <a:avLst/>
          </a:prstGeom>
          <a:noFill/>
          <a:ln>
            <a:noFill/>
          </a:ln>
        </p:spPr>
        <p:txBody>
          <a:bodyPr anchorCtr="0" anchor="ctr" bIns="45700" lIns="90000" spcFirstLastPara="1" rIns="91425" wrap="square" tIns="45700">
            <a:noAutofit/>
          </a:bodyPr>
          <a:lstStyle>
            <a:lvl1pPr indent="-228600" lvl="0" marL="457200" algn="ctr">
              <a:lnSpc>
                <a:spcPct val="150000"/>
              </a:lnSpc>
              <a:spcBef>
                <a:spcPts val="1000"/>
              </a:spcBef>
              <a:spcAft>
                <a:spcPts val="0"/>
              </a:spcAft>
              <a:buSzPts val="100"/>
              <a:buNone/>
              <a:defRPr sz="100">
                <a:solidFill>
                  <a:schemeClr val="lt1"/>
                </a:solidFill>
              </a:defRPr>
            </a:lvl1pPr>
            <a:lvl2pPr indent="-228600" lvl="1" marL="914400" algn="r">
              <a:lnSpc>
                <a:spcPct val="150000"/>
              </a:lnSpc>
              <a:spcBef>
                <a:spcPts val="500"/>
              </a:spcBef>
              <a:spcAft>
                <a:spcPts val="0"/>
              </a:spcAft>
              <a:buSzPts val="1200"/>
              <a:buNone/>
              <a:defRPr/>
            </a:lvl2pPr>
            <a:lvl3pPr indent="-304800" lvl="2" marL="1371600" algn="r">
              <a:lnSpc>
                <a:spcPct val="150000"/>
              </a:lnSpc>
              <a:spcBef>
                <a:spcPts val="500"/>
              </a:spcBef>
              <a:spcAft>
                <a:spcPts val="0"/>
              </a:spcAft>
              <a:buSzPts val="1200"/>
              <a:buChar char="•"/>
              <a:defRPr/>
            </a:lvl3pPr>
            <a:lvl4pPr indent="-304800" lvl="3" marL="1828800" algn="r">
              <a:lnSpc>
                <a:spcPct val="150000"/>
              </a:lnSpc>
              <a:spcBef>
                <a:spcPts val="500"/>
              </a:spcBef>
              <a:spcAft>
                <a:spcPts val="0"/>
              </a:spcAft>
              <a:buSzPts val="1200"/>
              <a:buChar char="•"/>
              <a:defRPr/>
            </a:lvl4pPr>
            <a:lvl5pPr indent="-304800" lvl="4" marL="2286000" algn="r">
              <a:lnSpc>
                <a:spcPct val="150000"/>
              </a:lnSpc>
              <a:spcBef>
                <a:spcPts val="500"/>
              </a:spcBef>
              <a:spcAft>
                <a:spcPts val="0"/>
              </a:spcAft>
              <a:buSzPts val="12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38" name="Google Shape;438;p70"/>
          <p:cNvPicPr preferRelativeResize="0"/>
          <p:nvPr/>
        </p:nvPicPr>
        <p:blipFill rotWithShape="1">
          <a:blip r:embed="rId3">
            <a:alphaModFix/>
          </a:blip>
          <a:srcRect b="0" l="0" r="0" t="0"/>
          <a:stretch/>
        </p:blipFill>
        <p:spPr>
          <a:xfrm>
            <a:off x="5159896" y="612000"/>
            <a:ext cx="1872208" cy="1872208"/>
          </a:xfrm>
          <a:prstGeom prst="rect">
            <a:avLst/>
          </a:prstGeom>
          <a:noFill/>
          <a:ln>
            <a:noFill/>
          </a:ln>
        </p:spPr>
      </p:pic>
      <p:sp>
        <p:nvSpPr>
          <p:cNvPr id="439" name="Google Shape;439;p70"/>
          <p:cNvSpPr txBox="1"/>
          <p:nvPr>
            <p:ph idx="2" type="subTitle"/>
          </p:nvPr>
        </p:nvSpPr>
        <p:spPr>
          <a:xfrm>
            <a:off x="1236000" y="5400000"/>
            <a:ext cx="9720000" cy="720000"/>
          </a:xfrm>
          <a:prstGeom prst="rect">
            <a:avLst/>
          </a:prstGeom>
          <a:noFill/>
          <a:ln>
            <a:noFill/>
          </a:ln>
        </p:spPr>
        <p:txBody>
          <a:bodyPr anchorCtr="0" anchor="ctr" bIns="45700" lIns="90000" spcFirstLastPara="1" rIns="91425" wrap="square" tIns="45700">
            <a:noAutofit/>
          </a:bodyPr>
          <a:lstStyle>
            <a:lvl1pPr lvl="0" algn="ctr">
              <a:lnSpc>
                <a:spcPct val="150000"/>
              </a:lnSpc>
              <a:spcBef>
                <a:spcPts val="1000"/>
              </a:spcBef>
              <a:spcAft>
                <a:spcPts val="0"/>
              </a:spcAft>
              <a:buSzPts val="1600"/>
              <a:buNone/>
              <a:defRPr b="1" sz="1600" cap="small">
                <a:solidFill>
                  <a:schemeClr val="lt1"/>
                </a:solidFill>
                <a:highlight>
                  <a:srgbClr val="000000"/>
                </a:highlight>
              </a:defRPr>
            </a:lvl1pPr>
            <a:lvl2pPr lvl="1" algn="ctr">
              <a:lnSpc>
                <a:spcPct val="150000"/>
              </a:lnSpc>
              <a:spcBef>
                <a:spcPts val="500"/>
              </a:spcBef>
              <a:spcAft>
                <a:spcPts val="0"/>
              </a:spcAft>
              <a:buSzPts val="2000"/>
              <a:buNone/>
              <a:defRPr sz="2000"/>
            </a:lvl2pPr>
            <a:lvl3pPr lvl="2" algn="ctr">
              <a:lnSpc>
                <a:spcPct val="150000"/>
              </a:lnSpc>
              <a:spcBef>
                <a:spcPts val="500"/>
              </a:spcBef>
              <a:spcAft>
                <a:spcPts val="0"/>
              </a:spcAft>
              <a:buSzPts val="1800"/>
              <a:buNone/>
              <a:defRPr sz="1800"/>
            </a:lvl3pPr>
            <a:lvl4pPr lvl="3" algn="ctr">
              <a:lnSpc>
                <a:spcPct val="150000"/>
              </a:lnSpc>
              <a:spcBef>
                <a:spcPts val="500"/>
              </a:spcBef>
              <a:spcAft>
                <a:spcPts val="0"/>
              </a:spcAft>
              <a:buSzPts val="1600"/>
              <a:buNone/>
              <a:defRPr sz="1600"/>
            </a:lvl4pPr>
            <a:lvl5pPr lvl="4" algn="ctr">
              <a:lnSpc>
                <a:spcPct val="15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40" name="Google Shape;440;p70"/>
          <p:cNvSpPr txBox="1"/>
          <p:nvPr>
            <p:ph idx="3" type="body"/>
          </p:nvPr>
        </p:nvSpPr>
        <p:spPr>
          <a:xfrm>
            <a:off x="1236000" y="6120000"/>
            <a:ext cx="9720000" cy="360000"/>
          </a:xfrm>
          <a:prstGeom prst="rect">
            <a:avLst/>
          </a:prstGeom>
          <a:noFill/>
          <a:ln>
            <a:noFill/>
          </a:ln>
        </p:spPr>
        <p:txBody>
          <a:bodyPr anchorCtr="0" anchor="ctr" bIns="45700" lIns="90000" spcFirstLastPara="1" rIns="91425" wrap="square" tIns="45700">
            <a:normAutofit/>
          </a:bodyPr>
          <a:lstStyle>
            <a:lvl1pPr indent="-228600" lvl="0" marL="457200" algn="ctr">
              <a:lnSpc>
                <a:spcPct val="150000"/>
              </a:lnSpc>
              <a:spcBef>
                <a:spcPts val="1000"/>
              </a:spcBef>
              <a:spcAft>
                <a:spcPts val="0"/>
              </a:spcAft>
              <a:buSzPts val="1200"/>
              <a:buNone/>
              <a:defRPr b="1" sz="1200" cap="none">
                <a:solidFill>
                  <a:schemeClr val="lt1"/>
                </a:solidFill>
                <a:highlight>
                  <a:srgbClr val="000000"/>
                </a:highlight>
              </a:defRPr>
            </a:lvl1pPr>
            <a:lvl2pPr indent="-342900" lvl="1" marL="914400" algn="l">
              <a:lnSpc>
                <a:spcPct val="150000"/>
              </a:lnSpc>
              <a:spcBef>
                <a:spcPts val="500"/>
              </a:spcBef>
              <a:spcAft>
                <a:spcPts val="0"/>
              </a:spcAft>
              <a:buSzPts val="1800"/>
              <a:buChar char="•"/>
              <a:defRPr/>
            </a:lvl2pPr>
            <a:lvl3pPr indent="-342900" lvl="2" marL="1371600" algn="l">
              <a:lnSpc>
                <a:spcPct val="150000"/>
              </a:lnSpc>
              <a:spcBef>
                <a:spcPts val="500"/>
              </a:spcBef>
              <a:spcAft>
                <a:spcPts val="0"/>
              </a:spcAft>
              <a:buSzPts val="1800"/>
              <a:buChar char="•"/>
              <a:defRPr/>
            </a:lvl3pPr>
            <a:lvl4pPr indent="-342900" lvl="3" marL="1828800" algn="l">
              <a:lnSpc>
                <a:spcPct val="150000"/>
              </a:lnSpc>
              <a:spcBef>
                <a:spcPts val="500"/>
              </a:spcBef>
              <a:spcAft>
                <a:spcPts val="0"/>
              </a:spcAft>
              <a:buSzPts val="1800"/>
              <a:buChar char="•"/>
              <a:defRPr/>
            </a:lvl4pPr>
            <a:lvl5pPr indent="-342900" lvl="4" marL="2286000" algn="l">
              <a:lnSpc>
                <a:spcPct val="15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1" name="Google Shape;441;p70"/>
          <p:cNvSpPr/>
          <p:nvPr>
            <p:ph idx="4" type="pic"/>
          </p:nvPr>
        </p:nvSpPr>
        <p:spPr>
          <a:xfrm>
            <a:off x="5159896" y="612000"/>
            <a:ext cx="1872208" cy="1872208"/>
          </a:xfrm>
          <a:prstGeom prst="rect">
            <a:avLst/>
          </a:prstGeom>
          <a:noFill/>
          <a:ln>
            <a:noFill/>
          </a:ln>
        </p:spPr>
      </p:sp>
      <p:sp>
        <p:nvSpPr>
          <p:cNvPr id="442" name="Google Shape;442;p70"/>
          <p:cNvSpPr txBox="1"/>
          <p:nvPr>
            <p:ph type="ctrTitle"/>
          </p:nvPr>
        </p:nvSpPr>
        <p:spPr>
          <a:xfrm>
            <a:off x="1236000" y="2520000"/>
            <a:ext cx="9720000" cy="2880000"/>
          </a:xfrm>
          <a:prstGeom prst="rect">
            <a:avLst/>
          </a:prstGeom>
          <a:noFill/>
          <a:ln>
            <a:noFill/>
          </a:ln>
        </p:spPr>
        <p:txBody>
          <a:bodyPr anchorCtr="0" anchor="ctr" bIns="0" lIns="90000" spcFirstLastPara="1" rIns="91425" wrap="square" tIns="0">
            <a:noAutofit/>
          </a:bodyPr>
          <a:lstStyle>
            <a:lvl1pPr lvl="0" algn="ctr">
              <a:lnSpc>
                <a:spcPct val="90000"/>
              </a:lnSpc>
              <a:spcBef>
                <a:spcPts val="0"/>
              </a:spcBef>
              <a:spcAft>
                <a:spcPts val="0"/>
              </a:spcAft>
              <a:buClr>
                <a:schemeClr val="lt1"/>
              </a:buClr>
              <a:buSzPts val="4000"/>
              <a:buFont typeface="Arial"/>
              <a:buNone/>
              <a:defRPr sz="4000">
                <a:solidFill>
                  <a:schemeClr val="lt1"/>
                </a:solidFill>
                <a:highlight>
                  <a:srgbClr val="000000"/>
                </a:high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pen Slide - Title Only">
  <p:cSld name="2_Open Slide - Title Only">
    <p:spTree>
      <p:nvGrpSpPr>
        <p:cNvPr id="443" name="Shape 443"/>
        <p:cNvGrpSpPr/>
        <p:nvPr/>
      </p:nvGrpSpPr>
      <p:grpSpPr>
        <a:xfrm>
          <a:off x="0" y="0"/>
          <a:ext cx="0" cy="0"/>
          <a:chOff x="0" y="0"/>
          <a:chExt cx="0" cy="0"/>
        </a:xfrm>
      </p:grpSpPr>
      <p:pic>
        <p:nvPicPr>
          <p:cNvPr id="444" name="Google Shape;444;p71"/>
          <p:cNvPicPr preferRelativeResize="0"/>
          <p:nvPr/>
        </p:nvPicPr>
        <p:blipFill rotWithShape="1">
          <a:blip r:embed="rId2">
            <a:alphaModFix/>
          </a:blip>
          <a:srcRect b="0" l="0" r="0" t="0"/>
          <a:stretch/>
        </p:blipFill>
        <p:spPr>
          <a:xfrm>
            <a:off x="-240704" y="1187871"/>
            <a:ext cx="12604528" cy="5670129"/>
          </a:xfrm>
          <a:prstGeom prst="rect">
            <a:avLst/>
          </a:prstGeom>
          <a:noFill/>
          <a:ln>
            <a:noFill/>
          </a:ln>
        </p:spPr>
      </p:pic>
      <p:sp>
        <p:nvSpPr>
          <p:cNvPr id="445" name="Google Shape;445;p71"/>
          <p:cNvSpPr txBox="1"/>
          <p:nvPr>
            <p:ph idx="1" type="body"/>
          </p:nvPr>
        </p:nvSpPr>
        <p:spPr>
          <a:xfrm>
            <a:off x="4296000" y="6807390"/>
            <a:ext cx="3600000" cy="50610"/>
          </a:xfrm>
          <a:prstGeom prst="rect">
            <a:avLst/>
          </a:prstGeom>
          <a:noFill/>
          <a:ln>
            <a:noFill/>
          </a:ln>
        </p:spPr>
        <p:txBody>
          <a:bodyPr anchorCtr="0" anchor="ctr" bIns="45700" lIns="90000" spcFirstLastPara="1" rIns="91425" wrap="square" tIns="45700">
            <a:noAutofit/>
          </a:bodyPr>
          <a:lstStyle>
            <a:lvl1pPr indent="-228600" lvl="0" marL="457200" algn="ctr">
              <a:lnSpc>
                <a:spcPct val="150000"/>
              </a:lnSpc>
              <a:spcBef>
                <a:spcPts val="1000"/>
              </a:spcBef>
              <a:spcAft>
                <a:spcPts val="0"/>
              </a:spcAft>
              <a:buSzPts val="100"/>
              <a:buNone/>
              <a:defRPr sz="100">
                <a:solidFill>
                  <a:schemeClr val="lt1"/>
                </a:solidFill>
              </a:defRPr>
            </a:lvl1pPr>
            <a:lvl2pPr indent="-228600" lvl="1" marL="914400" algn="r">
              <a:lnSpc>
                <a:spcPct val="150000"/>
              </a:lnSpc>
              <a:spcBef>
                <a:spcPts val="500"/>
              </a:spcBef>
              <a:spcAft>
                <a:spcPts val="0"/>
              </a:spcAft>
              <a:buSzPts val="1200"/>
              <a:buNone/>
              <a:defRPr/>
            </a:lvl2pPr>
            <a:lvl3pPr indent="-304800" lvl="2" marL="1371600" algn="r">
              <a:lnSpc>
                <a:spcPct val="150000"/>
              </a:lnSpc>
              <a:spcBef>
                <a:spcPts val="500"/>
              </a:spcBef>
              <a:spcAft>
                <a:spcPts val="0"/>
              </a:spcAft>
              <a:buSzPts val="1200"/>
              <a:buChar char="•"/>
              <a:defRPr/>
            </a:lvl3pPr>
            <a:lvl4pPr indent="-304800" lvl="3" marL="1828800" algn="r">
              <a:lnSpc>
                <a:spcPct val="150000"/>
              </a:lnSpc>
              <a:spcBef>
                <a:spcPts val="500"/>
              </a:spcBef>
              <a:spcAft>
                <a:spcPts val="0"/>
              </a:spcAft>
              <a:buSzPts val="1200"/>
              <a:buChar char="•"/>
              <a:defRPr/>
            </a:lvl4pPr>
            <a:lvl5pPr indent="-304800" lvl="4" marL="2286000" algn="r">
              <a:lnSpc>
                <a:spcPct val="150000"/>
              </a:lnSpc>
              <a:spcBef>
                <a:spcPts val="500"/>
              </a:spcBef>
              <a:spcAft>
                <a:spcPts val="0"/>
              </a:spcAft>
              <a:buSzPts val="12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46" name="Google Shape;446;p71"/>
          <p:cNvPicPr preferRelativeResize="0"/>
          <p:nvPr/>
        </p:nvPicPr>
        <p:blipFill rotWithShape="1">
          <a:blip r:embed="rId3">
            <a:alphaModFix/>
          </a:blip>
          <a:srcRect b="0" l="0" r="0" t="0"/>
          <a:stretch/>
        </p:blipFill>
        <p:spPr>
          <a:xfrm>
            <a:off x="5159896" y="612000"/>
            <a:ext cx="1872208" cy="1872208"/>
          </a:xfrm>
          <a:prstGeom prst="rect">
            <a:avLst/>
          </a:prstGeom>
          <a:noFill/>
          <a:ln>
            <a:noFill/>
          </a:ln>
        </p:spPr>
      </p:pic>
      <p:sp>
        <p:nvSpPr>
          <p:cNvPr id="447" name="Google Shape;447;p71"/>
          <p:cNvSpPr/>
          <p:nvPr>
            <p:ph idx="2" type="pic"/>
          </p:nvPr>
        </p:nvSpPr>
        <p:spPr>
          <a:xfrm>
            <a:off x="5159896" y="612000"/>
            <a:ext cx="1872208" cy="1872208"/>
          </a:xfrm>
          <a:prstGeom prst="rect">
            <a:avLst/>
          </a:prstGeom>
          <a:noFill/>
          <a:ln>
            <a:noFill/>
          </a:ln>
        </p:spPr>
      </p:sp>
      <p:sp>
        <p:nvSpPr>
          <p:cNvPr id="448" name="Google Shape;448;p71"/>
          <p:cNvSpPr txBox="1"/>
          <p:nvPr>
            <p:ph idx="3" type="subTitle"/>
          </p:nvPr>
        </p:nvSpPr>
        <p:spPr>
          <a:xfrm>
            <a:off x="1236000" y="5400000"/>
            <a:ext cx="9720000" cy="720000"/>
          </a:xfrm>
          <a:prstGeom prst="rect">
            <a:avLst/>
          </a:prstGeom>
          <a:noFill/>
          <a:ln>
            <a:noFill/>
          </a:ln>
        </p:spPr>
        <p:txBody>
          <a:bodyPr anchorCtr="0" anchor="ctr" bIns="45700" lIns="90000" spcFirstLastPara="1" rIns="91425" wrap="square" tIns="45700">
            <a:noAutofit/>
          </a:bodyPr>
          <a:lstStyle>
            <a:lvl1pPr lvl="0" algn="ctr">
              <a:lnSpc>
                <a:spcPct val="150000"/>
              </a:lnSpc>
              <a:spcBef>
                <a:spcPts val="1000"/>
              </a:spcBef>
              <a:spcAft>
                <a:spcPts val="0"/>
              </a:spcAft>
              <a:buSzPts val="1600"/>
              <a:buNone/>
              <a:defRPr b="1" sz="1600" cap="small">
                <a:solidFill>
                  <a:schemeClr val="lt1"/>
                </a:solidFill>
                <a:highlight>
                  <a:srgbClr val="000000"/>
                </a:highlight>
              </a:defRPr>
            </a:lvl1pPr>
            <a:lvl2pPr lvl="1" algn="ctr">
              <a:lnSpc>
                <a:spcPct val="150000"/>
              </a:lnSpc>
              <a:spcBef>
                <a:spcPts val="500"/>
              </a:spcBef>
              <a:spcAft>
                <a:spcPts val="0"/>
              </a:spcAft>
              <a:buSzPts val="2000"/>
              <a:buNone/>
              <a:defRPr sz="2000"/>
            </a:lvl2pPr>
            <a:lvl3pPr lvl="2" algn="ctr">
              <a:lnSpc>
                <a:spcPct val="150000"/>
              </a:lnSpc>
              <a:spcBef>
                <a:spcPts val="500"/>
              </a:spcBef>
              <a:spcAft>
                <a:spcPts val="0"/>
              </a:spcAft>
              <a:buSzPts val="1800"/>
              <a:buNone/>
              <a:defRPr sz="1800"/>
            </a:lvl3pPr>
            <a:lvl4pPr lvl="3" algn="ctr">
              <a:lnSpc>
                <a:spcPct val="150000"/>
              </a:lnSpc>
              <a:spcBef>
                <a:spcPts val="500"/>
              </a:spcBef>
              <a:spcAft>
                <a:spcPts val="0"/>
              </a:spcAft>
              <a:buSzPts val="1600"/>
              <a:buNone/>
              <a:defRPr sz="1600"/>
            </a:lvl4pPr>
            <a:lvl5pPr lvl="4" algn="ctr">
              <a:lnSpc>
                <a:spcPct val="15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49" name="Google Shape;449;p71"/>
          <p:cNvSpPr txBox="1"/>
          <p:nvPr>
            <p:ph idx="4" type="body"/>
          </p:nvPr>
        </p:nvSpPr>
        <p:spPr>
          <a:xfrm>
            <a:off x="1236000" y="6120000"/>
            <a:ext cx="9720000" cy="360000"/>
          </a:xfrm>
          <a:prstGeom prst="rect">
            <a:avLst/>
          </a:prstGeom>
          <a:noFill/>
          <a:ln>
            <a:noFill/>
          </a:ln>
        </p:spPr>
        <p:txBody>
          <a:bodyPr anchorCtr="0" anchor="ctr" bIns="45700" lIns="90000" spcFirstLastPara="1" rIns="91425" wrap="square" tIns="45700">
            <a:normAutofit/>
          </a:bodyPr>
          <a:lstStyle>
            <a:lvl1pPr indent="-228600" lvl="0" marL="457200" algn="ctr">
              <a:lnSpc>
                <a:spcPct val="150000"/>
              </a:lnSpc>
              <a:spcBef>
                <a:spcPts val="1000"/>
              </a:spcBef>
              <a:spcAft>
                <a:spcPts val="0"/>
              </a:spcAft>
              <a:buSzPts val="1200"/>
              <a:buNone/>
              <a:defRPr b="1" sz="1200" cap="none">
                <a:solidFill>
                  <a:schemeClr val="lt1"/>
                </a:solidFill>
                <a:highlight>
                  <a:srgbClr val="000000"/>
                </a:highlight>
              </a:defRPr>
            </a:lvl1pPr>
            <a:lvl2pPr indent="-342900" lvl="1" marL="914400" algn="l">
              <a:lnSpc>
                <a:spcPct val="150000"/>
              </a:lnSpc>
              <a:spcBef>
                <a:spcPts val="500"/>
              </a:spcBef>
              <a:spcAft>
                <a:spcPts val="0"/>
              </a:spcAft>
              <a:buSzPts val="1800"/>
              <a:buChar char="•"/>
              <a:defRPr/>
            </a:lvl2pPr>
            <a:lvl3pPr indent="-342900" lvl="2" marL="1371600" algn="l">
              <a:lnSpc>
                <a:spcPct val="150000"/>
              </a:lnSpc>
              <a:spcBef>
                <a:spcPts val="500"/>
              </a:spcBef>
              <a:spcAft>
                <a:spcPts val="0"/>
              </a:spcAft>
              <a:buSzPts val="1800"/>
              <a:buChar char="•"/>
              <a:defRPr/>
            </a:lvl3pPr>
            <a:lvl4pPr indent="-342900" lvl="3" marL="1828800" algn="l">
              <a:lnSpc>
                <a:spcPct val="150000"/>
              </a:lnSpc>
              <a:spcBef>
                <a:spcPts val="500"/>
              </a:spcBef>
              <a:spcAft>
                <a:spcPts val="0"/>
              </a:spcAft>
              <a:buSzPts val="1800"/>
              <a:buChar char="•"/>
              <a:defRPr/>
            </a:lvl4pPr>
            <a:lvl5pPr indent="-342900" lvl="4" marL="2286000" algn="l">
              <a:lnSpc>
                <a:spcPct val="15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 name="Google Shape;450;p71"/>
          <p:cNvSpPr txBox="1"/>
          <p:nvPr>
            <p:ph type="ctrTitle"/>
          </p:nvPr>
        </p:nvSpPr>
        <p:spPr>
          <a:xfrm>
            <a:off x="1236000" y="2520000"/>
            <a:ext cx="9720000" cy="2880000"/>
          </a:xfrm>
          <a:prstGeom prst="rect">
            <a:avLst/>
          </a:prstGeom>
          <a:noFill/>
          <a:ln>
            <a:noFill/>
          </a:ln>
        </p:spPr>
        <p:txBody>
          <a:bodyPr anchorCtr="0" anchor="ctr" bIns="0" lIns="90000" spcFirstLastPara="1" rIns="91425" wrap="square" tIns="0">
            <a:noAutofit/>
          </a:bodyPr>
          <a:lstStyle>
            <a:lvl1pPr lvl="0" algn="ctr">
              <a:lnSpc>
                <a:spcPct val="90000"/>
              </a:lnSpc>
              <a:spcBef>
                <a:spcPts val="0"/>
              </a:spcBef>
              <a:spcAft>
                <a:spcPts val="0"/>
              </a:spcAft>
              <a:buClr>
                <a:schemeClr val="lt1"/>
              </a:buClr>
              <a:buSzPts val="4000"/>
              <a:buFont typeface="Arial"/>
              <a:buNone/>
              <a:defRPr sz="4000">
                <a:solidFill>
                  <a:schemeClr val="lt1"/>
                </a:solidFill>
                <a:highlight>
                  <a:srgbClr val="000000"/>
                </a:high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pen Slide - Title Only">
  <p:cSld name="3_Open Slide - Title Only">
    <p:spTree>
      <p:nvGrpSpPr>
        <p:cNvPr id="451" name="Shape 451"/>
        <p:cNvGrpSpPr/>
        <p:nvPr/>
      </p:nvGrpSpPr>
      <p:grpSpPr>
        <a:xfrm>
          <a:off x="0" y="0"/>
          <a:ext cx="0" cy="0"/>
          <a:chOff x="0" y="0"/>
          <a:chExt cx="0" cy="0"/>
        </a:xfrm>
      </p:grpSpPr>
      <p:pic>
        <p:nvPicPr>
          <p:cNvPr descr="A dog swimming in the water&#10;&#10;Description automatically generated with medium confidence" id="452" name="Google Shape;452;p72"/>
          <p:cNvPicPr preferRelativeResize="0"/>
          <p:nvPr/>
        </p:nvPicPr>
        <p:blipFill rotWithShape="1">
          <a:blip r:embed="rId2">
            <a:alphaModFix/>
          </a:blip>
          <a:srcRect b="0" l="0" r="0" t="0"/>
          <a:stretch/>
        </p:blipFill>
        <p:spPr>
          <a:xfrm>
            <a:off x="-206518" y="1187871"/>
            <a:ext cx="12604528" cy="5670129"/>
          </a:xfrm>
          <a:prstGeom prst="rect">
            <a:avLst/>
          </a:prstGeom>
          <a:noFill/>
          <a:ln>
            <a:noFill/>
          </a:ln>
        </p:spPr>
      </p:pic>
      <p:sp>
        <p:nvSpPr>
          <p:cNvPr id="453" name="Google Shape;453;p72"/>
          <p:cNvSpPr txBox="1"/>
          <p:nvPr>
            <p:ph idx="1" type="body"/>
          </p:nvPr>
        </p:nvSpPr>
        <p:spPr>
          <a:xfrm>
            <a:off x="4296000" y="6807390"/>
            <a:ext cx="3600000" cy="50610"/>
          </a:xfrm>
          <a:prstGeom prst="rect">
            <a:avLst/>
          </a:prstGeom>
          <a:noFill/>
          <a:ln>
            <a:noFill/>
          </a:ln>
        </p:spPr>
        <p:txBody>
          <a:bodyPr anchorCtr="0" anchor="ctr" bIns="45700" lIns="90000" spcFirstLastPara="1" rIns="91425" wrap="square" tIns="45700">
            <a:noAutofit/>
          </a:bodyPr>
          <a:lstStyle>
            <a:lvl1pPr indent="-228600" lvl="0" marL="457200" algn="ctr">
              <a:lnSpc>
                <a:spcPct val="150000"/>
              </a:lnSpc>
              <a:spcBef>
                <a:spcPts val="1000"/>
              </a:spcBef>
              <a:spcAft>
                <a:spcPts val="0"/>
              </a:spcAft>
              <a:buSzPts val="100"/>
              <a:buNone/>
              <a:defRPr sz="100">
                <a:solidFill>
                  <a:schemeClr val="lt1"/>
                </a:solidFill>
              </a:defRPr>
            </a:lvl1pPr>
            <a:lvl2pPr indent="-228600" lvl="1" marL="914400" algn="r">
              <a:lnSpc>
                <a:spcPct val="150000"/>
              </a:lnSpc>
              <a:spcBef>
                <a:spcPts val="500"/>
              </a:spcBef>
              <a:spcAft>
                <a:spcPts val="0"/>
              </a:spcAft>
              <a:buSzPts val="1200"/>
              <a:buNone/>
              <a:defRPr/>
            </a:lvl2pPr>
            <a:lvl3pPr indent="-304800" lvl="2" marL="1371600" algn="r">
              <a:lnSpc>
                <a:spcPct val="150000"/>
              </a:lnSpc>
              <a:spcBef>
                <a:spcPts val="500"/>
              </a:spcBef>
              <a:spcAft>
                <a:spcPts val="0"/>
              </a:spcAft>
              <a:buSzPts val="1200"/>
              <a:buChar char="•"/>
              <a:defRPr/>
            </a:lvl3pPr>
            <a:lvl4pPr indent="-304800" lvl="3" marL="1828800" algn="r">
              <a:lnSpc>
                <a:spcPct val="150000"/>
              </a:lnSpc>
              <a:spcBef>
                <a:spcPts val="500"/>
              </a:spcBef>
              <a:spcAft>
                <a:spcPts val="0"/>
              </a:spcAft>
              <a:buSzPts val="1200"/>
              <a:buChar char="•"/>
              <a:defRPr/>
            </a:lvl4pPr>
            <a:lvl5pPr indent="-304800" lvl="4" marL="2286000" algn="r">
              <a:lnSpc>
                <a:spcPct val="150000"/>
              </a:lnSpc>
              <a:spcBef>
                <a:spcPts val="500"/>
              </a:spcBef>
              <a:spcAft>
                <a:spcPts val="0"/>
              </a:spcAft>
              <a:buSzPts val="12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54" name="Google Shape;454;p72"/>
          <p:cNvPicPr preferRelativeResize="0"/>
          <p:nvPr/>
        </p:nvPicPr>
        <p:blipFill rotWithShape="1">
          <a:blip r:embed="rId3">
            <a:alphaModFix/>
          </a:blip>
          <a:srcRect b="0" l="0" r="0" t="0"/>
          <a:stretch/>
        </p:blipFill>
        <p:spPr>
          <a:xfrm>
            <a:off x="5159896" y="612000"/>
            <a:ext cx="1872208" cy="1872208"/>
          </a:xfrm>
          <a:prstGeom prst="rect">
            <a:avLst/>
          </a:prstGeom>
          <a:noFill/>
          <a:ln>
            <a:noFill/>
          </a:ln>
        </p:spPr>
      </p:pic>
      <p:sp>
        <p:nvSpPr>
          <p:cNvPr id="455" name="Google Shape;455;p72"/>
          <p:cNvSpPr/>
          <p:nvPr>
            <p:ph idx="2" type="pic"/>
          </p:nvPr>
        </p:nvSpPr>
        <p:spPr>
          <a:xfrm>
            <a:off x="5159896" y="612000"/>
            <a:ext cx="1872208" cy="1872208"/>
          </a:xfrm>
          <a:prstGeom prst="rect">
            <a:avLst/>
          </a:prstGeom>
          <a:noFill/>
          <a:ln>
            <a:noFill/>
          </a:ln>
        </p:spPr>
      </p:sp>
      <p:sp>
        <p:nvSpPr>
          <p:cNvPr id="456" name="Google Shape;456;p72"/>
          <p:cNvSpPr txBox="1"/>
          <p:nvPr>
            <p:ph idx="3" type="subTitle"/>
          </p:nvPr>
        </p:nvSpPr>
        <p:spPr>
          <a:xfrm>
            <a:off x="1236000" y="5400000"/>
            <a:ext cx="9720000" cy="720000"/>
          </a:xfrm>
          <a:prstGeom prst="rect">
            <a:avLst/>
          </a:prstGeom>
          <a:noFill/>
          <a:ln>
            <a:noFill/>
          </a:ln>
        </p:spPr>
        <p:txBody>
          <a:bodyPr anchorCtr="0" anchor="ctr" bIns="45700" lIns="90000" spcFirstLastPara="1" rIns="91425" wrap="square" tIns="45700">
            <a:noAutofit/>
          </a:bodyPr>
          <a:lstStyle>
            <a:lvl1pPr lvl="0" algn="ctr">
              <a:lnSpc>
                <a:spcPct val="150000"/>
              </a:lnSpc>
              <a:spcBef>
                <a:spcPts val="1000"/>
              </a:spcBef>
              <a:spcAft>
                <a:spcPts val="0"/>
              </a:spcAft>
              <a:buSzPts val="1600"/>
              <a:buNone/>
              <a:defRPr b="1" sz="1600" cap="small">
                <a:solidFill>
                  <a:schemeClr val="lt1"/>
                </a:solidFill>
                <a:highlight>
                  <a:srgbClr val="000000"/>
                </a:highlight>
              </a:defRPr>
            </a:lvl1pPr>
            <a:lvl2pPr lvl="1" algn="ctr">
              <a:lnSpc>
                <a:spcPct val="150000"/>
              </a:lnSpc>
              <a:spcBef>
                <a:spcPts val="500"/>
              </a:spcBef>
              <a:spcAft>
                <a:spcPts val="0"/>
              </a:spcAft>
              <a:buSzPts val="2000"/>
              <a:buNone/>
              <a:defRPr sz="2000"/>
            </a:lvl2pPr>
            <a:lvl3pPr lvl="2" algn="ctr">
              <a:lnSpc>
                <a:spcPct val="150000"/>
              </a:lnSpc>
              <a:spcBef>
                <a:spcPts val="500"/>
              </a:spcBef>
              <a:spcAft>
                <a:spcPts val="0"/>
              </a:spcAft>
              <a:buSzPts val="1800"/>
              <a:buNone/>
              <a:defRPr sz="1800"/>
            </a:lvl3pPr>
            <a:lvl4pPr lvl="3" algn="ctr">
              <a:lnSpc>
                <a:spcPct val="150000"/>
              </a:lnSpc>
              <a:spcBef>
                <a:spcPts val="500"/>
              </a:spcBef>
              <a:spcAft>
                <a:spcPts val="0"/>
              </a:spcAft>
              <a:buSzPts val="1600"/>
              <a:buNone/>
              <a:defRPr sz="1600"/>
            </a:lvl4pPr>
            <a:lvl5pPr lvl="4" algn="ctr">
              <a:lnSpc>
                <a:spcPct val="15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57" name="Google Shape;457;p72"/>
          <p:cNvSpPr txBox="1"/>
          <p:nvPr>
            <p:ph idx="4" type="body"/>
          </p:nvPr>
        </p:nvSpPr>
        <p:spPr>
          <a:xfrm>
            <a:off x="1236000" y="6120000"/>
            <a:ext cx="9720000" cy="360000"/>
          </a:xfrm>
          <a:prstGeom prst="rect">
            <a:avLst/>
          </a:prstGeom>
          <a:noFill/>
          <a:ln>
            <a:noFill/>
          </a:ln>
        </p:spPr>
        <p:txBody>
          <a:bodyPr anchorCtr="0" anchor="ctr" bIns="45700" lIns="90000" spcFirstLastPara="1" rIns="91425" wrap="square" tIns="45700">
            <a:normAutofit/>
          </a:bodyPr>
          <a:lstStyle>
            <a:lvl1pPr indent="-228600" lvl="0" marL="457200" algn="ctr">
              <a:lnSpc>
                <a:spcPct val="150000"/>
              </a:lnSpc>
              <a:spcBef>
                <a:spcPts val="1000"/>
              </a:spcBef>
              <a:spcAft>
                <a:spcPts val="0"/>
              </a:spcAft>
              <a:buSzPts val="1200"/>
              <a:buNone/>
              <a:defRPr b="1" sz="1200" cap="none">
                <a:solidFill>
                  <a:schemeClr val="lt1"/>
                </a:solidFill>
                <a:highlight>
                  <a:srgbClr val="000000"/>
                </a:highlight>
              </a:defRPr>
            </a:lvl1pPr>
            <a:lvl2pPr indent="-342900" lvl="1" marL="914400" algn="l">
              <a:lnSpc>
                <a:spcPct val="150000"/>
              </a:lnSpc>
              <a:spcBef>
                <a:spcPts val="500"/>
              </a:spcBef>
              <a:spcAft>
                <a:spcPts val="0"/>
              </a:spcAft>
              <a:buSzPts val="1800"/>
              <a:buChar char="•"/>
              <a:defRPr/>
            </a:lvl2pPr>
            <a:lvl3pPr indent="-342900" lvl="2" marL="1371600" algn="l">
              <a:lnSpc>
                <a:spcPct val="150000"/>
              </a:lnSpc>
              <a:spcBef>
                <a:spcPts val="500"/>
              </a:spcBef>
              <a:spcAft>
                <a:spcPts val="0"/>
              </a:spcAft>
              <a:buSzPts val="1800"/>
              <a:buChar char="•"/>
              <a:defRPr/>
            </a:lvl3pPr>
            <a:lvl4pPr indent="-342900" lvl="3" marL="1828800" algn="l">
              <a:lnSpc>
                <a:spcPct val="150000"/>
              </a:lnSpc>
              <a:spcBef>
                <a:spcPts val="500"/>
              </a:spcBef>
              <a:spcAft>
                <a:spcPts val="0"/>
              </a:spcAft>
              <a:buSzPts val="1800"/>
              <a:buChar char="•"/>
              <a:defRPr/>
            </a:lvl4pPr>
            <a:lvl5pPr indent="-342900" lvl="4" marL="2286000" algn="l">
              <a:lnSpc>
                <a:spcPct val="15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8" name="Google Shape;458;p72"/>
          <p:cNvSpPr txBox="1"/>
          <p:nvPr>
            <p:ph type="ctrTitle"/>
          </p:nvPr>
        </p:nvSpPr>
        <p:spPr>
          <a:xfrm>
            <a:off x="1236000" y="2520000"/>
            <a:ext cx="9720000" cy="2880000"/>
          </a:xfrm>
          <a:prstGeom prst="rect">
            <a:avLst/>
          </a:prstGeom>
          <a:noFill/>
          <a:ln>
            <a:noFill/>
          </a:ln>
        </p:spPr>
        <p:txBody>
          <a:bodyPr anchorCtr="0" anchor="ctr" bIns="0" lIns="90000" spcFirstLastPara="1" rIns="91425" wrap="square" tIns="0">
            <a:noAutofit/>
          </a:bodyPr>
          <a:lstStyle>
            <a:lvl1pPr lvl="0" algn="ctr">
              <a:lnSpc>
                <a:spcPct val="90000"/>
              </a:lnSpc>
              <a:spcBef>
                <a:spcPts val="0"/>
              </a:spcBef>
              <a:spcAft>
                <a:spcPts val="0"/>
              </a:spcAft>
              <a:buClr>
                <a:schemeClr val="lt1"/>
              </a:buClr>
              <a:buSzPts val="4000"/>
              <a:buFont typeface="Arial"/>
              <a:buNone/>
              <a:defRPr sz="4000">
                <a:solidFill>
                  <a:schemeClr val="lt1"/>
                </a:solidFill>
                <a:highlight>
                  <a:srgbClr val="000000"/>
                </a:high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Large Text">
  <p:cSld name="One Column Large Text">
    <p:spTree>
      <p:nvGrpSpPr>
        <p:cNvPr id="459" name="Shape 459"/>
        <p:cNvGrpSpPr/>
        <p:nvPr/>
      </p:nvGrpSpPr>
      <p:grpSpPr>
        <a:xfrm>
          <a:off x="0" y="0"/>
          <a:ext cx="0" cy="0"/>
          <a:chOff x="0" y="0"/>
          <a:chExt cx="0" cy="0"/>
        </a:xfrm>
      </p:grpSpPr>
      <p:sp>
        <p:nvSpPr>
          <p:cNvPr id="460" name="Google Shape;460;p73"/>
          <p:cNvSpPr txBox="1"/>
          <p:nvPr>
            <p:ph idx="1" type="body"/>
          </p:nvPr>
        </p:nvSpPr>
        <p:spPr>
          <a:xfrm>
            <a:off x="263352" y="1268761"/>
            <a:ext cx="11616648" cy="5391239"/>
          </a:xfrm>
          <a:prstGeom prst="rect">
            <a:avLst/>
          </a:prstGeom>
          <a:noFill/>
          <a:ln>
            <a:noFill/>
          </a:ln>
        </p:spPr>
        <p:txBody>
          <a:bodyPr anchorCtr="0" anchor="t" bIns="45700" lIns="90000" spcFirstLastPara="1" rIns="91425" wrap="square" tIns="45700">
            <a:normAutofit/>
          </a:bodyPr>
          <a:lstStyle>
            <a:lvl1pPr indent="-355600" lvl="0" marL="457200" algn="l">
              <a:lnSpc>
                <a:spcPct val="150000"/>
              </a:lnSpc>
              <a:spcBef>
                <a:spcPts val="1000"/>
              </a:spcBef>
              <a:spcAft>
                <a:spcPts val="0"/>
              </a:spcAft>
              <a:buSzPts val="2000"/>
              <a:buChar char="•"/>
              <a:defRPr sz="2000"/>
            </a:lvl1pPr>
            <a:lvl2pPr indent="-355600" lvl="1" marL="914400" algn="l">
              <a:lnSpc>
                <a:spcPct val="150000"/>
              </a:lnSpc>
              <a:spcBef>
                <a:spcPts val="500"/>
              </a:spcBef>
              <a:spcAft>
                <a:spcPts val="0"/>
              </a:spcAft>
              <a:buSzPts val="2000"/>
              <a:buChar char="•"/>
              <a:defRPr sz="2000"/>
            </a:lvl2pPr>
            <a:lvl3pPr indent="-355600" lvl="2" marL="1371600" algn="l">
              <a:lnSpc>
                <a:spcPct val="150000"/>
              </a:lnSpc>
              <a:spcBef>
                <a:spcPts val="500"/>
              </a:spcBef>
              <a:spcAft>
                <a:spcPts val="0"/>
              </a:spcAft>
              <a:buSzPts val="2000"/>
              <a:buChar char="•"/>
              <a:defRPr sz="2000"/>
            </a:lvl3pPr>
            <a:lvl4pPr indent="-355600" lvl="3" marL="1828800" algn="l">
              <a:lnSpc>
                <a:spcPct val="150000"/>
              </a:lnSpc>
              <a:spcBef>
                <a:spcPts val="500"/>
              </a:spcBef>
              <a:spcAft>
                <a:spcPts val="0"/>
              </a:spcAft>
              <a:buSzPts val="2000"/>
              <a:buChar char="•"/>
              <a:defRPr sz="2000"/>
            </a:lvl4pPr>
            <a:lvl5pPr indent="-355600" lvl="4" marL="2286000" algn="l">
              <a:lnSpc>
                <a:spcPct val="150000"/>
              </a:lnSpc>
              <a:spcBef>
                <a:spcPts val="500"/>
              </a:spcBef>
              <a:spcAft>
                <a:spcPts val="0"/>
              </a:spcAft>
              <a:buSzPts val="2000"/>
              <a:buChar char="•"/>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61" name="Google Shape;461;p73"/>
          <p:cNvCxnSpPr/>
          <p:nvPr/>
        </p:nvCxnSpPr>
        <p:spPr>
          <a:xfrm>
            <a:off x="0" y="1124744"/>
            <a:ext cx="12192000" cy="0"/>
          </a:xfrm>
          <a:prstGeom prst="straightConnector1">
            <a:avLst/>
          </a:prstGeom>
          <a:noFill/>
          <a:ln cap="flat" cmpd="sng" w="38100">
            <a:solidFill>
              <a:schemeClr val="dk1"/>
            </a:solidFill>
            <a:prstDash val="solid"/>
            <a:miter lim="800000"/>
            <a:headEnd len="sm" w="sm" type="none"/>
            <a:tailEnd len="sm" w="sm" type="none"/>
          </a:ln>
        </p:spPr>
      </p:cxnSp>
      <p:pic>
        <p:nvPicPr>
          <p:cNvPr id="462" name="Google Shape;462;p73"/>
          <p:cNvPicPr preferRelativeResize="0"/>
          <p:nvPr/>
        </p:nvPicPr>
        <p:blipFill rotWithShape="1">
          <a:blip r:embed="rId2">
            <a:alphaModFix/>
          </a:blip>
          <a:srcRect b="0" l="0" r="0" t="0"/>
          <a:stretch/>
        </p:blipFill>
        <p:spPr>
          <a:xfrm>
            <a:off x="11064552" y="179376"/>
            <a:ext cx="801352" cy="801352"/>
          </a:xfrm>
          <a:prstGeom prst="rect">
            <a:avLst/>
          </a:prstGeom>
          <a:noFill/>
          <a:ln>
            <a:noFill/>
          </a:ln>
        </p:spPr>
      </p:pic>
      <p:sp>
        <p:nvSpPr>
          <p:cNvPr id="463" name="Google Shape;463;p73"/>
          <p:cNvSpPr txBox="1"/>
          <p:nvPr>
            <p:ph type="title"/>
          </p:nvPr>
        </p:nvSpPr>
        <p:spPr>
          <a:xfrm>
            <a:off x="263352" y="144000"/>
            <a:ext cx="10536648" cy="917998"/>
          </a:xfrm>
          <a:prstGeom prst="rect">
            <a:avLst/>
          </a:prstGeom>
          <a:noFill/>
          <a:ln>
            <a:noFill/>
          </a:ln>
        </p:spPr>
        <p:txBody>
          <a:bodyPr anchorCtr="0" anchor="ctr" bIns="0" lIns="90000" spcFirstLastPara="1" rIns="91425" wrap="square" tIns="0">
            <a:noAutofit/>
          </a:bodyPr>
          <a:lstStyle>
            <a:lvl1pPr lvl="0" algn="l">
              <a:lnSpc>
                <a:spcPct val="9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hoto and Large Text">
  <p:cSld name="One Photo and Large Text">
    <p:spTree>
      <p:nvGrpSpPr>
        <p:cNvPr id="464" name="Shape 464"/>
        <p:cNvGrpSpPr/>
        <p:nvPr/>
      </p:nvGrpSpPr>
      <p:grpSpPr>
        <a:xfrm>
          <a:off x="0" y="0"/>
          <a:ext cx="0" cy="0"/>
          <a:chOff x="0" y="0"/>
          <a:chExt cx="0" cy="0"/>
        </a:xfrm>
      </p:grpSpPr>
      <p:sp>
        <p:nvSpPr>
          <p:cNvPr id="465" name="Google Shape;465;p74"/>
          <p:cNvSpPr/>
          <p:nvPr>
            <p:ph idx="2" type="pic"/>
          </p:nvPr>
        </p:nvSpPr>
        <p:spPr>
          <a:xfrm>
            <a:off x="6456040" y="1440000"/>
            <a:ext cx="5400000" cy="5220000"/>
          </a:xfrm>
          <a:prstGeom prst="rect">
            <a:avLst/>
          </a:prstGeom>
          <a:noFill/>
          <a:ln>
            <a:noFill/>
          </a:ln>
        </p:spPr>
      </p:sp>
      <p:sp>
        <p:nvSpPr>
          <p:cNvPr id="466" name="Google Shape;466;p74"/>
          <p:cNvSpPr txBox="1"/>
          <p:nvPr>
            <p:ph idx="1" type="body"/>
          </p:nvPr>
        </p:nvSpPr>
        <p:spPr>
          <a:xfrm>
            <a:off x="335961" y="1468812"/>
            <a:ext cx="5400000" cy="5220000"/>
          </a:xfrm>
          <a:prstGeom prst="rect">
            <a:avLst/>
          </a:prstGeom>
          <a:noFill/>
          <a:ln>
            <a:noFill/>
          </a:ln>
        </p:spPr>
        <p:txBody>
          <a:bodyPr anchorCtr="0" anchor="t" bIns="45700" lIns="90000" spcFirstLastPara="1" rIns="91425" wrap="square" tIns="45700">
            <a:normAutofit/>
          </a:bodyPr>
          <a:lstStyle>
            <a:lvl1pPr indent="-355600" lvl="0" marL="457200" algn="l">
              <a:lnSpc>
                <a:spcPct val="150000"/>
              </a:lnSpc>
              <a:spcBef>
                <a:spcPts val="1000"/>
              </a:spcBef>
              <a:spcAft>
                <a:spcPts val="0"/>
              </a:spcAft>
              <a:buSzPts val="2000"/>
              <a:buChar char="•"/>
              <a:defRPr sz="2000">
                <a:solidFill>
                  <a:schemeClr val="dk2"/>
                </a:solidFill>
              </a:defRPr>
            </a:lvl1pPr>
            <a:lvl2pPr indent="-355600" lvl="1" marL="914400" algn="l">
              <a:lnSpc>
                <a:spcPct val="150000"/>
              </a:lnSpc>
              <a:spcBef>
                <a:spcPts val="500"/>
              </a:spcBef>
              <a:spcAft>
                <a:spcPts val="0"/>
              </a:spcAft>
              <a:buSzPts val="2000"/>
              <a:buChar char="•"/>
              <a:defRPr sz="2000">
                <a:solidFill>
                  <a:schemeClr val="dk2"/>
                </a:solidFill>
              </a:defRPr>
            </a:lvl2pPr>
            <a:lvl3pPr indent="-355600" lvl="2" marL="1371600" algn="l">
              <a:lnSpc>
                <a:spcPct val="150000"/>
              </a:lnSpc>
              <a:spcBef>
                <a:spcPts val="500"/>
              </a:spcBef>
              <a:spcAft>
                <a:spcPts val="0"/>
              </a:spcAft>
              <a:buSzPts val="2000"/>
              <a:buChar char="•"/>
              <a:defRPr sz="2000">
                <a:solidFill>
                  <a:schemeClr val="dk2"/>
                </a:solidFill>
                <a:latin typeface="Arial"/>
                <a:ea typeface="Arial"/>
                <a:cs typeface="Arial"/>
                <a:sym typeface="Arial"/>
              </a:defRPr>
            </a:lvl3pPr>
            <a:lvl4pPr indent="-355600" lvl="3" marL="1828800" algn="l">
              <a:lnSpc>
                <a:spcPct val="150000"/>
              </a:lnSpc>
              <a:spcBef>
                <a:spcPts val="500"/>
              </a:spcBef>
              <a:spcAft>
                <a:spcPts val="0"/>
              </a:spcAft>
              <a:buSzPts val="2000"/>
              <a:buChar char="•"/>
              <a:defRPr sz="2000">
                <a:solidFill>
                  <a:schemeClr val="dk2"/>
                </a:solidFill>
              </a:defRPr>
            </a:lvl4pPr>
            <a:lvl5pPr indent="-355600" lvl="4" marL="2286000" algn="l">
              <a:lnSpc>
                <a:spcPct val="150000"/>
              </a:lnSpc>
              <a:spcBef>
                <a:spcPts val="500"/>
              </a:spcBef>
              <a:spcAft>
                <a:spcPts val="0"/>
              </a:spcAft>
              <a:buSzPts val="2000"/>
              <a:buChar char="•"/>
              <a:defRPr sz="2000">
                <a:solidFill>
                  <a:schemeClr val="dk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7" name="Google Shape;467;p74"/>
          <p:cNvSpPr txBox="1"/>
          <p:nvPr>
            <p:ph type="title"/>
          </p:nvPr>
        </p:nvSpPr>
        <p:spPr>
          <a:xfrm>
            <a:off x="263352" y="144000"/>
            <a:ext cx="10536648" cy="917998"/>
          </a:xfrm>
          <a:prstGeom prst="rect">
            <a:avLst/>
          </a:prstGeom>
          <a:noFill/>
          <a:ln>
            <a:noFill/>
          </a:ln>
        </p:spPr>
        <p:txBody>
          <a:bodyPr anchorCtr="0" anchor="ctr" bIns="0" lIns="90000" spcFirstLastPara="1" rIns="91425" wrap="square" tIns="0">
            <a:noAutofit/>
          </a:bodyPr>
          <a:lstStyle>
            <a:lvl1pPr lvl="0" algn="l">
              <a:lnSpc>
                <a:spcPct val="9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468" name="Google Shape;468;p74"/>
          <p:cNvCxnSpPr/>
          <p:nvPr/>
        </p:nvCxnSpPr>
        <p:spPr>
          <a:xfrm>
            <a:off x="0" y="1124744"/>
            <a:ext cx="12192000" cy="0"/>
          </a:xfrm>
          <a:prstGeom prst="straightConnector1">
            <a:avLst/>
          </a:prstGeom>
          <a:noFill/>
          <a:ln cap="flat" cmpd="sng" w="38100">
            <a:solidFill>
              <a:schemeClr val="dk1"/>
            </a:solidFill>
            <a:prstDash val="solid"/>
            <a:miter lim="800000"/>
            <a:headEnd len="sm" w="sm" type="none"/>
            <a:tailEnd len="sm" w="sm" type="none"/>
          </a:ln>
        </p:spPr>
      </p:cxnSp>
      <p:pic>
        <p:nvPicPr>
          <p:cNvPr id="469" name="Google Shape;469;p74"/>
          <p:cNvPicPr preferRelativeResize="0"/>
          <p:nvPr/>
        </p:nvPicPr>
        <p:blipFill rotWithShape="1">
          <a:blip r:embed="rId2">
            <a:alphaModFix/>
          </a:blip>
          <a:srcRect b="0" l="0" r="0" t="0"/>
          <a:stretch/>
        </p:blipFill>
        <p:spPr>
          <a:xfrm>
            <a:off x="11064552" y="179376"/>
            <a:ext cx="801352" cy="801352"/>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Photo and Large Text">
  <p:cSld name="1_One Photo and Large Text">
    <p:spTree>
      <p:nvGrpSpPr>
        <p:cNvPr id="470" name="Shape 470"/>
        <p:cNvGrpSpPr/>
        <p:nvPr/>
      </p:nvGrpSpPr>
      <p:grpSpPr>
        <a:xfrm>
          <a:off x="0" y="0"/>
          <a:ext cx="0" cy="0"/>
          <a:chOff x="0" y="0"/>
          <a:chExt cx="0" cy="0"/>
        </a:xfrm>
      </p:grpSpPr>
      <p:sp>
        <p:nvSpPr>
          <p:cNvPr id="471" name="Google Shape;471;p75"/>
          <p:cNvSpPr txBox="1"/>
          <p:nvPr>
            <p:ph type="title"/>
          </p:nvPr>
        </p:nvSpPr>
        <p:spPr>
          <a:xfrm>
            <a:off x="263352" y="144000"/>
            <a:ext cx="10536648" cy="917998"/>
          </a:xfrm>
          <a:prstGeom prst="rect">
            <a:avLst/>
          </a:prstGeom>
          <a:noFill/>
          <a:ln>
            <a:noFill/>
          </a:ln>
        </p:spPr>
        <p:txBody>
          <a:bodyPr anchorCtr="0" anchor="ctr" bIns="0" lIns="90000" spcFirstLastPara="1" rIns="91425" wrap="square" tIns="0">
            <a:noAutofit/>
          </a:bodyPr>
          <a:lstStyle>
            <a:lvl1pPr lvl="0" algn="l">
              <a:lnSpc>
                <a:spcPct val="9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472" name="Google Shape;472;p75"/>
          <p:cNvCxnSpPr/>
          <p:nvPr/>
        </p:nvCxnSpPr>
        <p:spPr>
          <a:xfrm>
            <a:off x="0" y="1124744"/>
            <a:ext cx="12192000" cy="0"/>
          </a:xfrm>
          <a:prstGeom prst="straightConnector1">
            <a:avLst/>
          </a:prstGeom>
          <a:noFill/>
          <a:ln cap="flat" cmpd="sng" w="38100">
            <a:solidFill>
              <a:schemeClr val="dk1"/>
            </a:solidFill>
            <a:prstDash val="solid"/>
            <a:miter lim="800000"/>
            <a:headEnd len="sm" w="sm" type="none"/>
            <a:tailEnd len="sm" w="sm" type="none"/>
          </a:ln>
        </p:spPr>
      </p:cxnSp>
      <p:pic>
        <p:nvPicPr>
          <p:cNvPr id="473" name="Google Shape;473;p75"/>
          <p:cNvPicPr preferRelativeResize="0"/>
          <p:nvPr/>
        </p:nvPicPr>
        <p:blipFill rotWithShape="1">
          <a:blip r:embed="rId2">
            <a:alphaModFix/>
          </a:blip>
          <a:srcRect b="0" l="0" r="0" t="0"/>
          <a:stretch/>
        </p:blipFill>
        <p:spPr>
          <a:xfrm>
            <a:off x="11064552" y="179376"/>
            <a:ext cx="801352" cy="801352"/>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ne Photo and Large Text">
  <p:cSld name="4_One Photo and Large Text">
    <p:spTree>
      <p:nvGrpSpPr>
        <p:cNvPr id="474" name="Shape 474"/>
        <p:cNvGrpSpPr/>
        <p:nvPr/>
      </p:nvGrpSpPr>
      <p:grpSpPr>
        <a:xfrm>
          <a:off x="0" y="0"/>
          <a:ext cx="0" cy="0"/>
          <a:chOff x="0" y="0"/>
          <a:chExt cx="0" cy="0"/>
        </a:xfrm>
      </p:grpSpPr>
      <p:sp>
        <p:nvSpPr>
          <p:cNvPr id="475" name="Google Shape;475;p76"/>
          <p:cNvSpPr txBox="1"/>
          <p:nvPr>
            <p:ph type="title"/>
          </p:nvPr>
        </p:nvSpPr>
        <p:spPr>
          <a:xfrm>
            <a:off x="263352" y="144000"/>
            <a:ext cx="10536648" cy="917998"/>
          </a:xfrm>
          <a:prstGeom prst="rect">
            <a:avLst/>
          </a:prstGeom>
          <a:noFill/>
          <a:ln>
            <a:noFill/>
          </a:ln>
        </p:spPr>
        <p:txBody>
          <a:bodyPr anchorCtr="0" anchor="ctr" bIns="0" lIns="90000" spcFirstLastPara="1" rIns="91425" wrap="square" tIns="0">
            <a:noAutofit/>
          </a:bodyPr>
          <a:lstStyle>
            <a:lvl1pPr lvl="0" algn="l">
              <a:lnSpc>
                <a:spcPct val="9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76" name="Shape 476"/>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ne Photo and Large Text">
  <p:cSld name="2_One Photo and Large Text">
    <p:spTree>
      <p:nvGrpSpPr>
        <p:cNvPr id="477" name="Shape 477"/>
        <p:cNvGrpSpPr/>
        <p:nvPr/>
      </p:nvGrpSpPr>
      <p:grpSpPr>
        <a:xfrm>
          <a:off x="0" y="0"/>
          <a:ext cx="0" cy="0"/>
          <a:chOff x="0" y="0"/>
          <a:chExt cx="0" cy="0"/>
        </a:xfrm>
      </p:grpSpPr>
      <p:sp>
        <p:nvSpPr>
          <p:cNvPr id="478" name="Google Shape;478;p78"/>
          <p:cNvSpPr/>
          <p:nvPr>
            <p:ph idx="2" type="pic"/>
          </p:nvPr>
        </p:nvSpPr>
        <p:spPr>
          <a:xfrm>
            <a:off x="360000" y="1440000"/>
            <a:ext cx="5400000" cy="5220000"/>
          </a:xfrm>
          <a:prstGeom prst="rect">
            <a:avLst/>
          </a:prstGeom>
          <a:noFill/>
          <a:ln>
            <a:noFill/>
          </a:ln>
        </p:spPr>
      </p:sp>
      <p:sp>
        <p:nvSpPr>
          <p:cNvPr id="479" name="Google Shape;479;p78"/>
          <p:cNvSpPr txBox="1"/>
          <p:nvPr>
            <p:ph idx="1" type="body"/>
          </p:nvPr>
        </p:nvSpPr>
        <p:spPr>
          <a:xfrm>
            <a:off x="6432002" y="1440000"/>
            <a:ext cx="5400000" cy="5220000"/>
          </a:xfrm>
          <a:prstGeom prst="rect">
            <a:avLst/>
          </a:prstGeom>
          <a:noFill/>
          <a:ln>
            <a:noFill/>
          </a:ln>
        </p:spPr>
        <p:txBody>
          <a:bodyPr anchorCtr="0" anchor="t" bIns="45700" lIns="90000" spcFirstLastPara="1" rIns="91425" wrap="square" tIns="45700">
            <a:normAutofit/>
          </a:bodyPr>
          <a:lstStyle>
            <a:lvl1pPr indent="-355600" lvl="0" marL="457200" algn="l">
              <a:lnSpc>
                <a:spcPct val="150000"/>
              </a:lnSpc>
              <a:spcBef>
                <a:spcPts val="1000"/>
              </a:spcBef>
              <a:spcAft>
                <a:spcPts val="0"/>
              </a:spcAft>
              <a:buSzPts val="2000"/>
              <a:buChar char="•"/>
              <a:defRPr sz="2000">
                <a:solidFill>
                  <a:schemeClr val="dk2"/>
                </a:solidFill>
              </a:defRPr>
            </a:lvl1pPr>
            <a:lvl2pPr indent="-355600" lvl="1" marL="914400" algn="l">
              <a:lnSpc>
                <a:spcPct val="150000"/>
              </a:lnSpc>
              <a:spcBef>
                <a:spcPts val="500"/>
              </a:spcBef>
              <a:spcAft>
                <a:spcPts val="0"/>
              </a:spcAft>
              <a:buSzPts val="2000"/>
              <a:buChar char="•"/>
              <a:defRPr sz="2000">
                <a:solidFill>
                  <a:schemeClr val="dk2"/>
                </a:solidFill>
              </a:defRPr>
            </a:lvl2pPr>
            <a:lvl3pPr indent="-355600" lvl="2" marL="1371600" algn="l">
              <a:lnSpc>
                <a:spcPct val="150000"/>
              </a:lnSpc>
              <a:spcBef>
                <a:spcPts val="500"/>
              </a:spcBef>
              <a:spcAft>
                <a:spcPts val="0"/>
              </a:spcAft>
              <a:buSzPts val="2000"/>
              <a:buChar char="•"/>
              <a:defRPr sz="2000">
                <a:solidFill>
                  <a:schemeClr val="dk2"/>
                </a:solidFill>
                <a:latin typeface="Arial"/>
                <a:ea typeface="Arial"/>
                <a:cs typeface="Arial"/>
                <a:sym typeface="Arial"/>
              </a:defRPr>
            </a:lvl3pPr>
            <a:lvl4pPr indent="-355600" lvl="3" marL="1828800" algn="l">
              <a:lnSpc>
                <a:spcPct val="150000"/>
              </a:lnSpc>
              <a:spcBef>
                <a:spcPts val="500"/>
              </a:spcBef>
              <a:spcAft>
                <a:spcPts val="0"/>
              </a:spcAft>
              <a:buSzPts val="2000"/>
              <a:buChar char="•"/>
              <a:defRPr sz="2000">
                <a:solidFill>
                  <a:schemeClr val="dk2"/>
                </a:solidFill>
              </a:defRPr>
            </a:lvl4pPr>
            <a:lvl5pPr indent="-355600" lvl="4" marL="2286000" algn="l">
              <a:lnSpc>
                <a:spcPct val="150000"/>
              </a:lnSpc>
              <a:spcBef>
                <a:spcPts val="500"/>
              </a:spcBef>
              <a:spcAft>
                <a:spcPts val="0"/>
              </a:spcAft>
              <a:buSzPts val="2000"/>
              <a:buChar char="•"/>
              <a:defRPr sz="2000">
                <a:solidFill>
                  <a:schemeClr val="dk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0" name="Google Shape;480;p78"/>
          <p:cNvSpPr txBox="1"/>
          <p:nvPr>
            <p:ph type="title"/>
          </p:nvPr>
        </p:nvSpPr>
        <p:spPr>
          <a:xfrm>
            <a:off x="263352" y="144000"/>
            <a:ext cx="10536648" cy="917998"/>
          </a:xfrm>
          <a:prstGeom prst="rect">
            <a:avLst/>
          </a:prstGeom>
          <a:noFill/>
          <a:ln>
            <a:noFill/>
          </a:ln>
        </p:spPr>
        <p:txBody>
          <a:bodyPr anchorCtr="0" anchor="ctr" bIns="0" lIns="90000" spcFirstLastPara="1" rIns="91425" wrap="square" tIns="0">
            <a:noAutofit/>
          </a:bodyPr>
          <a:lstStyle>
            <a:lvl1pPr lvl="0" algn="l">
              <a:lnSpc>
                <a:spcPct val="9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481" name="Google Shape;481;p78"/>
          <p:cNvCxnSpPr/>
          <p:nvPr/>
        </p:nvCxnSpPr>
        <p:spPr>
          <a:xfrm>
            <a:off x="0" y="1124744"/>
            <a:ext cx="12192000" cy="0"/>
          </a:xfrm>
          <a:prstGeom prst="straightConnector1">
            <a:avLst/>
          </a:prstGeom>
          <a:noFill/>
          <a:ln cap="flat" cmpd="sng" w="38100">
            <a:solidFill>
              <a:schemeClr val="dk1"/>
            </a:solidFill>
            <a:prstDash val="solid"/>
            <a:miter lim="800000"/>
            <a:headEnd len="sm" w="sm" type="none"/>
            <a:tailEnd len="sm" w="sm" type="none"/>
          </a:ln>
        </p:spPr>
      </p:cxnSp>
      <p:pic>
        <p:nvPicPr>
          <p:cNvPr id="482" name="Google Shape;482;p78"/>
          <p:cNvPicPr preferRelativeResize="0"/>
          <p:nvPr/>
        </p:nvPicPr>
        <p:blipFill rotWithShape="1">
          <a:blip r:embed="rId2">
            <a:alphaModFix/>
          </a:blip>
          <a:srcRect b="0" l="0" r="0" t="0"/>
          <a:stretch/>
        </p:blipFill>
        <p:spPr>
          <a:xfrm>
            <a:off x="11064552" y="179376"/>
            <a:ext cx="801352" cy="80135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osing Slide">
  <p:cSld name="1_Closing Slide">
    <p:spTree>
      <p:nvGrpSpPr>
        <p:cNvPr id="483" name="Shape 483"/>
        <p:cNvGrpSpPr/>
        <p:nvPr/>
      </p:nvGrpSpPr>
      <p:grpSpPr>
        <a:xfrm>
          <a:off x="0" y="0"/>
          <a:ext cx="0" cy="0"/>
          <a:chOff x="0" y="0"/>
          <a:chExt cx="0" cy="0"/>
        </a:xfrm>
      </p:grpSpPr>
      <p:pic>
        <p:nvPicPr>
          <p:cNvPr id="484" name="Google Shape;484;p79"/>
          <p:cNvPicPr preferRelativeResize="0"/>
          <p:nvPr/>
        </p:nvPicPr>
        <p:blipFill rotWithShape="1">
          <a:blip r:embed="rId2">
            <a:alphaModFix/>
          </a:blip>
          <a:srcRect b="0" l="0" r="0" t="0"/>
          <a:stretch/>
        </p:blipFill>
        <p:spPr>
          <a:xfrm>
            <a:off x="5159897" y="612001"/>
            <a:ext cx="1872207" cy="1872207"/>
          </a:xfrm>
          <a:prstGeom prst="rect">
            <a:avLst/>
          </a:prstGeom>
          <a:noFill/>
          <a:ln>
            <a:noFill/>
          </a:ln>
        </p:spPr>
      </p:pic>
      <p:sp>
        <p:nvSpPr>
          <p:cNvPr id="485" name="Google Shape;485;p79"/>
          <p:cNvSpPr txBox="1"/>
          <p:nvPr>
            <p:ph idx="1" type="subTitle"/>
          </p:nvPr>
        </p:nvSpPr>
        <p:spPr>
          <a:xfrm>
            <a:off x="4296000" y="6804000"/>
            <a:ext cx="3600000" cy="54000"/>
          </a:xfrm>
          <a:prstGeom prst="rect">
            <a:avLst/>
          </a:prstGeom>
          <a:noFill/>
          <a:ln>
            <a:noFill/>
          </a:ln>
        </p:spPr>
        <p:txBody>
          <a:bodyPr anchorCtr="0" anchor="ctr" bIns="45700" lIns="90000" spcFirstLastPara="1" rIns="91425" wrap="square" tIns="45700">
            <a:noAutofit/>
          </a:bodyPr>
          <a:lstStyle>
            <a:lvl1pPr lvl="0" algn="ctr">
              <a:lnSpc>
                <a:spcPct val="150000"/>
              </a:lnSpc>
              <a:spcBef>
                <a:spcPts val="1000"/>
              </a:spcBef>
              <a:spcAft>
                <a:spcPts val="0"/>
              </a:spcAft>
              <a:buSzPts val="100"/>
              <a:buNone/>
              <a:defRPr sz="100">
                <a:solidFill>
                  <a:schemeClr val="lt1"/>
                </a:solidFill>
              </a:defRPr>
            </a:lvl1pPr>
            <a:lvl2pPr lvl="1" algn="ctr">
              <a:lnSpc>
                <a:spcPct val="150000"/>
              </a:lnSpc>
              <a:spcBef>
                <a:spcPts val="500"/>
              </a:spcBef>
              <a:spcAft>
                <a:spcPts val="0"/>
              </a:spcAft>
              <a:buSzPts val="2000"/>
              <a:buNone/>
              <a:defRPr sz="2000"/>
            </a:lvl2pPr>
            <a:lvl3pPr lvl="2" algn="ctr">
              <a:lnSpc>
                <a:spcPct val="150000"/>
              </a:lnSpc>
              <a:spcBef>
                <a:spcPts val="500"/>
              </a:spcBef>
              <a:spcAft>
                <a:spcPts val="0"/>
              </a:spcAft>
              <a:buSzPts val="1800"/>
              <a:buNone/>
              <a:defRPr sz="1800"/>
            </a:lvl3pPr>
            <a:lvl4pPr lvl="3" algn="ctr">
              <a:lnSpc>
                <a:spcPct val="150000"/>
              </a:lnSpc>
              <a:spcBef>
                <a:spcPts val="500"/>
              </a:spcBef>
              <a:spcAft>
                <a:spcPts val="0"/>
              </a:spcAft>
              <a:buSzPts val="1600"/>
              <a:buNone/>
              <a:defRPr sz="1600"/>
            </a:lvl4pPr>
            <a:lvl5pPr lvl="4" algn="ctr">
              <a:lnSpc>
                <a:spcPct val="15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486" name="Google Shape;486;p79"/>
          <p:cNvPicPr preferRelativeResize="0"/>
          <p:nvPr/>
        </p:nvPicPr>
        <p:blipFill rotWithShape="1">
          <a:blip r:embed="rId3">
            <a:alphaModFix/>
          </a:blip>
          <a:srcRect b="0" l="0" r="0" t="0"/>
          <a:stretch/>
        </p:blipFill>
        <p:spPr>
          <a:xfrm>
            <a:off x="5159896" y="612000"/>
            <a:ext cx="1872208" cy="1872208"/>
          </a:xfrm>
          <a:prstGeom prst="rect">
            <a:avLst/>
          </a:prstGeom>
          <a:noFill/>
          <a:ln>
            <a:noFill/>
          </a:ln>
        </p:spPr>
      </p:pic>
      <p:sp>
        <p:nvSpPr>
          <p:cNvPr id="487" name="Google Shape;487;p79"/>
          <p:cNvSpPr txBox="1"/>
          <p:nvPr>
            <p:ph type="title"/>
          </p:nvPr>
        </p:nvSpPr>
        <p:spPr>
          <a:xfrm>
            <a:off x="1236000" y="2520000"/>
            <a:ext cx="9720000" cy="2880000"/>
          </a:xfrm>
          <a:prstGeom prst="rect">
            <a:avLst/>
          </a:prstGeom>
          <a:noFill/>
          <a:ln>
            <a:noFill/>
          </a:ln>
        </p:spPr>
        <p:txBody>
          <a:bodyPr anchorCtr="0" anchor="ctr" bIns="0" lIns="90000" spcFirstLastPara="1" rIns="91425" wrap="square" tIns="0">
            <a:noAutofit/>
          </a:bodyPr>
          <a:lstStyle>
            <a:lvl1pPr lvl="0" algn="ctr">
              <a:lnSpc>
                <a:spcPct val="90000"/>
              </a:lnSpc>
              <a:spcBef>
                <a:spcPts val="0"/>
              </a:spcBef>
              <a:spcAft>
                <a:spcPts val="0"/>
              </a:spcAft>
              <a:buClr>
                <a:schemeClr val="lt1"/>
              </a:buClr>
              <a:buSzPts val="3000"/>
              <a:buFont typeface="Arial"/>
              <a:buNone/>
              <a:defRPr sz="3000">
                <a:solidFill>
                  <a:schemeClr val="lt1"/>
                </a:solidFill>
                <a:highlight>
                  <a:srgbClr val="000000"/>
                </a:high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spTree>
      <p:nvGrpSpPr>
        <p:cNvPr id="488" name="Shape 488"/>
        <p:cNvGrpSpPr/>
        <p:nvPr/>
      </p:nvGrpSpPr>
      <p:grpSpPr>
        <a:xfrm>
          <a:off x="0" y="0"/>
          <a:ext cx="0" cy="0"/>
          <a:chOff x="0" y="0"/>
          <a:chExt cx="0" cy="0"/>
        </a:xfrm>
      </p:grpSpPr>
      <p:sp>
        <p:nvSpPr>
          <p:cNvPr id="489" name="Google Shape;489;p80"/>
          <p:cNvSpPr txBox="1"/>
          <p:nvPr>
            <p:ph idx="1" type="subTitle"/>
          </p:nvPr>
        </p:nvSpPr>
        <p:spPr>
          <a:xfrm>
            <a:off x="4296000" y="6804000"/>
            <a:ext cx="3600000" cy="54000"/>
          </a:xfrm>
          <a:prstGeom prst="rect">
            <a:avLst/>
          </a:prstGeom>
          <a:noFill/>
          <a:ln>
            <a:noFill/>
          </a:ln>
        </p:spPr>
        <p:txBody>
          <a:bodyPr anchorCtr="0" anchor="ctr" bIns="45700" lIns="90000" spcFirstLastPara="1" rIns="91425" wrap="square" tIns="45700">
            <a:noAutofit/>
          </a:bodyPr>
          <a:lstStyle>
            <a:lvl1pPr lvl="0" algn="ctr">
              <a:lnSpc>
                <a:spcPct val="150000"/>
              </a:lnSpc>
              <a:spcBef>
                <a:spcPts val="1000"/>
              </a:spcBef>
              <a:spcAft>
                <a:spcPts val="0"/>
              </a:spcAft>
              <a:buSzPts val="100"/>
              <a:buNone/>
              <a:defRPr sz="100">
                <a:solidFill>
                  <a:schemeClr val="lt1"/>
                </a:solidFill>
              </a:defRPr>
            </a:lvl1pPr>
            <a:lvl2pPr lvl="1" algn="ctr">
              <a:lnSpc>
                <a:spcPct val="150000"/>
              </a:lnSpc>
              <a:spcBef>
                <a:spcPts val="500"/>
              </a:spcBef>
              <a:spcAft>
                <a:spcPts val="0"/>
              </a:spcAft>
              <a:buSzPts val="2000"/>
              <a:buNone/>
              <a:defRPr sz="2000"/>
            </a:lvl2pPr>
            <a:lvl3pPr lvl="2" algn="ctr">
              <a:lnSpc>
                <a:spcPct val="150000"/>
              </a:lnSpc>
              <a:spcBef>
                <a:spcPts val="500"/>
              </a:spcBef>
              <a:spcAft>
                <a:spcPts val="0"/>
              </a:spcAft>
              <a:buSzPts val="1800"/>
              <a:buNone/>
              <a:defRPr sz="1800"/>
            </a:lvl3pPr>
            <a:lvl4pPr lvl="3" algn="ctr">
              <a:lnSpc>
                <a:spcPct val="150000"/>
              </a:lnSpc>
              <a:spcBef>
                <a:spcPts val="500"/>
              </a:spcBef>
              <a:spcAft>
                <a:spcPts val="0"/>
              </a:spcAft>
              <a:buSzPts val="1600"/>
              <a:buNone/>
              <a:defRPr sz="1600"/>
            </a:lvl4pPr>
            <a:lvl5pPr lvl="4" algn="ctr">
              <a:lnSpc>
                <a:spcPct val="15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490" name="Google Shape;490;p80"/>
          <p:cNvPicPr preferRelativeResize="0"/>
          <p:nvPr/>
        </p:nvPicPr>
        <p:blipFill rotWithShape="1">
          <a:blip r:embed="rId2">
            <a:alphaModFix/>
          </a:blip>
          <a:srcRect b="0" l="0" r="0" t="0"/>
          <a:stretch/>
        </p:blipFill>
        <p:spPr>
          <a:xfrm>
            <a:off x="-206264" y="1189686"/>
            <a:ext cx="12604528" cy="5670129"/>
          </a:xfrm>
          <a:prstGeom prst="rect">
            <a:avLst/>
          </a:prstGeom>
          <a:noFill/>
          <a:ln>
            <a:noFill/>
          </a:ln>
        </p:spPr>
      </p:pic>
      <p:pic>
        <p:nvPicPr>
          <p:cNvPr id="491" name="Google Shape;491;p80"/>
          <p:cNvPicPr preferRelativeResize="0"/>
          <p:nvPr/>
        </p:nvPicPr>
        <p:blipFill rotWithShape="1">
          <a:blip r:embed="rId3">
            <a:alphaModFix/>
          </a:blip>
          <a:srcRect b="0" l="0" r="0" t="0"/>
          <a:stretch/>
        </p:blipFill>
        <p:spPr>
          <a:xfrm>
            <a:off x="5159896" y="612000"/>
            <a:ext cx="1872208" cy="1872208"/>
          </a:xfrm>
          <a:prstGeom prst="rect">
            <a:avLst/>
          </a:prstGeom>
          <a:noFill/>
          <a:ln>
            <a:noFill/>
          </a:ln>
        </p:spPr>
      </p:pic>
      <p:sp>
        <p:nvSpPr>
          <p:cNvPr id="492" name="Google Shape;492;p80" title="INSERT IMAGE"/>
          <p:cNvSpPr/>
          <p:nvPr>
            <p:ph idx="2" type="pic"/>
          </p:nvPr>
        </p:nvSpPr>
        <p:spPr>
          <a:xfrm>
            <a:off x="-206518" y="1190176"/>
            <a:ext cx="12604528" cy="5670129"/>
          </a:xfrm>
          <a:prstGeom prst="rect">
            <a:avLst/>
          </a:prstGeom>
          <a:noFill/>
          <a:ln>
            <a:noFill/>
          </a:ln>
        </p:spPr>
      </p:sp>
      <p:sp>
        <p:nvSpPr>
          <p:cNvPr id="493" name="Google Shape;493;p80"/>
          <p:cNvSpPr txBox="1"/>
          <p:nvPr>
            <p:ph type="title"/>
          </p:nvPr>
        </p:nvSpPr>
        <p:spPr>
          <a:xfrm>
            <a:off x="1236000" y="2520000"/>
            <a:ext cx="9720000" cy="2880000"/>
          </a:xfrm>
          <a:prstGeom prst="rect">
            <a:avLst/>
          </a:prstGeom>
          <a:noFill/>
          <a:ln>
            <a:noFill/>
          </a:ln>
        </p:spPr>
        <p:txBody>
          <a:bodyPr anchorCtr="0" anchor="ctr" bIns="0" lIns="90000" spcFirstLastPara="1" rIns="91425" wrap="square" tIns="0">
            <a:noAutofit/>
          </a:bodyPr>
          <a:lstStyle>
            <a:lvl1pPr lvl="0" algn="ctr">
              <a:lnSpc>
                <a:spcPct val="90000"/>
              </a:lnSpc>
              <a:spcBef>
                <a:spcPts val="0"/>
              </a:spcBef>
              <a:spcAft>
                <a:spcPts val="0"/>
              </a:spcAft>
              <a:buClr>
                <a:schemeClr val="lt1"/>
              </a:buClr>
              <a:buSzPts val="3000"/>
              <a:buFont typeface="Arial"/>
              <a:buNone/>
              <a:defRPr sz="3000">
                <a:solidFill>
                  <a:schemeClr val="lt1"/>
                </a:solidFill>
                <a:highlight>
                  <a:srgbClr val="000000"/>
                </a:high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4" name="Google Shape;494;p80"/>
          <p:cNvSpPr txBox="1"/>
          <p:nvPr/>
        </p:nvSpPr>
        <p:spPr>
          <a:xfrm>
            <a:off x="4296000" y="6120000"/>
            <a:ext cx="3600000" cy="360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lt1"/>
                </a:solidFill>
                <a:highlight>
                  <a:srgbClr val="000000"/>
                </a:highlight>
                <a:latin typeface="Arial"/>
                <a:ea typeface="Arial"/>
                <a:cs typeface="Arial"/>
                <a:sym typeface="Arial"/>
              </a:rPr>
              <a:t>NOC.AC.UK</a:t>
            </a:r>
            <a:endParaRPr/>
          </a:p>
        </p:txBody>
      </p:sp>
      <p:sp>
        <p:nvSpPr>
          <p:cNvPr id="495" name="Google Shape;495;p80"/>
          <p:cNvSpPr txBox="1"/>
          <p:nvPr>
            <p:ph idx="3" type="body"/>
          </p:nvPr>
        </p:nvSpPr>
        <p:spPr>
          <a:xfrm>
            <a:off x="4296000" y="6052385"/>
            <a:ext cx="3600000" cy="375552"/>
          </a:xfrm>
          <a:prstGeom prst="rect">
            <a:avLst/>
          </a:prstGeom>
          <a:noFill/>
          <a:ln>
            <a:noFill/>
          </a:ln>
        </p:spPr>
        <p:txBody>
          <a:bodyPr anchorCtr="0" anchor="t" bIns="45700" lIns="90000" spcFirstLastPara="1" rIns="91425" wrap="square" tIns="45700">
            <a:spAutoFit/>
          </a:bodyPr>
          <a:lstStyle>
            <a:lvl1pPr indent="-228600" lvl="0" marL="457200" algn="ctr">
              <a:lnSpc>
                <a:spcPct val="150000"/>
              </a:lnSpc>
              <a:spcBef>
                <a:spcPts val="1000"/>
              </a:spcBef>
              <a:spcAft>
                <a:spcPts val="0"/>
              </a:spcAft>
              <a:buSzPts val="1400"/>
              <a:buNone/>
              <a:defRPr b="1" sz="1400" cap="none">
                <a:solidFill>
                  <a:schemeClr val="lt1"/>
                </a:solidFill>
                <a:highlight>
                  <a:srgbClr val="000000"/>
                </a:highlight>
              </a:defRPr>
            </a:lvl1pPr>
            <a:lvl2pPr indent="-342900" lvl="1" marL="914400" algn="l">
              <a:lnSpc>
                <a:spcPct val="150000"/>
              </a:lnSpc>
              <a:spcBef>
                <a:spcPts val="500"/>
              </a:spcBef>
              <a:spcAft>
                <a:spcPts val="0"/>
              </a:spcAft>
              <a:buSzPts val="1800"/>
              <a:buChar char="•"/>
              <a:defRPr/>
            </a:lvl2pPr>
            <a:lvl3pPr indent="-342900" lvl="2" marL="1371600" algn="l">
              <a:lnSpc>
                <a:spcPct val="150000"/>
              </a:lnSpc>
              <a:spcBef>
                <a:spcPts val="500"/>
              </a:spcBef>
              <a:spcAft>
                <a:spcPts val="0"/>
              </a:spcAft>
              <a:buSzPts val="1800"/>
              <a:buChar char="•"/>
              <a:defRPr/>
            </a:lvl3pPr>
            <a:lvl4pPr indent="-342900" lvl="3" marL="1828800" algn="l">
              <a:lnSpc>
                <a:spcPct val="150000"/>
              </a:lnSpc>
              <a:spcBef>
                <a:spcPts val="500"/>
              </a:spcBef>
              <a:spcAft>
                <a:spcPts val="0"/>
              </a:spcAft>
              <a:buSzPts val="1800"/>
              <a:buChar char="•"/>
              <a:defRPr/>
            </a:lvl4pPr>
            <a:lvl5pPr indent="-342900" lvl="4" marL="2286000" algn="l">
              <a:lnSpc>
                <a:spcPct val="15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6" name="Google Shape;496;p80"/>
          <p:cNvSpPr/>
          <p:nvPr>
            <p:ph idx="4" type="pic"/>
          </p:nvPr>
        </p:nvSpPr>
        <p:spPr>
          <a:xfrm>
            <a:off x="5159896" y="612000"/>
            <a:ext cx="1872208" cy="1872208"/>
          </a:xfrm>
          <a:prstGeom prst="rect">
            <a:avLst/>
          </a:prstGeom>
          <a:noFill/>
          <a:ln>
            <a:noFill/>
          </a:ln>
        </p:spPr>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losing Slide">
  <p:cSld name="2_Closing Slide">
    <p:spTree>
      <p:nvGrpSpPr>
        <p:cNvPr id="497" name="Shape 497"/>
        <p:cNvGrpSpPr/>
        <p:nvPr/>
      </p:nvGrpSpPr>
      <p:grpSpPr>
        <a:xfrm>
          <a:off x="0" y="0"/>
          <a:ext cx="0" cy="0"/>
          <a:chOff x="0" y="0"/>
          <a:chExt cx="0" cy="0"/>
        </a:xfrm>
      </p:grpSpPr>
      <p:sp>
        <p:nvSpPr>
          <p:cNvPr id="498" name="Google Shape;498;p81"/>
          <p:cNvSpPr txBox="1"/>
          <p:nvPr>
            <p:ph idx="1" type="subTitle"/>
          </p:nvPr>
        </p:nvSpPr>
        <p:spPr>
          <a:xfrm>
            <a:off x="4296000" y="6804000"/>
            <a:ext cx="3600000" cy="54000"/>
          </a:xfrm>
          <a:prstGeom prst="rect">
            <a:avLst/>
          </a:prstGeom>
          <a:noFill/>
          <a:ln>
            <a:noFill/>
          </a:ln>
        </p:spPr>
        <p:txBody>
          <a:bodyPr anchorCtr="0" anchor="ctr" bIns="45700" lIns="90000" spcFirstLastPara="1" rIns="91425" wrap="square" tIns="45700">
            <a:noAutofit/>
          </a:bodyPr>
          <a:lstStyle>
            <a:lvl1pPr lvl="0" algn="ctr">
              <a:lnSpc>
                <a:spcPct val="150000"/>
              </a:lnSpc>
              <a:spcBef>
                <a:spcPts val="1000"/>
              </a:spcBef>
              <a:spcAft>
                <a:spcPts val="0"/>
              </a:spcAft>
              <a:buSzPts val="100"/>
              <a:buNone/>
              <a:defRPr sz="100">
                <a:solidFill>
                  <a:schemeClr val="lt1"/>
                </a:solidFill>
              </a:defRPr>
            </a:lvl1pPr>
            <a:lvl2pPr lvl="1" algn="ctr">
              <a:lnSpc>
                <a:spcPct val="150000"/>
              </a:lnSpc>
              <a:spcBef>
                <a:spcPts val="500"/>
              </a:spcBef>
              <a:spcAft>
                <a:spcPts val="0"/>
              </a:spcAft>
              <a:buSzPts val="2000"/>
              <a:buNone/>
              <a:defRPr sz="2000"/>
            </a:lvl2pPr>
            <a:lvl3pPr lvl="2" algn="ctr">
              <a:lnSpc>
                <a:spcPct val="150000"/>
              </a:lnSpc>
              <a:spcBef>
                <a:spcPts val="500"/>
              </a:spcBef>
              <a:spcAft>
                <a:spcPts val="0"/>
              </a:spcAft>
              <a:buSzPts val="1800"/>
              <a:buNone/>
              <a:defRPr sz="1800"/>
            </a:lvl3pPr>
            <a:lvl4pPr lvl="3" algn="ctr">
              <a:lnSpc>
                <a:spcPct val="150000"/>
              </a:lnSpc>
              <a:spcBef>
                <a:spcPts val="500"/>
              </a:spcBef>
              <a:spcAft>
                <a:spcPts val="0"/>
              </a:spcAft>
              <a:buSzPts val="1600"/>
              <a:buNone/>
              <a:defRPr sz="1600"/>
            </a:lvl4pPr>
            <a:lvl5pPr lvl="4" algn="ctr">
              <a:lnSpc>
                <a:spcPct val="15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499" name="Google Shape;499;p81"/>
          <p:cNvPicPr preferRelativeResize="0"/>
          <p:nvPr/>
        </p:nvPicPr>
        <p:blipFill rotWithShape="1">
          <a:blip r:embed="rId2">
            <a:alphaModFix/>
          </a:blip>
          <a:srcRect b="0" l="0" r="0" t="0"/>
          <a:stretch/>
        </p:blipFill>
        <p:spPr>
          <a:xfrm>
            <a:off x="-206518" y="1187871"/>
            <a:ext cx="12604528" cy="5670129"/>
          </a:xfrm>
          <a:prstGeom prst="rect">
            <a:avLst/>
          </a:prstGeom>
          <a:noFill/>
          <a:ln>
            <a:noFill/>
          </a:ln>
        </p:spPr>
      </p:pic>
      <p:pic>
        <p:nvPicPr>
          <p:cNvPr id="500" name="Google Shape;500;p81"/>
          <p:cNvPicPr preferRelativeResize="0"/>
          <p:nvPr/>
        </p:nvPicPr>
        <p:blipFill rotWithShape="1">
          <a:blip r:embed="rId3">
            <a:alphaModFix/>
          </a:blip>
          <a:srcRect b="0" l="0" r="0" t="0"/>
          <a:stretch/>
        </p:blipFill>
        <p:spPr>
          <a:xfrm>
            <a:off x="5159896" y="612000"/>
            <a:ext cx="1872208" cy="1872208"/>
          </a:xfrm>
          <a:prstGeom prst="rect">
            <a:avLst/>
          </a:prstGeom>
          <a:noFill/>
          <a:ln>
            <a:noFill/>
          </a:ln>
        </p:spPr>
      </p:pic>
      <p:sp>
        <p:nvSpPr>
          <p:cNvPr id="501" name="Google Shape;501;p81" title="INSERT IMAGE"/>
          <p:cNvSpPr/>
          <p:nvPr>
            <p:ph idx="2" type="pic"/>
          </p:nvPr>
        </p:nvSpPr>
        <p:spPr>
          <a:xfrm>
            <a:off x="-221327" y="1187871"/>
            <a:ext cx="12604528" cy="5670129"/>
          </a:xfrm>
          <a:prstGeom prst="rect">
            <a:avLst/>
          </a:prstGeom>
          <a:noFill/>
          <a:ln>
            <a:noFill/>
          </a:ln>
        </p:spPr>
      </p:sp>
      <p:sp>
        <p:nvSpPr>
          <p:cNvPr id="502" name="Google Shape;502;p81"/>
          <p:cNvSpPr txBox="1"/>
          <p:nvPr>
            <p:ph type="title"/>
          </p:nvPr>
        </p:nvSpPr>
        <p:spPr>
          <a:xfrm>
            <a:off x="1236000" y="2520000"/>
            <a:ext cx="9720000" cy="2880000"/>
          </a:xfrm>
          <a:prstGeom prst="rect">
            <a:avLst/>
          </a:prstGeom>
          <a:noFill/>
          <a:ln>
            <a:noFill/>
          </a:ln>
        </p:spPr>
        <p:txBody>
          <a:bodyPr anchorCtr="0" anchor="ctr" bIns="0" lIns="90000" spcFirstLastPara="1" rIns="91425" wrap="square" tIns="0">
            <a:noAutofit/>
          </a:bodyPr>
          <a:lstStyle>
            <a:lvl1pPr lvl="0" algn="ctr">
              <a:lnSpc>
                <a:spcPct val="90000"/>
              </a:lnSpc>
              <a:spcBef>
                <a:spcPts val="0"/>
              </a:spcBef>
              <a:spcAft>
                <a:spcPts val="0"/>
              </a:spcAft>
              <a:buClr>
                <a:schemeClr val="lt1"/>
              </a:buClr>
              <a:buSzPts val="3000"/>
              <a:buFont typeface="Arial"/>
              <a:buNone/>
              <a:defRPr sz="3000">
                <a:solidFill>
                  <a:schemeClr val="lt1"/>
                </a:solidFill>
                <a:highlight>
                  <a:srgbClr val="000000"/>
                </a:high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3" name="Google Shape;503;p81"/>
          <p:cNvSpPr txBox="1"/>
          <p:nvPr/>
        </p:nvSpPr>
        <p:spPr>
          <a:xfrm>
            <a:off x="4296000" y="6120000"/>
            <a:ext cx="3600000" cy="360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lt1"/>
                </a:solidFill>
                <a:highlight>
                  <a:srgbClr val="000000"/>
                </a:highlight>
                <a:latin typeface="Arial"/>
                <a:ea typeface="Arial"/>
                <a:cs typeface="Arial"/>
                <a:sym typeface="Arial"/>
              </a:rPr>
              <a:t>NOC.AC.UK</a:t>
            </a:r>
            <a:endParaRPr/>
          </a:p>
        </p:txBody>
      </p:sp>
      <p:sp>
        <p:nvSpPr>
          <p:cNvPr id="504" name="Google Shape;504;p81"/>
          <p:cNvSpPr txBox="1"/>
          <p:nvPr>
            <p:ph idx="3" type="body"/>
          </p:nvPr>
        </p:nvSpPr>
        <p:spPr>
          <a:xfrm>
            <a:off x="4296000" y="6052385"/>
            <a:ext cx="3600000" cy="375552"/>
          </a:xfrm>
          <a:prstGeom prst="rect">
            <a:avLst/>
          </a:prstGeom>
          <a:noFill/>
          <a:ln>
            <a:noFill/>
          </a:ln>
        </p:spPr>
        <p:txBody>
          <a:bodyPr anchorCtr="0" anchor="t" bIns="45700" lIns="90000" spcFirstLastPara="1" rIns="91425" wrap="square" tIns="45700">
            <a:spAutoFit/>
          </a:bodyPr>
          <a:lstStyle>
            <a:lvl1pPr indent="-228600" lvl="0" marL="457200" algn="ctr">
              <a:lnSpc>
                <a:spcPct val="150000"/>
              </a:lnSpc>
              <a:spcBef>
                <a:spcPts val="1000"/>
              </a:spcBef>
              <a:spcAft>
                <a:spcPts val="0"/>
              </a:spcAft>
              <a:buSzPts val="1400"/>
              <a:buNone/>
              <a:defRPr b="1" sz="1400" cap="none">
                <a:solidFill>
                  <a:schemeClr val="lt1"/>
                </a:solidFill>
                <a:highlight>
                  <a:srgbClr val="000000"/>
                </a:highlight>
              </a:defRPr>
            </a:lvl1pPr>
            <a:lvl2pPr indent="-342900" lvl="1" marL="914400" algn="l">
              <a:lnSpc>
                <a:spcPct val="150000"/>
              </a:lnSpc>
              <a:spcBef>
                <a:spcPts val="500"/>
              </a:spcBef>
              <a:spcAft>
                <a:spcPts val="0"/>
              </a:spcAft>
              <a:buSzPts val="1800"/>
              <a:buChar char="•"/>
              <a:defRPr/>
            </a:lvl2pPr>
            <a:lvl3pPr indent="-342900" lvl="2" marL="1371600" algn="l">
              <a:lnSpc>
                <a:spcPct val="150000"/>
              </a:lnSpc>
              <a:spcBef>
                <a:spcPts val="500"/>
              </a:spcBef>
              <a:spcAft>
                <a:spcPts val="0"/>
              </a:spcAft>
              <a:buSzPts val="1800"/>
              <a:buChar char="•"/>
              <a:defRPr/>
            </a:lvl3pPr>
            <a:lvl4pPr indent="-342900" lvl="3" marL="1828800" algn="l">
              <a:lnSpc>
                <a:spcPct val="150000"/>
              </a:lnSpc>
              <a:spcBef>
                <a:spcPts val="500"/>
              </a:spcBef>
              <a:spcAft>
                <a:spcPts val="0"/>
              </a:spcAft>
              <a:buSzPts val="1800"/>
              <a:buChar char="•"/>
              <a:defRPr/>
            </a:lvl4pPr>
            <a:lvl5pPr indent="-342900" lvl="4" marL="2286000" algn="l">
              <a:lnSpc>
                <a:spcPct val="15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5" name="Google Shape;505;p81"/>
          <p:cNvSpPr/>
          <p:nvPr>
            <p:ph idx="4" type="pic"/>
          </p:nvPr>
        </p:nvSpPr>
        <p:spPr>
          <a:xfrm>
            <a:off x="5159896" y="612000"/>
            <a:ext cx="1872208" cy="1872208"/>
          </a:xfrm>
          <a:prstGeom prst="rect">
            <a:avLst/>
          </a:prstGeom>
          <a:noFill/>
          <a:ln>
            <a:noFill/>
          </a:ln>
        </p:spPr>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p:cSld name="Two Column Text">
    <p:spTree>
      <p:nvGrpSpPr>
        <p:cNvPr id="506" name="Shape 506"/>
        <p:cNvGrpSpPr/>
        <p:nvPr/>
      </p:nvGrpSpPr>
      <p:grpSpPr>
        <a:xfrm>
          <a:off x="0" y="0"/>
          <a:ext cx="0" cy="0"/>
          <a:chOff x="0" y="0"/>
          <a:chExt cx="0" cy="0"/>
        </a:xfrm>
      </p:grpSpPr>
      <p:pic>
        <p:nvPicPr>
          <p:cNvPr id="507" name="Google Shape;507;p82"/>
          <p:cNvPicPr preferRelativeResize="0"/>
          <p:nvPr/>
        </p:nvPicPr>
        <p:blipFill rotWithShape="1">
          <a:blip r:embed="rId2">
            <a:alphaModFix/>
          </a:blip>
          <a:srcRect b="0" l="0" r="0" t="0"/>
          <a:stretch/>
        </p:blipFill>
        <p:spPr>
          <a:xfrm>
            <a:off x="-96838" y="-77788"/>
            <a:ext cx="820738" cy="7035801"/>
          </a:xfrm>
          <a:prstGeom prst="rect">
            <a:avLst/>
          </a:prstGeom>
          <a:noFill/>
          <a:ln>
            <a:noFill/>
          </a:ln>
        </p:spPr>
      </p:pic>
      <p:sp>
        <p:nvSpPr>
          <p:cNvPr id="508" name="Google Shape;508;p82"/>
          <p:cNvSpPr txBox="1"/>
          <p:nvPr/>
        </p:nvSpPr>
        <p:spPr>
          <a:xfrm>
            <a:off x="723900" y="6494463"/>
            <a:ext cx="2635250" cy="217487"/>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National Oceanography Centre</a:t>
            </a:r>
            <a:endParaRPr/>
          </a:p>
        </p:txBody>
      </p:sp>
      <p:cxnSp>
        <p:nvCxnSpPr>
          <p:cNvPr id="509" name="Google Shape;509;p82"/>
          <p:cNvCxnSpPr/>
          <p:nvPr/>
        </p:nvCxnSpPr>
        <p:spPr>
          <a:xfrm>
            <a:off x="823913" y="6453188"/>
            <a:ext cx="11191875" cy="0"/>
          </a:xfrm>
          <a:prstGeom prst="straightConnector1">
            <a:avLst/>
          </a:prstGeom>
          <a:noFill/>
          <a:ln cap="flat" cmpd="sng" w="9525">
            <a:solidFill>
              <a:schemeClr val="accent1"/>
            </a:solidFill>
            <a:prstDash val="solid"/>
            <a:miter lim="800000"/>
            <a:headEnd len="sm" w="sm" type="none"/>
            <a:tailEnd len="sm" w="sm" type="none"/>
          </a:ln>
        </p:spPr>
      </p:cxnSp>
      <p:pic>
        <p:nvPicPr>
          <p:cNvPr id="510" name="Google Shape;510;p82"/>
          <p:cNvPicPr preferRelativeResize="0"/>
          <p:nvPr/>
        </p:nvPicPr>
        <p:blipFill rotWithShape="1">
          <a:blip r:embed="rId3">
            <a:alphaModFix/>
          </a:blip>
          <a:srcRect b="0" l="0" r="0" t="0"/>
          <a:stretch/>
        </p:blipFill>
        <p:spPr>
          <a:xfrm>
            <a:off x="11472863" y="6550025"/>
            <a:ext cx="519112" cy="88900"/>
          </a:xfrm>
          <a:prstGeom prst="rect">
            <a:avLst/>
          </a:prstGeom>
          <a:noFill/>
          <a:ln>
            <a:noFill/>
          </a:ln>
        </p:spPr>
      </p:pic>
      <p:sp>
        <p:nvSpPr>
          <p:cNvPr id="511" name="Google Shape;511;p82"/>
          <p:cNvSpPr txBox="1"/>
          <p:nvPr>
            <p:ph type="title"/>
          </p:nvPr>
        </p:nvSpPr>
        <p:spPr>
          <a:xfrm>
            <a:off x="824231" y="89378"/>
            <a:ext cx="11190418" cy="720000"/>
          </a:xfrm>
          <a:prstGeom prst="rect">
            <a:avLst/>
          </a:prstGeom>
          <a:noFill/>
          <a:ln>
            <a:noFill/>
          </a:ln>
        </p:spPr>
        <p:txBody>
          <a:bodyPr anchorCtr="0" anchor="ctr" bIns="0" lIns="90000" spcFirstLastPara="1" rIns="91425" wrap="square" tIns="0">
            <a:noAutofit/>
          </a:bodyPr>
          <a:lstStyle>
            <a:lvl1pPr lvl="0" algn="l">
              <a:lnSpc>
                <a:spcPct val="90000"/>
              </a:lnSpc>
              <a:spcBef>
                <a:spcPts val="0"/>
              </a:spcBef>
              <a:spcAft>
                <a:spcPts val="0"/>
              </a:spcAft>
              <a:buClr>
                <a:srgbClr val="254DA8"/>
              </a:buClr>
              <a:buSzPts val="3600"/>
              <a:buFont typeface="Arial"/>
              <a:buNone/>
              <a:defRPr sz="3600">
                <a:solidFill>
                  <a:srgbClr val="254DA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2" name="Google Shape;512;p82"/>
          <p:cNvSpPr txBox="1"/>
          <p:nvPr>
            <p:ph idx="1" type="body"/>
          </p:nvPr>
        </p:nvSpPr>
        <p:spPr>
          <a:xfrm>
            <a:off x="824599" y="906213"/>
            <a:ext cx="11190417" cy="5450135"/>
          </a:xfrm>
          <a:prstGeom prst="rect">
            <a:avLst/>
          </a:prstGeom>
          <a:noFill/>
          <a:ln>
            <a:noFill/>
          </a:ln>
        </p:spPr>
        <p:txBody>
          <a:bodyPr anchorCtr="0" anchor="t" bIns="45700" lIns="90000" spcFirstLastPara="1" rIns="91425" wrap="square" tIns="45700">
            <a:normAutofit/>
          </a:bodyPr>
          <a:lstStyle>
            <a:lvl1pPr indent="-228600" lvl="0" marL="457200" algn="l">
              <a:lnSpc>
                <a:spcPct val="120000"/>
              </a:lnSpc>
              <a:spcBef>
                <a:spcPts val="1000"/>
              </a:spcBef>
              <a:spcAft>
                <a:spcPts val="0"/>
              </a:spcAft>
              <a:buSzPts val="2400"/>
              <a:buNone/>
              <a:defRPr sz="2400">
                <a:solidFill>
                  <a:srgbClr val="0432FF"/>
                </a:solidFill>
              </a:defRPr>
            </a:lvl1pPr>
            <a:lvl2pPr indent="-228600" lvl="1" marL="914400" algn="l">
              <a:lnSpc>
                <a:spcPct val="120000"/>
              </a:lnSpc>
              <a:spcBef>
                <a:spcPts val="600"/>
              </a:spcBef>
              <a:spcAft>
                <a:spcPts val="0"/>
              </a:spcAft>
              <a:buSzPts val="2000"/>
              <a:buNone/>
              <a:defRPr sz="2000">
                <a:solidFill>
                  <a:srgbClr val="011893"/>
                </a:solidFill>
              </a:defRPr>
            </a:lvl2pPr>
            <a:lvl3pPr indent="-228600" lvl="2" marL="1371600" algn="l">
              <a:lnSpc>
                <a:spcPct val="120000"/>
              </a:lnSpc>
              <a:spcBef>
                <a:spcPts val="600"/>
              </a:spcBef>
              <a:spcAft>
                <a:spcPts val="0"/>
              </a:spcAft>
              <a:buSzPts val="1800"/>
              <a:buNone/>
              <a:defRPr sz="1800">
                <a:solidFill>
                  <a:srgbClr val="0096FF"/>
                </a:solidFill>
              </a:defRPr>
            </a:lvl3pPr>
            <a:lvl4pPr indent="-228600" lvl="3" marL="1828800" algn="l">
              <a:lnSpc>
                <a:spcPct val="120000"/>
              </a:lnSpc>
              <a:spcBef>
                <a:spcPts val="600"/>
              </a:spcBef>
              <a:spcAft>
                <a:spcPts val="0"/>
              </a:spcAft>
              <a:buSzPts val="1600"/>
              <a:buNone/>
              <a:defRPr i="1" sz="1600" u="none">
                <a:solidFill>
                  <a:srgbClr val="006B47"/>
                </a:solidFill>
              </a:defRPr>
            </a:lvl4pPr>
            <a:lvl5pPr indent="-228600" lvl="4" marL="2286000" algn="l">
              <a:lnSpc>
                <a:spcPct val="120000"/>
              </a:lnSpc>
              <a:spcBef>
                <a:spcPts val="600"/>
              </a:spcBef>
              <a:spcAft>
                <a:spcPts val="0"/>
              </a:spcAft>
              <a:buSzPts val="1600"/>
              <a:buNone/>
              <a:defRPr sz="1600">
                <a:solidFill>
                  <a:srgbClr val="C6B100"/>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Photo">
  <p:cSld name="Wide Photo">
    <p:spTree>
      <p:nvGrpSpPr>
        <p:cNvPr id="513" name="Shape 513"/>
        <p:cNvGrpSpPr/>
        <p:nvPr/>
      </p:nvGrpSpPr>
      <p:grpSpPr>
        <a:xfrm>
          <a:off x="0" y="0"/>
          <a:ext cx="0" cy="0"/>
          <a:chOff x="0" y="0"/>
          <a:chExt cx="0" cy="0"/>
        </a:xfrm>
      </p:grpSpPr>
      <p:pic>
        <p:nvPicPr>
          <p:cNvPr id="514" name="Google Shape;514;p83"/>
          <p:cNvPicPr preferRelativeResize="0"/>
          <p:nvPr/>
        </p:nvPicPr>
        <p:blipFill rotWithShape="1">
          <a:blip r:embed="rId2">
            <a:alphaModFix/>
          </a:blip>
          <a:srcRect b="0" l="0" r="0" t="0"/>
          <a:stretch/>
        </p:blipFill>
        <p:spPr>
          <a:xfrm>
            <a:off x="-96838" y="-77788"/>
            <a:ext cx="820738" cy="7035801"/>
          </a:xfrm>
          <a:prstGeom prst="rect">
            <a:avLst/>
          </a:prstGeom>
          <a:noFill/>
          <a:ln>
            <a:noFill/>
          </a:ln>
        </p:spPr>
      </p:pic>
      <p:sp>
        <p:nvSpPr>
          <p:cNvPr id="515" name="Google Shape;515;p83"/>
          <p:cNvSpPr txBox="1"/>
          <p:nvPr/>
        </p:nvSpPr>
        <p:spPr>
          <a:xfrm>
            <a:off x="723900" y="6494463"/>
            <a:ext cx="2635250" cy="217487"/>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National Oceanography Centre</a:t>
            </a:r>
            <a:endParaRPr/>
          </a:p>
        </p:txBody>
      </p:sp>
      <p:cxnSp>
        <p:nvCxnSpPr>
          <p:cNvPr id="516" name="Google Shape;516;p83"/>
          <p:cNvCxnSpPr/>
          <p:nvPr/>
        </p:nvCxnSpPr>
        <p:spPr>
          <a:xfrm>
            <a:off x="823913" y="6453188"/>
            <a:ext cx="10544175" cy="0"/>
          </a:xfrm>
          <a:prstGeom prst="straightConnector1">
            <a:avLst/>
          </a:prstGeom>
          <a:noFill/>
          <a:ln cap="flat" cmpd="sng" w="9525">
            <a:solidFill>
              <a:schemeClr val="accent1"/>
            </a:solidFill>
            <a:prstDash val="solid"/>
            <a:miter lim="800000"/>
            <a:headEnd len="sm" w="sm" type="none"/>
            <a:tailEnd len="sm" w="sm" type="none"/>
          </a:ln>
        </p:spPr>
      </p:cxnSp>
      <p:pic>
        <p:nvPicPr>
          <p:cNvPr id="517" name="Google Shape;517;p83"/>
          <p:cNvPicPr preferRelativeResize="0"/>
          <p:nvPr/>
        </p:nvPicPr>
        <p:blipFill rotWithShape="1">
          <a:blip r:embed="rId3">
            <a:alphaModFix/>
          </a:blip>
          <a:srcRect b="0" l="0" r="0" t="0"/>
          <a:stretch/>
        </p:blipFill>
        <p:spPr>
          <a:xfrm>
            <a:off x="10848975" y="6550025"/>
            <a:ext cx="519113" cy="88900"/>
          </a:xfrm>
          <a:prstGeom prst="rect">
            <a:avLst/>
          </a:prstGeom>
          <a:noFill/>
          <a:ln>
            <a:noFill/>
          </a:ln>
        </p:spPr>
      </p:pic>
      <p:sp>
        <p:nvSpPr>
          <p:cNvPr id="518" name="Google Shape;518;p83"/>
          <p:cNvSpPr/>
          <p:nvPr>
            <p:ph idx="2" type="pic"/>
          </p:nvPr>
        </p:nvSpPr>
        <p:spPr>
          <a:xfrm>
            <a:off x="824600" y="89378"/>
            <a:ext cx="10644244" cy="4524825"/>
          </a:xfrm>
          <a:prstGeom prst="rect">
            <a:avLst/>
          </a:prstGeom>
          <a:noFill/>
          <a:ln>
            <a:noFill/>
          </a:ln>
        </p:spPr>
      </p:sp>
      <p:sp>
        <p:nvSpPr>
          <p:cNvPr id="519" name="Google Shape;519;p83"/>
          <p:cNvSpPr txBox="1"/>
          <p:nvPr>
            <p:ph idx="1" type="body"/>
          </p:nvPr>
        </p:nvSpPr>
        <p:spPr>
          <a:xfrm>
            <a:off x="824600" y="5268090"/>
            <a:ext cx="10643872" cy="908873"/>
          </a:xfrm>
          <a:prstGeom prst="rect">
            <a:avLst/>
          </a:prstGeom>
          <a:noFill/>
          <a:ln>
            <a:noFill/>
          </a:ln>
        </p:spPr>
        <p:txBody>
          <a:bodyPr anchorCtr="0" anchor="t" bIns="45700" lIns="90000" spcFirstLastPara="1" rIns="91425" wrap="square" tIns="45700">
            <a:noAutofit/>
          </a:bodyPr>
          <a:lstStyle>
            <a:lvl1pPr indent="-330200" lvl="0" marL="457200" algn="l">
              <a:lnSpc>
                <a:spcPct val="150000"/>
              </a:lnSpc>
              <a:spcBef>
                <a:spcPts val="1000"/>
              </a:spcBef>
              <a:spcAft>
                <a:spcPts val="0"/>
              </a:spcAft>
              <a:buSzPts val="1600"/>
              <a:buChar char="•"/>
              <a:defRPr sz="1600">
                <a:solidFill>
                  <a:schemeClr val="dk1"/>
                </a:solidFill>
              </a:defRPr>
            </a:lvl1pPr>
            <a:lvl2pPr indent="-330200" lvl="1" marL="914400" algn="l">
              <a:lnSpc>
                <a:spcPct val="150000"/>
              </a:lnSpc>
              <a:spcBef>
                <a:spcPts val="500"/>
              </a:spcBef>
              <a:spcAft>
                <a:spcPts val="0"/>
              </a:spcAft>
              <a:buSzPts val="1600"/>
              <a:buChar char="•"/>
              <a:defRPr sz="1600">
                <a:solidFill>
                  <a:schemeClr val="accent2"/>
                </a:solidFill>
              </a:defRPr>
            </a:lvl2pPr>
            <a:lvl3pPr indent="-330200" lvl="2" marL="1371600" algn="l">
              <a:lnSpc>
                <a:spcPct val="150000"/>
              </a:lnSpc>
              <a:spcBef>
                <a:spcPts val="500"/>
              </a:spcBef>
              <a:spcAft>
                <a:spcPts val="0"/>
              </a:spcAft>
              <a:buSzPts val="1600"/>
              <a:buChar char="•"/>
              <a:defRPr sz="1600">
                <a:solidFill>
                  <a:schemeClr val="accent3"/>
                </a:solidFill>
                <a:latin typeface="Arial"/>
                <a:ea typeface="Arial"/>
                <a:cs typeface="Arial"/>
                <a:sym typeface="Arial"/>
              </a:defRPr>
            </a:lvl3pPr>
            <a:lvl4pPr indent="-330200" lvl="3" marL="1828800" algn="l">
              <a:lnSpc>
                <a:spcPct val="150000"/>
              </a:lnSpc>
              <a:spcBef>
                <a:spcPts val="500"/>
              </a:spcBef>
              <a:spcAft>
                <a:spcPts val="0"/>
              </a:spcAft>
              <a:buSzPts val="1600"/>
              <a:buChar char="•"/>
              <a:defRPr sz="1600">
                <a:solidFill>
                  <a:schemeClr val="accent2"/>
                </a:solidFill>
              </a:defRPr>
            </a:lvl4pPr>
            <a:lvl5pPr indent="-330200" lvl="4" marL="2286000" algn="l">
              <a:lnSpc>
                <a:spcPct val="150000"/>
              </a:lnSpc>
              <a:spcBef>
                <a:spcPts val="500"/>
              </a:spcBef>
              <a:spcAft>
                <a:spcPts val="0"/>
              </a:spcAft>
              <a:buSzPts val="1600"/>
              <a:buChar char="•"/>
              <a:defRPr sz="1600">
                <a:solidFill>
                  <a:schemeClr val="accent3"/>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0" name="Google Shape;520;p83"/>
          <p:cNvSpPr txBox="1"/>
          <p:nvPr>
            <p:ph type="title"/>
          </p:nvPr>
        </p:nvSpPr>
        <p:spPr>
          <a:xfrm>
            <a:off x="824230" y="4725143"/>
            <a:ext cx="10644241" cy="432007"/>
          </a:xfrm>
          <a:prstGeom prst="rect">
            <a:avLst/>
          </a:prstGeom>
          <a:noFill/>
          <a:ln>
            <a:noFill/>
          </a:ln>
        </p:spPr>
        <p:txBody>
          <a:bodyPr anchorCtr="0" anchor="ctr" bIns="0" lIns="90000" spcFirstLastPara="1" rIns="91425" wrap="square" tIns="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0" name="Shape 60"/>
        <p:cNvGrpSpPr/>
        <p:nvPr/>
      </p:nvGrpSpPr>
      <p:grpSpPr>
        <a:xfrm>
          <a:off x="0" y="0"/>
          <a:ext cx="0" cy="0"/>
          <a:chOff x="0" y="0"/>
          <a:chExt cx="0" cy="0"/>
        </a:xfrm>
      </p:grpSpPr>
      <p:sp>
        <p:nvSpPr>
          <p:cNvPr id="61" name="Google Shape;61;p3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3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3" name="Google Shape;63;p3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6.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2.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0" Type="http://schemas.openxmlformats.org/officeDocument/2006/relationships/theme" Target="../theme/theme7.xml"/><Relationship Id="rId1" Type="http://schemas.openxmlformats.org/officeDocument/2006/relationships/image" Target="../media/image2.png"/><Relationship Id="rId2" Type="http://schemas.openxmlformats.org/officeDocument/2006/relationships/image" Target="../media/image5.jpg"/><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2" Type="http://schemas.openxmlformats.org/officeDocument/2006/relationships/theme" Target="../theme/theme8.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3.xml"/><Relationship Id="rId10" Type="http://schemas.openxmlformats.org/officeDocument/2006/relationships/slideLayout" Target="../slideLayouts/slideLayout52.xml"/><Relationship Id="rId13" Type="http://schemas.openxmlformats.org/officeDocument/2006/relationships/slideLayout" Target="../slideLayouts/slideLayout55.xml"/><Relationship Id="rId12" Type="http://schemas.openxmlformats.org/officeDocument/2006/relationships/slideLayout" Target="../slideLayouts/slideLayout54.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5" Type="http://schemas.openxmlformats.org/officeDocument/2006/relationships/slideLayout" Target="../slideLayouts/slideLayout57.xml"/><Relationship Id="rId14" Type="http://schemas.openxmlformats.org/officeDocument/2006/relationships/slideLayout" Target="../slideLayouts/slideLayout56.xml"/><Relationship Id="rId16" Type="http://schemas.openxmlformats.org/officeDocument/2006/relationships/theme" Target="../theme/theme1.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0" Type="http://schemas.openxmlformats.org/officeDocument/2006/relationships/slideLayout" Target="../slideLayouts/slideLayout67.xml"/><Relationship Id="rId12" Type="http://schemas.openxmlformats.org/officeDocument/2006/relationships/theme" Target="../theme/theme3.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0" Type="http://schemas.openxmlformats.org/officeDocument/2006/relationships/slideLayout" Target="../slideLayouts/slideLayout78.xml"/><Relationship Id="rId13" Type="http://schemas.openxmlformats.org/officeDocument/2006/relationships/slideLayout" Target="../slideLayouts/slideLayout81.xml"/><Relationship Id="rId12" Type="http://schemas.openxmlformats.org/officeDocument/2006/relationships/slideLayout" Target="../slideLayouts/slideLayout80.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5" Type="http://schemas.openxmlformats.org/officeDocument/2006/relationships/slideLayout" Target="../slideLayouts/slideLayout83.xml"/><Relationship Id="rId14" Type="http://schemas.openxmlformats.org/officeDocument/2006/relationships/slideLayout" Target="../slideLayouts/slideLayout82.xml"/><Relationship Id="rId17" Type="http://schemas.openxmlformats.org/officeDocument/2006/relationships/theme" Target="../theme/theme5.xml"/><Relationship Id="rId16" Type="http://schemas.openxmlformats.org/officeDocument/2006/relationships/slideLayout" Target="../slideLayouts/slideLayout84.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sp>
        <p:nvSpPr>
          <p:cNvPr id="87" name="Google Shape;87;p21"/>
          <p:cNvSpPr txBox="1"/>
          <p:nvPr>
            <p:ph type="title"/>
          </p:nvPr>
        </p:nvSpPr>
        <p:spPr>
          <a:xfrm>
            <a:off x="3505201" y="7938"/>
            <a:ext cx="80899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SzPts val="1400"/>
              <a:buNone/>
              <a:defRPr b="1" i="0" sz="2800" u="none" cap="none" strike="noStrike">
                <a:solidFill>
                  <a:srgbClr val="000099"/>
                </a:solidFill>
                <a:latin typeface="Arial"/>
                <a:ea typeface="Arial"/>
                <a:cs typeface="Arial"/>
                <a:sym typeface="Arial"/>
              </a:defRPr>
            </a:lvl1pPr>
            <a:lvl2pPr lvl="1" marR="0" rtl="0" algn="ctr">
              <a:spcBef>
                <a:spcPts val="0"/>
              </a:spcBef>
              <a:spcAft>
                <a:spcPts val="0"/>
              </a:spcAft>
              <a:buSzPts val="1400"/>
              <a:buNone/>
              <a:defRPr b="1" i="0" sz="2800" u="none" cap="none" strike="noStrike">
                <a:solidFill>
                  <a:srgbClr val="000099"/>
                </a:solidFill>
                <a:latin typeface="Arial"/>
                <a:ea typeface="Arial"/>
                <a:cs typeface="Arial"/>
                <a:sym typeface="Arial"/>
              </a:defRPr>
            </a:lvl2pPr>
            <a:lvl3pPr lvl="2" marR="0" rtl="0" algn="ctr">
              <a:spcBef>
                <a:spcPts val="0"/>
              </a:spcBef>
              <a:spcAft>
                <a:spcPts val="0"/>
              </a:spcAft>
              <a:buSzPts val="1400"/>
              <a:buNone/>
              <a:defRPr b="1" i="0" sz="2800" u="none" cap="none" strike="noStrike">
                <a:solidFill>
                  <a:srgbClr val="000099"/>
                </a:solidFill>
                <a:latin typeface="Arial"/>
                <a:ea typeface="Arial"/>
                <a:cs typeface="Arial"/>
                <a:sym typeface="Arial"/>
              </a:defRPr>
            </a:lvl3pPr>
            <a:lvl4pPr lvl="3" marR="0" rtl="0" algn="ctr">
              <a:spcBef>
                <a:spcPts val="0"/>
              </a:spcBef>
              <a:spcAft>
                <a:spcPts val="0"/>
              </a:spcAft>
              <a:buSzPts val="1400"/>
              <a:buNone/>
              <a:defRPr b="1" i="0" sz="2800" u="none" cap="none" strike="noStrike">
                <a:solidFill>
                  <a:srgbClr val="000099"/>
                </a:solidFill>
                <a:latin typeface="Arial"/>
                <a:ea typeface="Arial"/>
                <a:cs typeface="Arial"/>
                <a:sym typeface="Arial"/>
              </a:defRPr>
            </a:lvl4pPr>
            <a:lvl5pPr lvl="4" marR="0" rtl="0" algn="ctr">
              <a:spcBef>
                <a:spcPts val="0"/>
              </a:spcBef>
              <a:spcAft>
                <a:spcPts val="0"/>
              </a:spcAft>
              <a:buSzPts val="1400"/>
              <a:buNone/>
              <a:defRPr b="1" i="0" sz="2800" u="none" cap="none" strike="noStrike">
                <a:solidFill>
                  <a:srgbClr val="000099"/>
                </a:solidFill>
                <a:latin typeface="Arial"/>
                <a:ea typeface="Arial"/>
                <a:cs typeface="Arial"/>
                <a:sym typeface="Arial"/>
              </a:defRPr>
            </a:lvl5pPr>
            <a:lvl6pPr lvl="5" marR="0" rtl="0" algn="ctr">
              <a:spcBef>
                <a:spcPts val="0"/>
              </a:spcBef>
              <a:spcAft>
                <a:spcPts val="0"/>
              </a:spcAft>
              <a:buSzPts val="1400"/>
              <a:buNone/>
              <a:defRPr b="1" i="0" sz="2800" u="none" cap="none" strike="noStrike">
                <a:solidFill>
                  <a:srgbClr val="000099"/>
                </a:solidFill>
                <a:latin typeface="Arial"/>
                <a:ea typeface="Arial"/>
                <a:cs typeface="Arial"/>
                <a:sym typeface="Arial"/>
              </a:defRPr>
            </a:lvl6pPr>
            <a:lvl7pPr lvl="6" marR="0" rtl="0" algn="ctr">
              <a:spcBef>
                <a:spcPts val="0"/>
              </a:spcBef>
              <a:spcAft>
                <a:spcPts val="0"/>
              </a:spcAft>
              <a:buSzPts val="1400"/>
              <a:buNone/>
              <a:defRPr b="1" i="0" sz="2800" u="none" cap="none" strike="noStrike">
                <a:solidFill>
                  <a:srgbClr val="000099"/>
                </a:solidFill>
                <a:latin typeface="Arial"/>
                <a:ea typeface="Arial"/>
                <a:cs typeface="Arial"/>
                <a:sym typeface="Arial"/>
              </a:defRPr>
            </a:lvl7pPr>
            <a:lvl8pPr lvl="7" marR="0" rtl="0" algn="ctr">
              <a:spcBef>
                <a:spcPts val="0"/>
              </a:spcBef>
              <a:spcAft>
                <a:spcPts val="0"/>
              </a:spcAft>
              <a:buSzPts val="1400"/>
              <a:buNone/>
              <a:defRPr b="1" i="0" sz="2800" u="none" cap="none" strike="noStrike">
                <a:solidFill>
                  <a:srgbClr val="000099"/>
                </a:solidFill>
                <a:latin typeface="Arial"/>
                <a:ea typeface="Arial"/>
                <a:cs typeface="Arial"/>
                <a:sym typeface="Arial"/>
              </a:defRPr>
            </a:lvl8pPr>
            <a:lvl9pPr lvl="8" marR="0" rtl="0" algn="ctr">
              <a:spcBef>
                <a:spcPts val="0"/>
              </a:spcBef>
              <a:spcAft>
                <a:spcPts val="0"/>
              </a:spcAft>
              <a:buSzPts val="1400"/>
              <a:buNone/>
              <a:defRPr b="1" i="0" sz="2800" u="none" cap="none" strike="noStrike">
                <a:solidFill>
                  <a:srgbClr val="000099"/>
                </a:solidFill>
                <a:latin typeface="Arial"/>
                <a:ea typeface="Arial"/>
                <a:cs typeface="Arial"/>
                <a:sym typeface="Arial"/>
              </a:defRPr>
            </a:lvl9pPr>
          </a:lstStyle>
          <a:p/>
        </p:txBody>
      </p:sp>
      <p:sp>
        <p:nvSpPr>
          <p:cNvPr id="88" name="Google Shape;88;p21"/>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55600" lvl="0" marL="457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42900" lvl="1" marL="914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5" name="Shape 165"/>
        <p:cNvGrpSpPr/>
        <p:nvPr/>
      </p:nvGrpSpPr>
      <p:grpSpPr>
        <a:xfrm>
          <a:off x="0" y="0"/>
          <a:ext cx="0" cy="0"/>
          <a:chOff x="0" y="0"/>
          <a:chExt cx="0" cy="0"/>
        </a:xfrm>
      </p:grpSpPr>
      <p:sp>
        <p:nvSpPr>
          <p:cNvPr id="166" name="Google Shape;166;p23"/>
          <p:cNvSpPr/>
          <p:nvPr/>
        </p:nvSpPr>
        <p:spPr>
          <a:xfrm>
            <a:off x="11751731" y="6446359"/>
            <a:ext cx="375631" cy="375631"/>
          </a:xfrm>
          <a:prstGeom prst="ellipse">
            <a:avLst/>
          </a:prstGeom>
          <a:solidFill>
            <a:schemeClr val="dk1"/>
          </a:solidFill>
          <a:ln>
            <a:noFill/>
          </a:ln>
        </p:spPr>
        <p:txBody>
          <a:bodyPr anchorCtr="0" anchor="ctr" bIns="45700" lIns="0" spcFirstLastPara="1" rIns="91425" wrap="square" tIns="45700">
            <a:noAutofit/>
          </a:bodyPr>
          <a:lstStyle/>
          <a:p>
            <a:pPr indent="0" lvl="0" marL="422275" marR="0" rtl="0" algn="ctr">
              <a:lnSpc>
                <a:spcPct val="100000"/>
              </a:lnSpc>
              <a:spcBef>
                <a:spcPts val="0"/>
              </a:spcBef>
              <a:spcAft>
                <a:spcPts val="0"/>
              </a:spcAft>
              <a:buClr>
                <a:schemeClr val="dk1"/>
              </a:buClr>
              <a:buSzPts val="1700"/>
              <a:buFont typeface="MS PGothic"/>
              <a:buNone/>
            </a:pPr>
            <a:r>
              <a:t/>
            </a:r>
            <a:endParaRPr b="0" i="0" sz="1700" u="none" cap="none" strike="noStrike">
              <a:solidFill>
                <a:schemeClr val="dk1"/>
              </a:solidFill>
              <a:latin typeface="Arial"/>
              <a:ea typeface="Arial"/>
              <a:cs typeface="Arial"/>
              <a:sym typeface="Arial"/>
            </a:endParaRPr>
          </a:p>
        </p:txBody>
      </p:sp>
      <p:sp>
        <p:nvSpPr>
          <p:cNvPr id="167" name="Google Shape;167;p23"/>
          <p:cNvSpPr txBox="1"/>
          <p:nvPr>
            <p:ph idx="1" type="body"/>
          </p:nvPr>
        </p:nvSpPr>
        <p:spPr>
          <a:xfrm>
            <a:off x="609600" y="1081666"/>
            <a:ext cx="10972800" cy="5597913"/>
          </a:xfrm>
          <a:prstGeom prst="rect">
            <a:avLst/>
          </a:prstGeom>
          <a:noFill/>
          <a:ln>
            <a:noFill/>
          </a:ln>
        </p:spPr>
        <p:txBody>
          <a:bodyPr anchorCtr="0" anchor="t" bIns="43375" lIns="86750" spcFirstLastPara="1" rIns="86750" wrap="square" tIns="43375">
            <a:noAutofit/>
          </a:bodyPr>
          <a:lstStyle>
            <a:lvl1pPr indent="-381000" lvl="0" marL="457200" marR="0" rtl="0" algn="l">
              <a:spcBef>
                <a:spcPts val="480"/>
              </a:spcBef>
              <a:spcAft>
                <a:spcPts val="0"/>
              </a:spcAft>
              <a:buClr>
                <a:srgbClr val="000066"/>
              </a:buClr>
              <a:buSzPts val="2400"/>
              <a:buFont typeface="Calibri"/>
              <a:buChar char="•"/>
              <a:defRPr b="0" i="0" sz="2400" u="none" cap="none" strike="noStrike">
                <a:solidFill>
                  <a:srgbClr val="000066"/>
                </a:solidFill>
                <a:latin typeface="Calibri"/>
                <a:ea typeface="Calibri"/>
                <a:cs typeface="Calibri"/>
                <a:sym typeface="Calibri"/>
              </a:defRPr>
            </a:lvl1pPr>
            <a:lvl2pPr indent="-355600" lvl="1" marL="914400" marR="0" rtl="0" algn="l">
              <a:spcBef>
                <a:spcPts val="400"/>
              </a:spcBef>
              <a:spcAft>
                <a:spcPts val="0"/>
              </a:spcAft>
              <a:buClr>
                <a:srgbClr val="000066"/>
              </a:buClr>
              <a:buSzPts val="2000"/>
              <a:buFont typeface="Calibri"/>
              <a:buChar char="–"/>
              <a:defRPr b="0" i="0" sz="2000" u="none" cap="none" strike="noStrike">
                <a:solidFill>
                  <a:srgbClr val="000066"/>
                </a:solidFill>
                <a:latin typeface="Calibri"/>
                <a:ea typeface="Calibri"/>
                <a:cs typeface="Calibri"/>
                <a:sym typeface="Calibri"/>
              </a:defRPr>
            </a:lvl2pPr>
            <a:lvl3pPr indent="-342900" lvl="2" marL="1371600" marR="0" rtl="0" algn="l">
              <a:spcBef>
                <a:spcPts val="360"/>
              </a:spcBef>
              <a:spcAft>
                <a:spcPts val="0"/>
              </a:spcAft>
              <a:buClr>
                <a:srgbClr val="000066"/>
              </a:buClr>
              <a:buSzPts val="1800"/>
              <a:buFont typeface="Calibri"/>
              <a:buChar char="•"/>
              <a:defRPr b="0" i="0" sz="1800" u="none" cap="none" strike="noStrike">
                <a:solidFill>
                  <a:srgbClr val="000066"/>
                </a:solidFill>
                <a:latin typeface="Calibri"/>
                <a:ea typeface="Calibri"/>
                <a:cs typeface="Calibri"/>
                <a:sym typeface="Calibri"/>
              </a:defRPr>
            </a:lvl3pPr>
            <a:lvl4pPr indent="-330200" lvl="3" marL="1828800" marR="0" rtl="0" algn="l">
              <a:spcBef>
                <a:spcPts val="320"/>
              </a:spcBef>
              <a:spcAft>
                <a:spcPts val="0"/>
              </a:spcAft>
              <a:buClr>
                <a:srgbClr val="000066"/>
              </a:buClr>
              <a:buSzPts val="1600"/>
              <a:buFont typeface="Calibri"/>
              <a:buChar char="–"/>
              <a:defRPr b="0" i="0" sz="1600" u="none" cap="none" strike="noStrike">
                <a:solidFill>
                  <a:srgbClr val="000066"/>
                </a:solidFill>
                <a:latin typeface="Calibri"/>
                <a:ea typeface="Calibri"/>
                <a:cs typeface="Calibri"/>
                <a:sym typeface="Calibri"/>
              </a:defRPr>
            </a:lvl4pPr>
            <a:lvl5pPr indent="-330200" lvl="4" marL="2286000" marR="0" rtl="0" algn="l">
              <a:spcBef>
                <a:spcPts val="320"/>
              </a:spcBef>
              <a:spcAft>
                <a:spcPts val="0"/>
              </a:spcAft>
              <a:buClr>
                <a:srgbClr val="000066"/>
              </a:buClr>
              <a:buSzPts val="1600"/>
              <a:buFont typeface="Calibri"/>
              <a:buChar char="»"/>
              <a:defRPr b="0" i="0" sz="1600" u="none" cap="none" strike="noStrike">
                <a:solidFill>
                  <a:srgbClr val="000066"/>
                </a:solidFill>
                <a:latin typeface="Calibri"/>
                <a:ea typeface="Calibri"/>
                <a:cs typeface="Calibri"/>
                <a:sym typeface="Calibri"/>
              </a:defRPr>
            </a:lvl5pPr>
            <a:lvl6pPr indent="-330200" lvl="5" marL="2743200" marR="0" rtl="0" algn="l">
              <a:spcBef>
                <a:spcPts val="320"/>
              </a:spcBef>
              <a:spcAft>
                <a:spcPts val="0"/>
              </a:spcAft>
              <a:buClr>
                <a:srgbClr val="000066"/>
              </a:buClr>
              <a:buSzPts val="1600"/>
              <a:buFont typeface="MS PGothic"/>
              <a:buChar char="»"/>
              <a:defRPr b="0" i="0" sz="1600" u="none" cap="none" strike="noStrike">
                <a:solidFill>
                  <a:srgbClr val="000066"/>
                </a:solidFill>
                <a:latin typeface="MS PGothic"/>
                <a:ea typeface="MS PGothic"/>
                <a:cs typeface="MS PGothic"/>
                <a:sym typeface="MS PGothic"/>
              </a:defRPr>
            </a:lvl6pPr>
            <a:lvl7pPr indent="-330200" lvl="6" marL="3200400" marR="0" rtl="0" algn="l">
              <a:spcBef>
                <a:spcPts val="320"/>
              </a:spcBef>
              <a:spcAft>
                <a:spcPts val="0"/>
              </a:spcAft>
              <a:buClr>
                <a:srgbClr val="000066"/>
              </a:buClr>
              <a:buSzPts val="1600"/>
              <a:buFont typeface="MS PGothic"/>
              <a:buChar char="»"/>
              <a:defRPr b="0" i="0" sz="1600" u="none" cap="none" strike="noStrike">
                <a:solidFill>
                  <a:srgbClr val="000066"/>
                </a:solidFill>
                <a:latin typeface="MS PGothic"/>
                <a:ea typeface="MS PGothic"/>
                <a:cs typeface="MS PGothic"/>
                <a:sym typeface="MS PGothic"/>
              </a:defRPr>
            </a:lvl7pPr>
            <a:lvl8pPr indent="-330200" lvl="7" marL="3657600" marR="0" rtl="0" algn="l">
              <a:spcBef>
                <a:spcPts val="320"/>
              </a:spcBef>
              <a:spcAft>
                <a:spcPts val="0"/>
              </a:spcAft>
              <a:buClr>
                <a:srgbClr val="000066"/>
              </a:buClr>
              <a:buSzPts val="1600"/>
              <a:buFont typeface="MS PGothic"/>
              <a:buChar char="»"/>
              <a:defRPr b="0" i="0" sz="1600" u="none" cap="none" strike="noStrike">
                <a:solidFill>
                  <a:srgbClr val="000066"/>
                </a:solidFill>
                <a:latin typeface="MS PGothic"/>
                <a:ea typeface="MS PGothic"/>
                <a:cs typeface="MS PGothic"/>
                <a:sym typeface="MS PGothic"/>
              </a:defRPr>
            </a:lvl8pPr>
            <a:lvl9pPr indent="-330200" lvl="8" marL="4114800" marR="0" rtl="0" algn="l">
              <a:spcBef>
                <a:spcPts val="320"/>
              </a:spcBef>
              <a:spcAft>
                <a:spcPts val="0"/>
              </a:spcAft>
              <a:buClr>
                <a:srgbClr val="000066"/>
              </a:buClr>
              <a:buSzPts val="1600"/>
              <a:buFont typeface="MS PGothic"/>
              <a:buChar char="»"/>
              <a:defRPr b="0" i="0" sz="1600" u="none" cap="none" strike="noStrike">
                <a:solidFill>
                  <a:srgbClr val="000066"/>
                </a:solidFill>
                <a:latin typeface="MS PGothic"/>
                <a:ea typeface="MS PGothic"/>
                <a:cs typeface="MS PGothic"/>
                <a:sym typeface="MS PGothic"/>
              </a:defRPr>
            </a:lvl9pPr>
          </a:lstStyle>
          <a:p/>
        </p:txBody>
      </p:sp>
      <p:sp>
        <p:nvSpPr>
          <p:cNvPr id="168" name="Google Shape;168;p23"/>
          <p:cNvSpPr txBox="1"/>
          <p:nvPr>
            <p:ph idx="12" type="sldNum"/>
          </p:nvPr>
        </p:nvSpPr>
        <p:spPr>
          <a:xfrm>
            <a:off x="11682762" y="6460067"/>
            <a:ext cx="504851" cy="397936"/>
          </a:xfrm>
          <a:prstGeom prst="rect">
            <a:avLst/>
          </a:prstGeom>
          <a:noFill/>
          <a:ln>
            <a:noFill/>
          </a:ln>
        </p:spPr>
        <p:txBody>
          <a:bodyPr anchorCtr="0" anchor="t" bIns="43375" lIns="86750" spcFirstLastPara="1" rIns="86750" wrap="square" tIns="43375">
            <a:noAutofit/>
          </a:bodyPr>
          <a:lstStyle>
            <a:lvl1pPr indent="0" lvl="0" marL="0" marR="0" rtl="0" algn="ctr">
              <a:spcBef>
                <a:spcPts val="0"/>
              </a:spcBef>
              <a:buNone/>
              <a:defRPr sz="1600">
                <a:solidFill>
                  <a:schemeClr val="lt1"/>
                </a:solidFill>
                <a:latin typeface="Calibri"/>
                <a:ea typeface="Calibri"/>
                <a:cs typeface="Calibri"/>
                <a:sym typeface="Calibri"/>
              </a:defRPr>
            </a:lvl1pPr>
            <a:lvl2pPr indent="0" lvl="1" marL="0" marR="0" rtl="0" algn="ctr">
              <a:spcBef>
                <a:spcPts val="0"/>
              </a:spcBef>
              <a:buNone/>
              <a:defRPr sz="1600">
                <a:solidFill>
                  <a:schemeClr val="lt1"/>
                </a:solidFill>
                <a:latin typeface="Calibri"/>
                <a:ea typeface="Calibri"/>
                <a:cs typeface="Calibri"/>
                <a:sym typeface="Calibri"/>
              </a:defRPr>
            </a:lvl2pPr>
            <a:lvl3pPr indent="0" lvl="2" marL="0" marR="0" rtl="0" algn="ctr">
              <a:spcBef>
                <a:spcPts val="0"/>
              </a:spcBef>
              <a:buNone/>
              <a:defRPr sz="1600">
                <a:solidFill>
                  <a:schemeClr val="lt1"/>
                </a:solidFill>
                <a:latin typeface="Calibri"/>
                <a:ea typeface="Calibri"/>
                <a:cs typeface="Calibri"/>
                <a:sym typeface="Calibri"/>
              </a:defRPr>
            </a:lvl3pPr>
            <a:lvl4pPr indent="0" lvl="3" marL="0" marR="0" rtl="0" algn="ctr">
              <a:spcBef>
                <a:spcPts val="0"/>
              </a:spcBef>
              <a:buNone/>
              <a:defRPr sz="1600">
                <a:solidFill>
                  <a:schemeClr val="lt1"/>
                </a:solidFill>
                <a:latin typeface="Calibri"/>
                <a:ea typeface="Calibri"/>
                <a:cs typeface="Calibri"/>
                <a:sym typeface="Calibri"/>
              </a:defRPr>
            </a:lvl4pPr>
            <a:lvl5pPr indent="0" lvl="4" marL="0" marR="0" rtl="0" algn="ctr">
              <a:spcBef>
                <a:spcPts val="0"/>
              </a:spcBef>
              <a:buNone/>
              <a:defRPr sz="1600">
                <a:solidFill>
                  <a:schemeClr val="lt1"/>
                </a:solidFill>
                <a:latin typeface="Calibri"/>
                <a:ea typeface="Calibri"/>
                <a:cs typeface="Calibri"/>
                <a:sym typeface="Calibri"/>
              </a:defRPr>
            </a:lvl5pPr>
            <a:lvl6pPr indent="0" lvl="5" marL="0" marR="0" rtl="0" algn="ctr">
              <a:spcBef>
                <a:spcPts val="0"/>
              </a:spcBef>
              <a:buNone/>
              <a:defRPr sz="1600">
                <a:solidFill>
                  <a:schemeClr val="lt1"/>
                </a:solidFill>
                <a:latin typeface="Calibri"/>
                <a:ea typeface="Calibri"/>
                <a:cs typeface="Calibri"/>
                <a:sym typeface="Calibri"/>
              </a:defRPr>
            </a:lvl6pPr>
            <a:lvl7pPr indent="0" lvl="6" marL="0" marR="0" rtl="0" algn="ctr">
              <a:spcBef>
                <a:spcPts val="0"/>
              </a:spcBef>
              <a:buNone/>
              <a:defRPr sz="1600">
                <a:solidFill>
                  <a:schemeClr val="lt1"/>
                </a:solidFill>
                <a:latin typeface="Calibri"/>
                <a:ea typeface="Calibri"/>
                <a:cs typeface="Calibri"/>
                <a:sym typeface="Calibri"/>
              </a:defRPr>
            </a:lvl7pPr>
            <a:lvl8pPr indent="0" lvl="7" marL="0" marR="0" rtl="0" algn="ctr">
              <a:spcBef>
                <a:spcPts val="0"/>
              </a:spcBef>
              <a:buNone/>
              <a:defRPr sz="1600">
                <a:solidFill>
                  <a:schemeClr val="lt1"/>
                </a:solidFill>
                <a:latin typeface="Calibri"/>
                <a:ea typeface="Calibri"/>
                <a:cs typeface="Calibri"/>
                <a:sym typeface="Calibri"/>
              </a:defRPr>
            </a:lvl8pPr>
            <a:lvl9pPr indent="0" lvl="8" marL="0" marR="0" rtl="0" algn="ctr">
              <a:spcBef>
                <a:spcPts val="0"/>
              </a:spcBef>
              <a:buNone/>
              <a:defRPr sz="16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pic>
        <p:nvPicPr>
          <p:cNvPr id="169" name="Google Shape;169;p23"/>
          <p:cNvPicPr preferRelativeResize="0"/>
          <p:nvPr/>
        </p:nvPicPr>
        <p:blipFill rotWithShape="1">
          <a:blip r:embed="rId1">
            <a:alphaModFix/>
          </a:blip>
          <a:srcRect b="0" l="0" r="0" t="0"/>
          <a:stretch/>
        </p:blipFill>
        <p:spPr>
          <a:xfrm>
            <a:off x="11161575" y="-77242"/>
            <a:ext cx="914289" cy="578707"/>
          </a:xfrm>
          <a:prstGeom prst="rect">
            <a:avLst/>
          </a:prstGeom>
          <a:noFill/>
          <a:ln>
            <a:noFill/>
          </a:ln>
        </p:spPr>
      </p:pic>
      <p:grpSp>
        <p:nvGrpSpPr>
          <p:cNvPr id="170" name="Google Shape;170;p23"/>
          <p:cNvGrpSpPr/>
          <p:nvPr/>
        </p:nvGrpSpPr>
        <p:grpSpPr>
          <a:xfrm>
            <a:off x="-3606" y="-157654"/>
            <a:ext cx="12195605" cy="969144"/>
            <a:chOff x="-3606" y="-157654"/>
            <a:chExt cx="12195605" cy="969144"/>
          </a:xfrm>
        </p:grpSpPr>
        <p:sp>
          <p:nvSpPr>
            <p:cNvPr id="171" name="Google Shape;171;p23"/>
            <p:cNvSpPr/>
            <p:nvPr/>
          </p:nvSpPr>
          <p:spPr>
            <a:xfrm>
              <a:off x="-2" y="-157654"/>
              <a:ext cx="12192001" cy="969144"/>
            </a:xfrm>
            <a:prstGeom prst="rect">
              <a:avLst/>
            </a:prstGeom>
            <a:solidFill>
              <a:schemeClr val="dk1"/>
            </a:solidFill>
            <a:ln>
              <a:noFill/>
            </a:ln>
          </p:spPr>
          <p:txBody>
            <a:bodyPr anchorCtr="0" anchor="ctr" bIns="45700" lIns="0" spcFirstLastPara="1" rIns="91425" wrap="square" tIns="45700">
              <a:noAutofit/>
            </a:bodyPr>
            <a:lstStyle/>
            <a:p>
              <a:pPr indent="0" lvl="0" marL="422275" marR="0" rtl="0" algn="ctr">
                <a:lnSpc>
                  <a:spcPct val="100000"/>
                </a:lnSpc>
                <a:spcBef>
                  <a:spcPts val="0"/>
                </a:spcBef>
                <a:spcAft>
                  <a:spcPts val="0"/>
                </a:spcAft>
                <a:buClr>
                  <a:schemeClr val="dk1"/>
                </a:buClr>
                <a:buSzPts val="1700"/>
                <a:buFont typeface="MS PGothic"/>
                <a:buNone/>
              </a:pPr>
              <a:r>
                <a:t/>
              </a:r>
              <a:endParaRPr b="0" i="0" sz="1700" u="none" cap="none" strike="noStrike">
                <a:solidFill>
                  <a:schemeClr val="dk1"/>
                </a:solidFill>
                <a:latin typeface="Arial"/>
                <a:ea typeface="Arial"/>
                <a:cs typeface="Arial"/>
                <a:sym typeface="Arial"/>
              </a:endParaRPr>
            </a:p>
          </p:txBody>
        </p:sp>
        <p:pic>
          <p:nvPicPr>
            <p:cNvPr descr="星の表面&#10;&#10;中程度の精度で自動的に生成された説明" id="172" name="Google Shape;172;p23"/>
            <p:cNvPicPr preferRelativeResize="0"/>
            <p:nvPr/>
          </p:nvPicPr>
          <p:blipFill rotWithShape="1">
            <a:blip r:embed="rId2">
              <a:alphaModFix/>
            </a:blip>
            <a:srcRect b="0" l="0" r="0" t="0"/>
            <a:stretch/>
          </p:blipFill>
          <p:spPr>
            <a:xfrm>
              <a:off x="-3606" y="-146990"/>
              <a:ext cx="2657475" cy="935266"/>
            </a:xfrm>
            <a:prstGeom prst="rect">
              <a:avLst/>
            </a:prstGeom>
            <a:noFill/>
            <a:ln>
              <a:noFill/>
            </a:ln>
          </p:spPr>
        </p:pic>
      </p:grpSp>
      <p:sp>
        <p:nvSpPr>
          <p:cNvPr id="173" name="Google Shape;173;p23"/>
          <p:cNvSpPr txBox="1"/>
          <p:nvPr>
            <p:ph type="title"/>
          </p:nvPr>
        </p:nvSpPr>
        <p:spPr>
          <a:xfrm>
            <a:off x="871268" y="-10768"/>
            <a:ext cx="10290307" cy="667541"/>
          </a:xfrm>
          <a:prstGeom prst="rect">
            <a:avLst/>
          </a:prstGeom>
          <a:noFill/>
          <a:ln>
            <a:noFill/>
          </a:ln>
        </p:spPr>
        <p:txBody>
          <a:bodyPr anchorCtr="0" anchor="ctr" bIns="43375" lIns="86750" spcFirstLastPara="1" rIns="86750" wrap="square" tIns="43375">
            <a:noAutofit/>
          </a:bodyPr>
          <a:lstStyle>
            <a:lvl1pPr lvl="0" marR="0" rtl="0" algn="ctr">
              <a:lnSpc>
                <a:spcPct val="80000"/>
              </a:lnSpc>
              <a:spcBef>
                <a:spcPts val="0"/>
              </a:spcBef>
              <a:spcAft>
                <a:spcPts val="0"/>
              </a:spcAft>
              <a:buSzPts val="1400"/>
              <a:buNone/>
              <a:defRPr b="0" i="0" sz="36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3600" u="none" cap="none" strike="noStrike">
                <a:solidFill>
                  <a:schemeClr val="lt1"/>
                </a:solidFill>
                <a:latin typeface="MS PGothic"/>
                <a:ea typeface="MS PGothic"/>
                <a:cs typeface="MS PGothic"/>
                <a:sym typeface="MS PGothic"/>
              </a:defRPr>
            </a:lvl2pPr>
            <a:lvl3pPr lvl="2" marR="0" rtl="0" algn="l">
              <a:spcBef>
                <a:spcPts val="0"/>
              </a:spcBef>
              <a:spcAft>
                <a:spcPts val="0"/>
              </a:spcAft>
              <a:buSzPts val="1400"/>
              <a:buNone/>
              <a:defRPr b="0" i="0" sz="3600" u="none" cap="none" strike="noStrike">
                <a:solidFill>
                  <a:schemeClr val="lt1"/>
                </a:solidFill>
                <a:latin typeface="MS PGothic"/>
                <a:ea typeface="MS PGothic"/>
                <a:cs typeface="MS PGothic"/>
                <a:sym typeface="MS PGothic"/>
              </a:defRPr>
            </a:lvl3pPr>
            <a:lvl4pPr lvl="3" marR="0" rtl="0" algn="l">
              <a:spcBef>
                <a:spcPts val="0"/>
              </a:spcBef>
              <a:spcAft>
                <a:spcPts val="0"/>
              </a:spcAft>
              <a:buSzPts val="1400"/>
              <a:buNone/>
              <a:defRPr b="0" i="0" sz="3600" u="none" cap="none" strike="noStrike">
                <a:solidFill>
                  <a:schemeClr val="lt1"/>
                </a:solidFill>
                <a:latin typeface="MS PGothic"/>
                <a:ea typeface="MS PGothic"/>
                <a:cs typeface="MS PGothic"/>
                <a:sym typeface="MS PGothic"/>
              </a:defRPr>
            </a:lvl4pPr>
            <a:lvl5pPr lvl="4" marR="0" rtl="0" algn="l">
              <a:spcBef>
                <a:spcPts val="0"/>
              </a:spcBef>
              <a:spcAft>
                <a:spcPts val="0"/>
              </a:spcAft>
              <a:buSzPts val="1400"/>
              <a:buNone/>
              <a:defRPr b="0" i="0" sz="3600" u="none" cap="none" strike="noStrike">
                <a:solidFill>
                  <a:schemeClr val="lt1"/>
                </a:solidFill>
                <a:latin typeface="MS PGothic"/>
                <a:ea typeface="MS PGothic"/>
                <a:cs typeface="MS PGothic"/>
                <a:sym typeface="MS PGothic"/>
              </a:defRPr>
            </a:lvl5pPr>
            <a:lvl6pPr lvl="5" marR="0" rtl="0" algn="l">
              <a:spcBef>
                <a:spcPts val="0"/>
              </a:spcBef>
              <a:spcAft>
                <a:spcPts val="0"/>
              </a:spcAft>
              <a:buSzPts val="1400"/>
              <a:buNone/>
              <a:defRPr b="0" i="0" sz="3600" u="none" cap="none" strike="noStrike">
                <a:solidFill>
                  <a:schemeClr val="lt1"/>
                </a:solidFill>
                <a:latin typeface="MS PGothic"/>
                <a:ea typeface="MS PGothic"/>
                <a:cs typeface="MS PGothic"/>
                <a:sym typeface="MS PGothic"/>
              </a:defRPr>
            </a:lvl6pPr>
            <a:lvl7pPr lvl="6" marR="0" rtl="0" algn="l">
              <a:spcBef>
                <a:spcPts val="0"/>
              </a:spcBef>
              <a:spcAft>
                <a:spcPts val="0"/>
              </a:spcAft>
              <a:buSzPts val="1400"/>
              <a:buNone/>
              <a:defRPr b="0" i="0" sz="3600" u="none" cap="none" strike="noStrike">
                <a:solidFill>
                  <a:schemeClr val="lt1"/>
                </a:solidFill>
                <a:latin typeface="MS PGothic"/>
                <a:ea typeface="MS PGothic"/>
                <a:cs typeface="MS PGothic"/>
                <a:sym typeface="MS PGothic"/>
              </a:defRPr>
            </a:lvl7pPr>
            <a:lvl8pPr lvl="7" marR="0" rtl="0" algn="l">
              <a:spcBef>
                <a:spcPts val="0"/>
              </a:spcBef>
              <a:spcAft>
                <a:spcPts val="0"/>
              </a:spcAft>
              <a:buSzPts val="1400"/>
              <a:buNone/>
              <a:defRPr b="0" i="0" sz="3600" u="none" cap="none" strike="noStrike">
                <a:solidFill>
                  <a:schemeClr val="lt1"/>
                </a:solidFill>
                <a:latin typeface="MS PGothic"/>
                <a:ea typeface="MS PGothic"/>
                <a:cs typeface="MS PGothic"/>
                <a:sym typeface="MS PGothic"/>
              </a:defRPr>
            </a:lvl8pPr>
            <a:lvl9pPr lvl="8" marR="0" rtl="0" algn="l">
              <a:spcBef>
                <a:spcPts val="0"/>
              </a:spcBef>
              <a:spcAft>
                <a:spcPts val="0"/>
              </a:spcAft>
              <a:buSzPts val="1400"/>
              <a:buNone/>
              <a:defRPr b="0" i="0" sz="3600" u="none" cap="none" strike="noStrike">
                <a:solidFill>
                  <a:schemeClr val="lt1"/>
                </a:solidFill>
                <a:latin typeface="MS PGothic"/>
                <a:ea typeface="MS PGothic"/>
                <a:cs typeface="MS PGothic"/>
                <a:sym typeface="MS PGothic"/>
              </a:defRPr>
            </a:lvl9pPr>
          </a:lstStyle>
          <a:p/>
        </p:txBody>
      </p:sp>
    </p:spTree>
  </p:cSld>
  <p:clrMap accent1="accent1" accent2="accent2" accent3="accent3" accent4="accent4" accent5="accent5" accent6="accent6" bg1="lt1" bg2="dk2" tx1="dk1" tx2="lt2" folHlink="folHlink" hlink="hlink"/>
  <p:sldLayoutIdLst>
    <p:sldLayoutId id="2147483675" r:id="rId3"/>
    <p:sldLayoutId id="2147483676" r:id="rId4"/>
    <p:sldLayoutId id="2147483677" r:id="rId5"/>
    <p:sldLayoutId id="2147483678" r:id="rId6"/>
    <p:sldLayoutId id="2147483679" r:id="rId7"/>
    <p:sldLayoutId id="2147483680" r:id="rId8"/>
    <p:sldLayoutId id="2147483681"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5" name="Shape 205"/>
        <p:cNvGrpSpPr/>
        <p:nvPr/>
      </p:nvGrpSpPr>
      <p:grpSpPr>
        <a:xfrm>
          <a:off x="0" y="0"/>
          <a:ext cx="0" cy="0"/>
          <a:chOff x="0" y="0"/>
          <a:chExt cx="0" cy="0"/>
        </a:xfrm>
      </p:grpSpPr>
      <p:sp>
        <p:nvSpPr>
          <p:cNvPr id="206" name="Google Shape;206;p25"/>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AB8F2"/>
              </a:buClr>
              <a:buSzPts val="2800"/>
              <a:buFont typeface="Josefin Sans"/>
              <a:buNone/>
              <a:defRPr b="1" i="0" sz="2800" u="none" cap="none" strike="noStrike">
                <a:solidFill>
                  <a:srgbClr val="0AB8F2"/>
                </a:solidFill>
                <a:latin typeface="Josefin Sans"/>
                <a:ea typeface="Josefin Sans"/>
                <a:cs typeface="Josefin Sans"/>
                <a:sym typeface="Josefin Sans"/>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07" name="Google Shape;207;p25"/>
          <p:cNvSpPr txBox="1"/>
          <p:nvPr>
            <p:ph idx="1" type="body"/>
          </p:nvPr>
        </p:nvSpPr>
        <p:spPr>
          <a:xfrm>
            <a:off x="415600" y="1356967"/>
            <a:ext cx="11360800" cy="436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dk1"/>
              </a:buClr>
              <a:buSzPts val="1800"/>
              <a:buFont typeface="Playfair Display"/>
              <a:buChar char="●"/>
              <a:defRPr b="0" i="0" sz="1800" u="none" cap="none" strike="noStrike">
                <a:solidFill>
                  <a:schemeClr val="dk1"/>
                </a:solidFill>
                <a:latin typeface="Playfair Display"/>
                <a:ea typeface="Playfair Display"/>
                <a:cs typeface="Playfair Display"/>
                <a:sym typeface="Playfair Display"/>
              </a:defRPr>
            </a:lvl1pPr>
            <a:lvl2pPr indent="-317500" lvl="1" marL="914400" marR="0" rtl="0" algn="l">
              <a:lnSpc>
                <a:spcPct val="100000"/>
              </a:lnSpc>
              <a:spcBef>
                <a:spcPts val="0"/>
              </a:spcBef>
              <a:spcAft>
                <a:spcPts val="0"/>
              </a:spcAft>
              <a:buClr>
                <a:schemeClr val="dk1"/>
              </a:buClr>
              <a:buSzPts val="1400"/>
              <a:buFont typeface="Playfair Display"/>
              <a:buChar char="○"/>
              <a:defRPr b="0" i="0" sz="1867" u="none" cap="none" strike="noStrike">
                <a:solidFill>
                  <a:schemeClr val="dk1"/>
                </a:solidFill>
                <a:latin typeface="Playfair Display"/>
                <a:ea typeface="Playfair Display"/>
                <a:cs typeface="Playfair Display"/>
                <a:sym typeface="Playfair Display"/>
              </a:defRPr>
            </a:lvl2pPr>
            <a:lvl3pPr indent="-317500" lvl="2" marL="1371600" marR="0" rtl="0" algn="l">
              <a:lnSpc>
                <a:spcPct val="100000"/>
              </a:lnSpc>
              <a:spcBef>
                <a:spcPts val="0"/>
              </a:spcBef>
              <a:spcAft>
                <a:spcPts val="0"/>
              </a:spcAft>
              <a:buClr>
                <a:schemeClr val="dk1"/>
              </a:buClr>
              <a:buSzPts val="1400"/>
              <a:buFont typeface="Playfair Display"/>
              <a:buChar char="■"/>
              <a:defRPr b="0" i="0" sz="1867" u="none" cap="none" strike="noStrike">
                <a:solidFill>
                  <a:schemeClr val="dk1"/>
                </a:solidFill>
                <a:latin typeface="Playfair Display"/>
                <a:ea typeface="Playfair Display"/>
                <a:cs typeface="Playfair Display"/>
                <a:sym typeface="Playfair Display"/>
              </a:defRPr>
            </a:lvl3pPr>
            <a:lvl4pPr indent="-317500" lvl="3" marL="1828800" marR="0" rtl="0" algn="l">
              <a:lnSpc>
                <a:spcPct val="100000"/>
              </a:lnSpc>
              <a:spcBef>
                <a:spcPts val="0"/>
              </a:spcBef>
              <a:spcAft>
                <a:spcPts val="0"/>
              </a:spcAft>
              <a:buClr>
                <a:schemeClr val="dk1"/>
              </a:buClr>
              <a:buSzPts val="1400"/>
              <a:buFont typeface="Playfair Display"/>
              <a:buChar char="●"/>
              <a:defRPr b="0" i="0" sz="1867" u="none" cap="none" strike="noStrike">
                <a:solidFill>
                  <a:schemeClr val="dk1"/>
                </a:solidFill>
                <a:latin typeface="Playfair Display"/>
                <a:ea typeface="Playfair Display"/>
                <a:cs typeface="Playfair Display"/>
                <a:sym typeface="Playfair Display"/>
              </a:defRPr>
            </a:lvl4pPr>
            <a:lvl5pPr indent="-317500" lvl="4" marL="2286000" marR="0" rtl="0" algn="l">
              <a:lnSpc>
                <a:spcPct val="100000"/>
              </a:lnSpc>
              <a:spcBef>
                <a:spcPts val="0"/>
              </a:spcBef>
              <a:spcAft>
                <a:spcPts val="0"/>
              </a:spcAft>
              <a:buClr>
                <a:schemeClr val="dk1"/>
              </a:buClr>
              <a:buSzPts val="1400"/>
              <a:buFont typeface="Playfair Display"/>
              <a:buChar char="○"/>
              <a:defRPr b="0" i="0" sz="1867" u="none" cap="none" strike="noStrike">
                <a:solidFill>
                  <a:schemeClr val="dk1"/>
                </a:solidFill>
                <a:latin typeface="Playfair Display"/>
                <a:ea typeface="Playfair Display"/>
                <a:cs typeface="Playfair Display"/>
                <a:sym typeface="Playfair Display"/>
              </a:defRPr>
            </a:lvl5pPr>
            <a:lvl6pPr indent="-317500" lvl="5" marL="2743200" marR="0" rtl="0" algn="l">
              <a:lnSpc>
                <a:spcPct val="100000"/>
              </a:lnSpc>
              <a:spcBef>
                <a:spcPts val="0"/>
              </a:spcBef>
              <a:spcAft>
                <a:spcPts val="0"/>
              </a:spcAft>
              <a:buClr>
                <a:schemeClr val="dk1"/>
              </a:buClr>
              <a:buSzPts val="1400"/>
              <a:buFont typeface="Playfair Display"/>
              <a:buChar char="■"/>
              <a:defRPr b="0" i="0" sz="1867" u="none" cap="none" strike="noStrike">
                <a:solidFill>
                  <a:schemeClr val="dk1"/>
                </a:solidFill>
                <a:latin typeface="Playfair Display"/>
                <a:ea typeface="Playfair Display"/>
                <a:cs typeface="Playfair Display"/>
                <a:sym typeface="Playfair Display"/>
              </a:defRPr>
            </a:lvl6pPr>
            <a:lvl7pPr indent="-317500" lvl="6" marL="3200400" marR="0" rtl="0" algn="l">
              <a:lnSpc>
                <a:spcPct val="100000"/>
              </a:lnSpc>
              <a:spcBef>
                <a:spcPts val="0"/>
              </a:spcBef>
              <a:spcAft>
                <a:spcPts val="0"/>
              </a:spcAft>
              <a:buClr>
                <a:schemeClr val="dk1"/>
              </a:buClr>
              <a:buSzPts val="1400"/>
              <a:buFont typeface="Playfair Display"/>
              <a:buChar char="●"/>
              <a:defRPr b="0" i="0" sz="1867" u="none" cap="none" strike="noStrike">
                <a:solidFill>
                  <a:schemeClr val="dk1"/>
                </a:solidFill>
                <a:latin typeface="Playfair Display"/>
                <a:ea typeface="Playfair Display"/>
                <a:cs typeface="Playfair Display"/>
                <a:sym typeface="Playfair Display"/>
              </a:defRPr>
            </a:lvl7pPr>
            <a:lvl8pPr indent="-317500" lvl="7" marL="3657600" marR="0" rtl="0" algn="l">
              <a:lnSpc>
                <a:spcPct val="100000"/>
              </a:lnSpc>
              <a:spcBef>
                <a:spcPts val="0"/>
              </a:spcBef>
              <a:spcAft>
                <a:spcPts val="0"/>
              </a:spcAft>
              <a:buClr>
                <a:schemeClr val="dk1"/>
              </a:buClr>
              <a:buSzPts val="1400"/>
              <a:buFont typeface="Playfair Display"/>
              <a:buChar char="○"/>
              <a:defRPr b="0" i="0" sz="1867" u="none" cap="none" strike="noStrike">
                <a:solidFill>
                  <a:schemeClr val="dk1"/>
                </a:solidFill>
                <a:latin typeface="Playfair Display"/>
                <a:ea typeface="Playfair Display"/>
                <a:cs typeface="Playfair Display"/>
                <a:sym typeface="Playfair Display"/>
              </a:defRPr>
            </a:lvl8pPr>
            <a:lvl9pPr indent="-317500" lvl="8" marL="4114800" marR="0" rtl="0" algn="l">
              <a:lnSpc>
                <a:spcPct val="100000"/>
              </a:lnSpc>
              <a:spcBef>
                <a:spcPts val="0"/>
              </a:spcBef>
              <a:spcAft>
                <a:spcPts val="0"/>
              </a:spcAft>
              <a:buClr>
                <a:schemeClr val="dk1"/>
              </a:buClr>
              <a:buSzPts val="1400"/>
              <a:buFont typeface="Playfair Display"/>
              <a:buChar char="■"/>
              <a:defRPr b="0" i="0" sz="1867" u="none" cap="none" strike="noStrike">
                <a:solidFill>
                  <a:schemeClr val="dk1"/>
                </a:solidFill>
                <a:latin typeface="Playfair Display"/>
                <a:ea typeface="Playfair Display"/>
                <a:cs typeface="Playfair Display"/>
                <a:sym typeface="Playfair Display"/>
              </a:defRPr>
            </a:lvl9pPr>
          </a:lstStyle>
          <a:p/>
        </p:txBody>
      </p:sp>
      <p:sp>
        <p:nvSpPr>
          <p:cNvPr id="208" name="Google Shape;208;p25"/>
          <p:cNvSpPr txBox="1"/>
          <p:nvPr>
            <p:ph idx="12" type="sldNum"/>
          </p:nvPr>
        </p:nvSpPr>
        <p:spPr>
          <a:xfrm>
            <a:off x="10504000" y="5992617"/>
            <a:ext cx="685200" cy="524800"/>
          </a:xfrm>
          <a:prstGeom prst="rect">
            <a:avLst/>
          </a:prstGeom>
          <a:noFill/>
          <a:ln>
            <a:noFill/>
          </a:ln>
        </p:spPr>
        <p:txBody>
          <a:bodyPr anchorCtr="0" anchor="ctr" bIns="91425" lIns="91425" spcFirstLastPara="1" rIns="91425" wrap="square" tIns="91425">
            <a:noAutofit/>
          </a:bodyPr>
          <a:lstStyle>
            <a:lvl1pPr indent="0" lvl="0" marL="0" marR="0" rtl="0" algn="r">
              <a:buClr>
                <a:srgbClr val="FFFFFF"/>
              </a:buClr>
              <a:buSzPts val="2400"/>
              <a:buFont typeface="Josefin Sans"/>
              <a:buNone/>
              <a:defRPr b="1" sz="2400">
                <a:solidFill>
                  <a:srgbClr val="FFFFFF"/>
                </a:solidFill>
                <a:latin typeface="Josefin Sans"/>
                <a:ea typeface="Josefin Sans"/>
                <a:cs typeface="Josefin Sans"/>
                <a:sym typeface="Josefin Sans"/>
              </a:defRPr>
            </a:lvl1pPr>
            <a:lvl2pPr indent="0" lvl="1" marL="0" marR="0" rtl="0" algn="r">
              <a:buClr>
                <a:srgbClr val="FFFFFF"/>
              </a:buClr>
              <a:buSzPts val="2400"/>
              <a:buFont typeface="Josefin Sans"/>
              <a:buNone/>
              <a:defRPr b="1" sz="2400">
                <a:solidFill>
                  <a:srgbClr val="FFFFFF"/>
                </a:solidFill>
                <a:latin typeface="Josefin Sans"/>
                <a:ea typeface="Josefin Sans"/>
                <a:cs typeface="Josefin Sans"/>
                <a:sym typeface="Josefin Sans"/>
              </a:defRPr>
            </a:lvl2pPr>
            <a:lvl3pPr indent="0" lvl="2" marL="0" marR="0" rtl="0" algn="r">
              <a:buClr>
                <a:srgbClr val="FFFFFF"/>
              </a:buClr>
              <a:buSzPts val="2400"/>
              <a:buFont typeface="Josefin Sans"/>
              <a:buNone/>
              <a:defRPr b="1" sz="2400">
                <a:solidFill>
                  <a:srgbClr val="FFFFFF"/>
                </a:solidFill>
                <a:latin typeface="Josefin Sans"/>
                <a:ea typeface="Josefin Sans"/>
                <a:cs typeface="Josefin Sans"/>
                <a:sym typeface="Josefin Sans"/>
              </a:defRPr>
            </a:lvl3pPr>
            <a:lvl4pPr indent="0" lvl="3" marL="0" marR="0" rtl="0" algn="r">
              <a:buClr>
                <a:srgbClr val="FFFFFF"/>
              </a:buClr>
              <a:buSzPts val="2400"/>
              <a:buFont typeface="Josefin Sans"/>
              <a:buNone/>
              <a:defRPr b="1" sz="2400">
                <a:solidFill>
                  <a:srgbClr val="FFFFFF"/>
                </a:solidFill>
                <a:latin typeface="Josefin Sans"/>
                <a:ea typeface="Josefin Sans"/>
                <a:cs typeface="Josefin Sans"/>
                <a:sym typeface="Josefin Sans"/>
              </a:defRPr>
            </a:lvl4pPr>
            <a:lvl5pPr indent="0" lvl="4" marL="0" marR="0" rtl="0" algn="r">
              <a:buClr>
                <a:srgbClr val="FFFFFF"/>
              </a:buClr>
              <a:buSzPts val="2400"/>
              <a:buFont typeface="Josefin Sans"/>
              <a:buNone/>
              <a:defRPr b="1" sz="2400">
                <a:solidFill>
                  <a:srgbClr val="FFFFFF"/>
                </a:solidFill>
                <a:latin typeface="Josefin Sans"/>
                <a:ea typeface="Josefin Sans"/>
                <a:cs typeface="Josefin Sans"/>
                <a:sym typeface="Josefin Sans"/>
              </a:defRPr>
            </a:lvl5pPr>
            <a:lvl6pPr indent="0" lvl="5" marL="0" marR="0" rtl="0" algn="r">
              <a:buClr>
                <a:srgbClr val="FFFFFF"/>
              </a:buClr>
              <a:buSzPts val="2400"/>
              <a:buFont typeface="Josefin Sans"/>
              <a:buNone/>
              <a:defRPr b="1" sz="2400">
                <a:solidFill>
                  <a:srgbClr val="FFFFFF"/>
                </a:solidFill>
                <a:latin typeface="Josefin Sans"/>
                <a:ea typeface="Josefin Sans"/>
                <a:cs typeface="Josefin Sans"/>
                <a:sym typeface="Josefin Sans"/>
              </a:defRPr>
            </a:lvl6pPr>
            <a:lvl7pPr indent="0" lvl="6" marL="0" marR="0" rtl="0" algn="r">
              <a:buClr>
                <a:srgbClr val="FFFFFF"/>
              </a:buClr>
              <a:buSzPts val="2400"/>
              <a:buFont typeface="Josefin Sans"/>
              <a:buNone/>
              <a:defRPr b="1" sz="2400">
                <a:solidFill>
                  <a:srgbClr val="FFFFFF"/>
                </a:solidFill>
                <a:latin typeface="Josefin Sans"/>
                <a:ea typeface="Josefin Sans"/>
                <a:cs typeface="Josefin Sans"/>
                <a:sym typeface="Josefin Sans"/>
              </a:defRPr>
            </a:lvl7pPr>
            <a:lvl8pPr indent="0" lvl="7" marL="0" marR="0" rtl="0" algn="r">
              <a:buClr>
                <a:srgbClr val="FFFFFF"/>
              </a:buClr>
              <a:buSzPts val="2400"/>
              <a:buFont typeface="Josefin Sans"/>
              <a:buNone/>
              <a:defRPr b="1" sz="2400">
                <a:solidFill>
                  <a:srgbClr val="FFFFFF"/>
                </a:solidFill>
                <a:latin typeface="Josefin Sans"/>
                <a:ea typeface="Josefin Sans"/>
                <a:cs typeface="Josefin Sans"/>
                <a:sym typeface="Josefin Sans"/>
              </a:defRPr>
            </a:lvl8pPr>
            <a:lvl9pPr indent="0" lvl="8" marL="0" marR="0" rtl="0" algn="r">
              <a:buClr>
                <a:srgbClr val="FFFFFF"/>
              </a:buClr>
              <a:buSzPts val="2400"/>
              <a:buFont typeface="Josefin Sans"/>
              <a:buNone/>
              <a:defRPr b="1" sz="2400">
                <a:solidFill>
                  <a:srgbClr val="FFFFFF"/>
                </a:solidFill>
                <a:latin typeface="Josefin Sans"/>
                <a:ea typeface="Josefin Sans"/>
                <a:cs typeface="Josefin Sans"/>
                <a:sym typeface="Josefin Sans"/>
              </a:defRPr>
            </a:lvl9pPr>
          </a:lstStyle>
          <a:p>
            <a:pPr indent="0" lvl="0" marL="0" rtl="0" algn="r">
              <a:spcBef>
                <a:spcPts val="0"/>
              </a:spcBef>
              <a:spcAft>
                <a:spcPts val="0"/>
              </a:spcAft>
              <a:buNone/>
            </a:pPr>
            <a:fld id="{00000000-1234-1234-1234-123412341234}" type="slidenum">
              <a:rPr lang="en-US"/>
              <a:t>‹#›</a:t>
            </a:fld>
            <a:r>
              <a:rPr lang="en-US"/>
              <a:t> </a:t>
            </a:r>
            <a:endParaRPr b="0" sz="1400">
              <a:solidFill>
                <a:srgbClr val="000000"/>
              </a:solidFill>
              <a:latin typeface="Arial"/>
              <a:ea typeface="Arial"/>
              <a:cs typeface="Arial"/>
              <a:sym typeface="Arial"/>
            </a:endParaRPr>
          </a:p>
        </p:txBody>
      </p:sp>
      <p:grpSp>
        <p:nvGrpSpPr>
          <p:cNvPr id="209" name="Google Shape;209;p25"/>
          <p:cNvGrpSpPr/>
          <p:nvPr/>
        </p:nvGrpSpPr>
        <p:grpSpPr>
          <a:xfrm>
            <a:off x="11189209" y="5855222"/>
            <a:ext cx="799579" cy="799577"/>
            <a:chOff x="520000" y="549625"/>
            <a:chExt cx="3442500" cy="3442500"/>
          </a:xfrm>
        </p:grpSpPr>
        <p:sp>
          <p:nvSpPr>
            <p:cNvPr id="210" name="Google Shape;210;p25"/>
            <p:cNvSpPr/>
            <p:nvPr/>
          </p:nvSpPr>
          <p:spPr>
            <a:xfrm>
              <a:off x="520000" y="549625"/>
              <a:ext cx="3442500" cy="3442500"/>
            </a:xfrm>
            <a:prstGeom prst="ellipse">
              <a:avLst/>
            </a:prstGeom>
            <a:solidFill>
              <a:srgbClr val="0AB8F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211" name="Google Shape;211;p25"/>
            <p:cNvGrpSpPr/>
            <p:nvPr/>
          </p:nvGrpSpPr>
          <p:grpSpPr>
            <a:xfrm>
              <a:off x="1101456" y="1479026"/>
              <a:ext cx="2279650" cy="1736100"/>
              <a:chOff x="1406256" y="2088626"/>
              <a:chExt cx="2279650" cy="1736100"/>
            </a:xfrm>
          </p:grpSpPr>
          <p:sp>
            <p:nvSpPr>
              <p:cNvPr id="212" name="Google Shape;212;p25"/>
              <p:cNvSpPr/>
              <p:nvPr/>
            </p:nvSpPr>
            <p:spPr>
              <a:xfrm rot="-2700000">
                <a:off x="2010693" y="2536230"/>
                <a:ext cx="1614325" cy="840891"/>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rgbClr val="A15505"/>
                  </a:solidFill>
                  <a:latin typeface="Arial"/>
                  <a:ea typeface="Arial"/>
                  <a:cs typeface="Arial"/>
                  <a:sym typeface="Arial"/>
                </a:endParaRPr>
              </a:p>
            </p:txBody>
          </p:sp>
          <p:sp>
            <p:nvSpPr>
              <p:cNvPr id="213" name="Google Shape;213;p25"/>
              <p:cNvSpPr/>
              <p:nvPr/>
            </p:nvSpPr>
            <p:spPr>
              <a:xfrm rot="2700000">
                <a:off x="1467143" y="2536230"/>
                <a:ext cx="1614325" cy="840891"/>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rgbClr val="A15505"/>
                  </a:solidFill>
                  <a:latin typeface="Arial"/>
                  <a:ea typeface="Arial"/>
                  <a:cs typeface="Arial"/>
                  <a:sym typeface="Arial"/>
                </a:endParaRPr>
              </a:p>
            </p:txBody>
          </p:sp>
        </p:grpSp>
      </p:gr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5" name="Shape 255"/>
        <p:cNvGrpSpPr/>
        <p:nvPr/>
      </p:nvGrpSpPr>
      <p:grpSpPr>
        <a:xfrm>
          <a:off x="0" y="0"/>
          <a:ext cx="0" cy="0"/>
          <a:chOff x="0" y="0"/>
          <a:chExt cx="0" cy="0"/>
        </a:xfrm>
      </p:grpSpPr>
      <p:sp>
        <p:nvSpPr>
          <p:cNvPr id="256" name="Google Shape;256;p28"/>
          <p:cNvSpPr txBox="1"/>
          <p:nvPr>
            <p:ph type="title"/>
          </p:nvPr>
        </p:nvSpPr>
        <p:spPr>
          <a:xfrm>
            <a:off x="263352" y="260648"/>
            <a:ext cx="10657184" cy="801352"/>
          </a:xfrm>
          <a:prstGeom prst="rect">
            <a:avLst/>
          </a:prstGeom>
          <a:noFill/>
          <a:ln>
            <a:noFill/>
          </a:ln>
        </p:spPr>
        <p:txBody>
          <a:bodyPr anchorCtr="0" anchor="ctr" bIns="0" lIns="90000" spcFirstLastPara="1" rIns="91425" wrap="square" tIns="0">
            <a:noAutofit/>
          </a:bodyPr>
          <a:lstStyle>
            <a:lvl1pPr lvl="0" marR="0" rtl="0" algn="l">
              <a:lnSpc>
                <a:spcPct val="90000"/>
              </a:lnSpc>
              <a:spcBef>
                <a:spcPts val="0"/>
              </a:spcBef>
              <a:spcAft>
                <a:spcPts val="0"/>
              </a:spcAft>
              <a:buClr>
                <a:schemeClr val="dk2"/>
              </a:buClr>
              <a:buSzPts val="2400"/>
              <a:buFont typeface="Arial"/>
              <a:buNone/>
              <a:defRPr b="1" i="0" sz="24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7" name="Google Shape;257;p28"/>
          <p:cNvSpPr txBox="1"/>
          <p:nvPr>
            <p:ph idx="1" type="body"/>
          </p:nvPr>
        </p:nvSpPr>
        <p:spPr>
          <a:xfrm>
            <a:off x="263352" y="1331504"/>
            <a:ext cx="11602552" cy="5265847"/>
          </a:xfrm>
          <a:prstGeom prst="rect">
            <a:avLst/>
          </a:prstGeom>
          <a:noFill/>
          <a:ln>
            <a:noFill/>
          </a:ln>
        </p:spPr>
        <p:txBody>
          <a:bodyPr anchorCtr="0" anchor="t" bIns="45700" lIns="90000" spcFirstLastPara="1" rIns="91425" wrap="square" tIns="45700">
            <a:normAutofit/>
          </a:bodyPr>
          <a:lstStyle>
            <a:lvl1pPr indent="-304800" lvl="0" marL="457200" marR="0" rtl="0" algn="l">
              <a:lnSpc>
                <a:spcPct val="150000"/>
              </a:lnSpc>
              <a:spcBef>
                <a:spcPts val="1000"/>
              </a:spcBef>
              <a:spcAft>
                <a:spcPts val="0"/>
              </a:spcAft>
              <a:buClr>
                <a:schemeClr val="dk1"/>
              </a:buClr>
              <a:buSzPts val="1200"/>
              <a:buFont typeface="Arial"/>
              <a:buChar char="•"/>
              <a:defRPr b="0" i="0" sz="1200" u="none" cap="none" strike="noStrike">
                <a:solidFill>
                  <a:schemeClr val="dk2"/>
                </a:solidFill>
                <a:latin typeface="Arial"/>
                <a:ea typeface="Arial"/>
                <a:cs typeface="Arial"/>
                <a:sym typeface="Arial"/>
              </a:defRPr>
            </a:lvl1pPr>
            <a:lvl2pPr indent="-304800" lvl="1" marL="914400" marR="0" rtl="0" algn="l">
              <a:lnSpc>
                <a:spcPct val="150000"/>
              </a:lnSpc>
              <a:spcBef>
                <a:spcPts val="500"/>
              </a:spcBef>
              <a:spcAft>
                <a:spcPts val="0"/>
              </a:spcAft>
              <a:buClr>
                <a:schemeClr val="dk1"/>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50000"/>
              </a:lnSpc>
              <a:spcBef>
                <a:spcPts val="500"/>
              </a:spcBef>
              <a:spcAft>
                <a:spcPts val="0"/>
              </a:spcAft>
              <a:buClr>
                <a:schemeClr val="dk1"/>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50000"/>
              </a:lnSpc>
              <a:spcBef>
                <a:spcPts val="500"/>
              </a:spcBef>
              <a:spcAft>
                <a:spcPts val="0"/>
              </a:spcAft>
              <a:buClr>
                <a:schemeClr val="dk1"/>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50000"/>
              </a:lnSpc>
              <a:spcBef>
                <a:spcPts val="500"/>
              </a:spcBef>
              <a:spcAft>
                <a:spcPts val="0"/>
              </a:spcAft>
              <a:buClr>
                <a:schemeClr val="dk1"/>
              </a:buClr>
              <a:buSzPts val="1200"/>
              <a:buFont typeface="Arial"/>
              <a:buChar char="•"/>
              <a:defRPr b="0" i="0" sz="12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6" name="Shape 346"/>
        <p:cNvGrpSpPr/>
        <p:nvPr/>
      </p:nvGrpSpPr>
      <p:grpSpPr>
        <a:xfrm>
          <a:off x="0" y="0"/>
          <a:ext cx="0" cy="0"/>
          <a:chOff x="0" y="0"/>
          <a:chExt cx="0" cy="0"/>
        </a:xfrm>
      </p:grpSpPr>
      <p:sp>
        <p:nvSpPr>
          <p:cNvPr id="347" name="Google Shape;347;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8" name="Google Shape;348;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9" name="Google Shape;349;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0" name="Google Shape;350;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1" name="Google Shape;351;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2" name="Shape 422"/>
        <p:cNvGrpSpPr/>
        <p:nvPr/>
      </p:nvGrpSpPr>
      <p:grpSpPr>
        <a:xfrm>
          <a:off x="0" y="0"/>
          <a:ext cx="0" cy="0"/>
          <a:chOff x="0" y="0"/>
          <a:chExt cx="0" cy="0"/>
        </a:xfrm>
      </p:grpSpPr>
      <p:sp>
        <p:nvSpPr>
          <p:cNvPr id="423" name="Google Shape;423;p32"/>
          <p:cNvSpPr txBox="1"/>
          <p:nvPr>
            <p:ph type="title"/>
          </p:nvPr>
        </p:nvSpPr>
        <p:spPr>
          <a:xfrm>
            <a:off x="263352" y="260648"/>
            <a:ext cx="10657184" cy="801352"/>
          </a:xfrm>
          <a:prstGeom prst="rect">
            <a:avLst/>
          </a:prstGeom>
          <a:noFill/>
          <a:ln>
            <a:noFill/>
          </a:ln>
        </p:spPr>
        <p:txBody>
          <a:bodyPr anchorCtr="0" anchor="ctr" bIns="0" lIns="90000" spcFirstLastPara="1" rIns="91425" wrap="square" tIns="0">
            <a:noAutofit/>
          </a:bodyPr>
          <a:lstStyle>
            <a:lvl1pPr lvl="0" marR="0" rtl="0" algn="l">
              <a:lnSpc>
                <a:spcPct val="90000"/>
              </a:lnSpc>
              <a:spcBef>
                <a:spcPts val="0"/>
              </a:spcBef>
              <a:spcAft>
                <a:spcPts val="0"/>
              </a:spcAft>
              <a:buClr>
                <a:schemeClr val="dk2"/>
              </a:buClr>
              <a:buSzPts val="2400"/>
              <a:buFont typeface="Arial"/>
              <a:buNone/>
              <a:defRPr b="1" i="0" sz="24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24" name="Google Shape;424;p32"/>
          <p:cNvSpPr txBox="1"/>
          <p:nvPr>
            <p:ph idx="1" type="body"/>
          </p:nvPr>
        </p:nvSpPr>
        <p:spPr>
          <a:xfrm>
            <a:off x="263352" y="1331504"/>
            <a:ext cx="11602552" cy="5265847"/>
          </a:xfrm>
          <a:prstGeom prst="rect">
            <a:avLst/>
          </a:prstGeom>
          <a:noFill/>
          <a:ln>
            <a:noFill/>
          </a:ln>
        </p:spPr>
        <p:txBody>
          <a:bodyPr anchorCtr="0" anchor="t" bIns="45700" lIns="90000" spcFirstLastPara="1" rIns="91425" wrap="square" tIns="45700">
            <a:normAutofit/>
          </a:bodyPr>
          <a:lstStyle>
            <a:lvl1pPr indent="-304800" lvl="0" marL="457200" marR="0" rtl="0" algn="l">
              <a:lnSpc>
                <a:spcPct val="150000"/>
              </a:lnSpc>
              <a:spcBef>
                <a:spcPts val="1000"/>
              </a:spcBef>
              <a:spcAft>
                <a:spcPts val="0"/>
              </a:spcAft>
              <a:buClr>
                <a:schemeClr val="dk1"/>
              </a:buClr>
              <a:buSzPts val="1200"/>
              <a:buFont typeface="Arial"/>
              <a:buChar char="•"/>
              <a:defRPr b="0" i="0" sz="1200" u="none" cap="none" strike="noStrike">
                <a:solidFill>
                  <a:schemeClr val="dk2"/>
                </a:solidFill>
                <a:latin typeface="Arial"/>
                <a:ea typeface="Arial"/>
                <a:cs typeface="Arial"/>
                <a:sym typeface="Arial"/>
              </a:defRPr>
            </a:lvl1pPr>
            <a:lvl2pPr indent="-304800" lvl="1" marL="914400" marR="0" rtl="0" algn="l">
              <a:lnSpc>
                <a:spcPct val="150000"/>
              </a:lnSpc>
              <a:spcBef>
                <a:spcPts val="500"/>
              </a:spcBef>
              <a:spcAft>
                <a:spcPts val="0"/>
              </a:spcAft>
              <a:buClr>
                <a:schemeClr val="dk1"/>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50000"/>
              </a:lnSpc>
              <a:spcBef>
                <a:spcPts val="500"/>
              </a:spcBef>
              <a:spcAft>
                <a:spcPts val="0"/>
              </a:spcAft>
              <a:buClr>
                <a:schemeClr val="dk1"/>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50000"/>
              </a:lnSpc>
              <a:spcBef>
                <a:spcPts val="500"/>
              </a:spcBef>
              <a:spcAft>
                <a:spcPts val="0"/>
              </a:spcAft>
              <a:buClr>
                <a:schemeClr val="dk1"/>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50000"/>
              </a:lnSpc>
              <a:spcBef>
                <a:spcPts val="500"/>
              </a:spcBef>
              <a:spcAft>
                <a:spcPts val="0"/>
              </a:spcAft>
              <a:buClr>
                <a:schemeClr val="dk1"/>
              </a:buClr>
              <a:buSzPts val="1200"/>
              <a:buFont typeface="Arial"/>
              <a:buChar char="•"/>
              <a:defRPr b="0" i="0" sz="12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35.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47.png"/><Relationship Id="rId8"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4.png"/><Relationship Id="rId6" Type="http://schemas.openxmlformats.org/officeDocument/2006/relationships/image" Target="../media/image46.png"/><Relationship Id="rId7" Type="http://schemas.openxmlformats.org/officeDocument/2006/relationships/image" Target="../media/image42.png"/><Relationship Id="rId8" Type="http://schemas.openxmlformats.org/officeDocument/2006/relationships/hyperlink" Target="https://mdc.coaps.fsu.edu/scatterometry/meeting/docs/2023/gille_poster_odysea_iovwst23_v2.pdf" TargetMode="External"/></Relationships>
</file>

<file path=ppt/slides/_rels/slide13.xml.rels><?xml version="1.0" encoding="UTF-8" standalone="yes"?><Relationships xmlns="http://schemas.openxmlformats.org/package/2006/relationships"><Relationship Id="rId10" Type="http://schemas.openxmlformats.org/officeDocument/2006/relationships/hyperlink" Target="mailto:Cg1@noc.ac.uk" TargetMode="External"/><Relationship Id="rId1" Type="http://schemas.openxmlformats.org/officeDocument/2006/relationships/slideLayout" Target="../slideLayouts/slideLayout43.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48.png"/><Relationship Id="rId9" Type="http://schemas.openxmlformats.org/officeDocument/2006/relationships/image" Target="../media/image50.png"/><Relationship Id="rId5" Type="http://schemas.openxmlformats.org/officeDocument/2006/relationships/image" Target="../media/image45.png"/><Relationship Id="rId6" Type="http://schemas.openxmlformats.org/officeDocument/2006/relationships/image" Target="../media/image54.png"/><Relationship Id="rId7" Type="http://schemas.openxmlformats.org/officeDocument/2006/relationships/hyperlink" Target="https://atpi.eventsair.com/ucm2023/" TargetMode="External"/><Relationship Id="rId8" Type="http://schemas.openxmlformats.org/officeDocument/2006/relationships/image" Target="../media/image5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65.jp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5.xml"/><Relationship Id="rId3" Type="http://schemas.openxmlformats.org/officeDocument/2006/relationships/image" Target="../media/image63.jpg"/><Relationship Id="rId4" Type="http://schemas.openxmlformats.org/officeDocument/2006/relationships/image" Target="../media/image57.png"/><Relationship Id="rId9" Type="http://schemas.openxmlformats.org/officeDocument/2006/relationships/hyperlink" Target="https://mdc.coaps.fsu.edu/scatterometry/meeting/docs/2023/GLOWSvpost1.pdf" TargetMode="External"/><Relationship Id="rId5" Type="http://schemas.openxmlformats.org/officeDocument/2006/relationships/image" Target="../media/image51.png"/><Relationship Id="rId6" Type="http://schemas.openxmlformats.org/officeDocument/2006/relationships/image" Target="../media/image53.png"/><Relationship Id="rId7" Type="http://schemas.openxmlformats.org/officeDocument/2006/relationships/image" Target="../media/image52.png"/><Relationship Id="rId8"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7.xml"/><Relationship Id="rId3" Type="http://schemas.openxmlformats.org/officeDocument/2006/relationships/image" Target="../media/image56.png"/><Relationship Id="rId4" Type="http://schemas.openxmlformats.org/officeDocument/2006/relationships/image" Target="../media/image62.png"/><Relationship Id="rId9" Type="http://schemas.openxmlformats.org/officeDocument/2006/relationships/hyperlink" Target="mailto:g.foti@noc.ac.uk" TargetMode="External"/><Relationship Id="rId5" Type="http://schemas.openxmlformats.org/officeDocument/2006/relationships/image" Target="../media/image64.png"/><Relationship Id="rId6" Type="http://schemas.openxmlformats.org/officeDocument/2006/relationships/image" Target="../media/image55.png"/><Relationship Id="rId7" Type="http://schemas.openxmlformats.org/officeDocument/2006/relationships/image" Target="../media/image61.png"/><Relationship Id="rId8"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space.oscar.wmo.int/gapanalyses?mission=12"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8.jpg"/><Relationship Id="rId4" Type="http://schemas.openxmlformats.org/officeDocument/2006/relationships/image" Target="../media/image20.jpg"/><Relationship Id="rId5" Type="http://schemas.openxmlformats.org/officeDocument/2006/relationships/hyperlink" Target="https://www.eoportal.org/satellite-missions/wsf-m#spacecraf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hyperlink" Target="https://mdc.coaps.fsu.edu/scatterometry/meeting/docs/2023/Ebuchi230928.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29.png"/><Relationship Id="rId5" Type="http://schemas.openxmlformats.org/officeDocument/2006/relationships/image" Target="../media/image32.jpg"/><Relationship Id="rId6" Type="http://schemas.openxmlformats.org/officeDocument/2006/relationships/hyperlink" Target="https://mdc.coaps.fsu.edu/scatterometry/meeting/docs/2023/Walton_IOVWST_2023.pdf"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1"/>
          <p:cNvSpPr txBox="1"/>
          <p:nvPr>
            <p:ph type="ctrTitle"/>
          </p:nvPr>
        </p:nvSpPr>
        <p:spPr>
          <a:xfrm>
            <a:off x="269019" y="406400"/>
            <a:ext cx="11653962"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Future and Proposed Vector Wind Missions</a:t>
            </a:r>
            <a:endParaRPr/>
          </a:p>
        </p:txBody>
      </p:sp>
      <p:sp>
        <p:nvSpPr>
          <p:cNvPr id="526" name="Google Shape;526;p1"/>
          <p:cNvSpPr txBox="1"/>
          <p:nvPr>
            <p:ph idx="1" type="subTitle"/>
          </p:nvPr>
        </p:nvSpPr>
        <p:spPr>
          <a:xfrm>
            <a:off x="1524000" y="3324781"/>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t>Shannon Brown</a:t>
            </a:r>
            <a:r>
              <a:rPr baseline="30000" lang="en-US"/>
              <a:t>1</a:t>
            </a:r>
            <a:r>
              <a:rPr lang="en-US"/>
              <a:t>, Paco Lopez Dekker</a:t>
            </a:r>
            <a:r>
              <a:rPr baseline="30000" lang="en-US"/>
              <a:t>2</a:t>
            </a:r>
            <a:r>
              <a:rPr lang="en-US"/>
              <a:t>, </a:t>
            </a:r>
            <a:r>
              <a:rPr b="1" lang="en-US"/>
              <a:t>Alex Wineteer</a:t>
            </a:r>
            <a:r>
              <a:rPr b="1" baseline="30000" lang="en-US"/>
              <a:t>1</a:t>
            </a:r>
            <a:endParaRPr/>
          </a:p>
          <a:p>
            <a:pPr indent="0" lvl="0" marL="0" rtl="0" algn="ctr">
              <a:lnSpc>
                <a:spcPct val="90000"/>
              </a:lnSpc>
              <a:spcBef>
                <a:spcPts val="1000"/>
              </a:spcBef>
              <a:spcAft>
                <a:spcPts val="0"/>
              </a:spcAft>
              <a:buClr>
                <a:schemeClr val="dk1"/>
              </a:buClr>
              <a:buSzPts val="2800"/>
              <a:buNone/>
            </a:pPr>
            <a:r>
              <a:rPr b="1" baseline="30000" lang="en-US" sz="2800"/>
              <a:t>With inputs from across the Ocean Winds Community</a:t>
            </a:r>
            <a:endParaRPr b="1" sz="2800"/>
          </a:p>
          <a:p>
            <a:pPr indent="0" lvl="0" marL="0" rtl="0" algn="ctr">
              <a:lnSpc>
                <a:spcPct val="90000"/>
              </a:lnSpc>
              <a:spcBef>
                <a:spcPts val="1000"/>
              </a:spcBef>
              <a:spcAft>
                <a:spcPts val="0"/>
              </a:spcAft>
              <a:buClr>
                <a:schemeClr val="dk1"/>
              </a:buClr>
              <a:buSzPts val="2400"/>
              <a:buNone/>
            </a:pPr>
            <a:r>
              <a:rPr lang="en-US"/>
              <a:t>International Ocean Vector Winds Science Team 2023</a:t>
            </a:r>
            <a:endParaRPr/>
          </a:p>
        </p:txBody>
      </p:sp>
      <p:sp>
        <p:nvSpPr>
          <p:cNvPr id="527" name="Google Shape;527;p1"/>
          <p:cNvSpPr txBox="1"/>
          <p:nvPr/>
        </p:nvSpPr>
        <p:spPr>
          <a:xfrm>
            <a:off x="3048663" y="4980543"/>
            <a:ext cx="609467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baseline="30000" i="0" lang="en-US" sz="1800" u="none" cap="none" strike="noStrike">
                <a:solidFill>
                  <a:schemeClr val="dk1"/>
                </a:solidFill>
                <a:latin typeface="Calibri"/>
                <a:ea typeface="Calibri"/>
                <a:cs typeface="Calibri"/>
                <a:sym typeface="Calibri"/>
              </a:rPr>
              <a:t>1</a:t>
            </a:r>
            <a:r>
              <a:rPr b="0" i="0" lang="en-US" sz="1800" u="none" cap="none" strike="noStrike">
                <a:solidFill>
                  <a:schemeClr val="dk1"/>
                </a:solidFill>
                <a:latin typeface="Calibri"/>
                <a:ea typeface="Calibri"/>
                <a:cs typeface="Calibri"/>
                <a:sym typeface="Calibri"/>
              </a:rPr>
              <a:t>Jet Propulsion Laboratory, California Institute of Technology</a:t>
            </a:r>
            <a:endParaRPr/>
          </a:p>
          <a:p>
            <a:pPr indent="0" lvl="0" marL="0" marR="0" rtl="0" algn="ctr">
              <a:spcBef>
                <a:spcPts val="0"/>
              </a:spcBef>
              <a:spcAft>
                <a:spcPts val="0"/>
              </a:spcAft>
              <a:buNone/>
            </a:pPr>
            <a:r>
              <a:rPr baseline="30000" lang="en-US" sz="1800">
                <a:solidFill>
                  <a:schemeClr val="dk1"/>
                </a:solidFill>
                <a:latin typeface="Calibri"/>
                <a:ea typeface="Calibri"/>
                <a:cs typeface="Calibri"/>
                <a:sym typeface="Calibri"/>
              </a:rPr>
              <a:t>2</a:t>
            </a:r>
            <a:r>
              <a:rPr lang="en-US" sz="1800">
                <a:solidFill>
                  <a:schemeClr val="dk1"/>
                </a:solidFill>
                <a:latin typeface="Calibri"/>
                <a:ea typeface="Calibri"/>
                <a:cs typeface="Calibri"/>
                <a:sym typeface="Calibri"/>
              </a:rPr>
              <a:t>Delft University of Technology</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8" name="Google Shape;528;p1"/>
          <p:cNvSpPr txBox="1"/>
          <p:nvPr/>
        </p:nvSpPr>
        <p:spPr>
          <a:xfrm>
            <a:off x="740797" y="6174640"/>
            <a:ext cx="10710406"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000000"/>
                </a:solidFill>
                <a:latin typeface="Times New Roman"/>
                <a:ea typeface="Times New Roman"/>
                <a:cs typeface="Times New Roman"/>
                <a:sym typeface="Times New Roman"/>
              </a:rPr>
              <a:t>© 2023 California Institute of Technology. Government sponsorship acknowledged.</a:t>
            </a:r>
            <a:endParaRPr/>
          </a:p>
          <a:p>
            <a:pPr indent="0" lvl="0" marL="0" marR="0" rtl="0" algn="ctr">
              <a:spcBef>
                <a:spcPts val="0"/>
              </a:spcBef>
              <a:spcAft>
                <a:spcPts val="0"/>
              </a:spcAft>
              <a:buNone/>
            </a:pPr>
            <a:r>
              <a:rPr lang="en-US" sz="1800">
                <a:solidFill>
                  <a:schemeClr val="dk1"/>
                </a:solidFill>
                <a:latin typeface="Times New Roman"/>
                <a:ea typeface="Times New Roman"/>
                <a:cs typeface="Times New Roman"/>
                <a:sym typeface="Times New Roman"/>
              </a:rPr>
              <a:t>This document has been reviewed and determined not to contain export controlled technical data.</a:t>
            </a:r>
            <a:endParaRPr/>
          </a:p>
          <a:p>
            <a:pPr indent="0" lvl="0" marL="0" marR="0" rtl="0" algn="ctr">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00" name="Shape 2600"/>
        <p:cNvGrpSpPr/>
        <p:nvPr/>
      </p:nvGrpSpPr>
      <p:grpSpPr>
        <a:xfrm>
          <a:off x="0" y="0"/>
          <a:ext cx="0" cy="0"/>
          <a:chOff x="0" y="0"/>
          <a:chExt cx="0" cy="0"/>
        </a:xfrm>
      </p:grpSpPr>
      <p:sp>
        <p:nvSpPr>
          <p:cNvPr id="2601" name="Google Shape;2601;p10"/>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800" u="none" cap="none" strike="noStrike">
              <a:solidFill>
                <a:srgbClr val="000000"/>
              </a:solidFill>
              <a:latin typeface="Calibri"/>
              <a:ea typeface="Calibri"/>
              <a:cs typeface="Calibri"/>
              <a:sym typeface="Calibri"/>
            </a:endParaRPr>
          </a:p>
        </p:txBody>
      </p:sp>
      <p:sp>
        <p:nvSpPr>
          <p:cNvPr id="2602" name="Google Shape;2602;p10"/>
          <p:cNvSpPr/>
          <p:nvPr/>
        </p:nvSpPr>
        <p:spPr>
          <a:xfrm>
            <a:off x="10160000" y="4796172"/>
            <a:ext cx="167706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Roboto Light"/>
              <a:buNone/>
            </a:pPr>
            <a:r>
              <a:rPr b="0" i="0" lang="en-US" sz="2400" u="none" cap="none" strike="noStrike">
                <a:solidFill>
                  <a:srgbClr val="FFFFFF"/>
                </a:solidFill>
                <a:latin typeface="Roboto Light"/>
                <a:ea typeface="Roboto Light"/>
                <a:cs typeface="Roboto Light"/>
                <a:sym typeface="Roboto Light"/>
              </a:rPr>
              <a:t>Credit: ESA</a:t>
            </a:r>
            <a:endParaRPr b="0" i="0" sz="2400" u="none" cap="none" strike="noStrike">
              <a:solidFill>
                <a:srgbClr val="FFFFFF"/>
              </a:solidFill>
              <a:latin typeface="Calibri"/>
              <a:ea typeface="Calibri"/>
              <a:cs typeface="Calibri"/>
              <a:sym typeface="Calibri"/>
            </a:endParaRPr>
          </a:p>
        </p:txBody>
      </p:sp>
      <p:sp>
        <p:nvSpPr>
          <p:cNvPr id="2603" name="Google Shape;2603;p10"/>
          <p:cNvSpPr txBox="1"/>
          <p:nvPr/>
        </p:nvSpPr>
        <p:spPr>
          <a:xfrm>
            <a:off x="0" y="24046"/>
            <a:ext cx="463731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C000"/>
              </a:buClr>
              <a:buSzPts val="2400"/>
              <a:buFont typeface="Roboto Light"/>
              <a:buNone/>
            </a:pPr>
            <a:r>
              <a:rPr b="0" i="0" lang="en-US" sz="2400" u="none" cap="none" strike="noStrike">
                <a:solidFill>
                  <a:srgbClr val="FFC000"/>
                </a:solidFill>
                <a:latin typeface="Roboto Light"/>
                <a:ea typeface="Roboto Light"/>
                <a:cs typeface="Roboto Light"/>
                <a:sym typeface="Roboto Light"/>
              </a:rPr>
              <a:t>Copernicus Imaging Microwave Radiometer (CIMR)</a:t>
            </a:r>
            <a:endParaRPr/>
          </a:p>
        </p:txBody>
      </p:sp>
      <p:sp>
        <p:nvSpPr>
          <p:cNvPr id="2604" name="Google Shape;2604;p10"/>
          <p:cNvSpPr txBox="1"/>
          <p:nvPr/>
        </p:nvSpPr>
        <p:spPr>
          <a:xfrm>
            <a:off x="183819" y="1488921"/>
            <a:ext cx="4813962" cy="5078313"/>
          </a:xfrm>
          <a:prstGeom prst="rect">
            <a:avLst/>
          </a:prstGeom>
          <a:solidFill>
            <a:schemeClr val="dk1">
              <a:alpha val="34901"/>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Roboto Light"/>
              <a:buNone/>
            </a:pPr>
            <a:r>
              <a:rPr b="0" i="0" lang="en-US" sz="1800" u="none" cap="none" strike="noStrike">
                <a:solidFill>
                  <a:srgbClr val="FFFFFF"/>
                </a:solidFill>
                <a:latin typeface="Roboto Light"/>
                <a:ea typeface="Roboto Light"/>
                <a:cs typeface="Roboto Light"/>
                <a:sym typeface="Roboto Light"/>
              </a:rPr>
              <a:t>ESA Copernicus Sentinel expansion mission</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FFFFF"/>
              </a:buClr>
              <a:buSzPts val="1800"/>
              <a:buFont typeface="Roboto Light"/>
              <a:buNone/>
            </a:pPr>
            <a:r>
              <a:rPr b="0" i="0" lang="en-US" sz="1800" u="none" cap="none" strike="noStrike">
                <a:solidFill>
                  <a:srgbClr val="FFFFFF"/>
                </a:solidFill>
                <a:latin typeface="Roboto Light"/>
                <a:ea typeface="Roboto Light"/>
                <a:cs typeface="Roboto Light"/>
                <a:sym typeface="Roboto Light"/>
              </a:rPr>
              <a:t>High-resolution 1.4-36 GHz conical imaging radiometer with polarimetric channels for ocean vector winds</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FFFFF"/>
              </a:buClr>
              <a:buSzPts val="1800"/>
              <a:buFont typeface="Roboto Light"/>
              <a:buNone/>
            </a:pPr>
            <a:r>
              <a:rPr b="0" i="0" lang="en-US" sz="1800" u="none" cap="none" strike="noStrike">
                <a:solidFill>
                  <a:srgbClr val="FFFFFF"/>
                </a:solidFill>
                <a:latin typeface="Roboto Light"/>
                <a:ea typeface="Roboto Light"/>
                <a:cs typeface="Roboto Light"/>
                <a:sym typeface="Roboto Light"/>
              </a:rPr>
              <a:t>Features rotating 8m mesh reflector</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FFFFF"/>
              </a:buClr>
              <a:buSzPts val="1800"/>
              <a:buFont typeface="Roboto Light"/>
              <a:buNone/>
            </a:pPr>
            <a:r>
              <a:rPr b="0" i="0" lang="en-US" sz="1800" u="none" cap="none" strike="noStrike">
                <a:solidFill>
                  <a:srgbClr val="FFFFFF"/>
                </a:solidFill>
                <a:latin typeface="Roboto Light"/>
                <a:ea typeface="Roboto Light"/>
                <a:cs typeface="Roboto Light"/>
                <a:sym typeface="Roboto Light"/>
              </a:rPr>
              <a:t>Wind requirement:  &lt;2m/s and 20</a:t>
            </a:r>
            <a:r>
              <a:rPr b="0" baseline="30000" i="0" lang="en-US" sz="1800" u="none" cap="none" strike="noStrike">
                <a:solidFill>
                  <a:srgbClr val="FFFFFF"/>
                </a:solidFill>
                <a:latin typeface="Roboto Light"/>
                <a:ea typeface="Roboto Light"/>
                <a:cs typeface="Roboto Light"/>
                <a:sym typeface="Roboto Light"/>
              </a:rPr>
              <a:t>o </a:t>
            </a:r>
            <a:r>
              <a:rPr b="0" i="0" lang="en-US" sz="1800" u="none" cap="none" strike="noStrike">
                <a:solidFill>
                  <a:srgbClr val="FFFFFF"/>
                </a:solidFill>
                <a:latin typeface="Roboto Light"/>
                <a:ea typeface="Roboto Light"/>
                <a:cs typeface="Roboto Light"/>
                <a:sym typeface="Roboto Light"/>
              </a:rPr>
              <a:t>at 40km resolution (CIMR MRD)</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FFFFF"/>
              </a:buClr>
              <a:buSzPts val="1800"/>
              <a:buFont typeface="Roboto Light"/>
              <a:buNone/>
            </a:pPr>
            <a:r>
              <a:rPr b="0" i="0" lang="en-US" sz="1800" u="none" cap="none" strike="noStrike">
                <a:solidFill>
                  <a:srgbClr val="FFFFFF"/>
                </a:solidFill>
                <a:latin typeface="Roboto Light"/>
                <a:ea typeface="Roboto Light"/>
                <a:cs typeface="Roboto Light"/>
                <a:sym typeface="Roboto Light"/>
              </a:rPr>
              <a:t>Good for winds in rain and extreme events</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FFFFF"/>
              </a:buClr>
              <a:buSzPts val="1800"/>
              <a:buFont typeface="Roboto Light"/>
              <a:buNone/>
            </a:pPr>
            <a:r>
              <a:rPr b="0" i="0" lang="en-US" sz="1800" u="none" cap="none" strike="noStrike">
                <a:solidFill>
                  <a:srgbClr val="FFFFFF"/>
                </a:solidFill>
                <a:latin typeface="Roboto Light"/>
                <a:ea typeface="Roboto Light"/>
                <a:cs typeface="Roboto Light"/>
                <a:sym typeface="Roboto Light"/>
              </a:rPr>
              <a:t>Launch: &gt;2025</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FFFFF"/>
              </a:buClr>
              <a:buSzPts val="1800"/>
              <a:buFont typeface="Roboto Light"/>
              <a:buNone/>
            </a:pPr>
            <a:r>
              <a:rPr b="0" i="0" lang="en-US" sz="1800" u="none" cap="none" strike="noStrike">
                <a:solidFill>
                  <a:srgbClr val="FFFFFF"/>
                </a:solidFill>
                <a:latin typeface="Roboto Light"/>
                <a:ea typeface="Roboto Light"/>
                <a:cs typeface="Roboto Light"/>
                <a:sym typeface="Roboto Light"/>
              </a:rPr>
              <a:t>Data available through ESA</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Roboto Light"/>
              <a:ea typeface="Roboto Light"/>
              <a:cs typeface="Roboto Light"/>
              <a:sym typeface="Roboto Light"/>
            </a:endParaRPr>
          </a:p>
        </p:txBody>
      </p:sp>
      <p:pic>
        <p:nvPicPr>
          <p:cNvPr id="2605" name="Google Shape;2605;p10"/>
          <p:cNvPicPr preferRelativeResize="0"/>
          <p:nvPr/>
        </p:nvPicPr>
        <p:blipFill rotWithShape="1">
          <a:blip r:embed="rId3">
            <a:alphaModFix/>
          </a:blip>
          <a:srcRect b="0" l="0" r="0" t="-808"/>
          <a:stretch/>
        </p:blipFill>
        <p:spPr>
          <a:xfrm>
            <a:off x="6202950" y="-39704"/>
            <a:ext cx="5989050" cy="4835876"/>
          </a:xfrm>
          <a:prstGeom prst="rect">
            <a:avLst/>
          </a:prstGeom>
          <a:noFill/>
          <a:ln>
            <a:noFill/>
          </a:ln>
        </p:spPr>
      </p:pic>
      <p:sp>
        <p:nvSpPr>
          <p:cNvPr id="2606" name="Google Shape;2606;p10"/>
          <p:cNvSpPr txBox="1"/>
          <p:nvPr/>
        </p:nvSpPr>
        <p:spPr>
          <a:xfrm>
            <a:off x="201171" y="6308209"/>
            <a:ext cx="214116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Source: Craig Dalton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1" name="Shape 2611"/>
        <p:cNvGrpSpPr/>
        <p:nvPr/>
      </p:nvGrpSpPr>
      <p:grpSpPr>
        <a:xfrm>
          <a:off x="0" y="0"/>
          <a:ext cx="0" cy="0"/>
          <a:chOff x="0" y="0"/>
          <a:chExt cx="0" cy="0"/>
        </a:xfrm>
      </p:grpSpPr>
      <p:pic>
        <p:nvPicPr>
          <p:cNvPr id="2612" name="Google Shape;2612;p11"/>
          <p:cNvPicPr preferRelativeResize="0"/>
          <p:nvPr/>
        </p:nvPicPr>
        <p:blipFill rotWithShape="1">
          <a:blip r:embed="rId3">
            <a:alphaModFix/>
          </a:blip>
          <a:srcRect b="17920" l="0" r="0" t="22368"/>
          <a:stretch/>
        </p:blipFill>
        <p:spPr>
          <a:xfrm>
            <a:off x="4953743" y="3019424"/>
            <a:ext cx="7039999" cy="3152776"/>
          </a:xfrm>
          <a:prstGeom prst="rect">
            <a:avLst/>
          </a:prstGeom>
          <a:noFill/>
          <a:ln>
            <a:noFill/>
          </a:ln>
        </p:spPr>
      </p:pic>
      <p:pic>
        <p:nvPicPr>
          <p:cNvPr id="2613" name="Google Shape;2613;p11"/>
          <p:cNvPicPr preferRelativeResize="0"/>
          <p:nvPr/>
        </p:nvPicPr>
        <p:blipFill rotWithShape="1">
          <a:blip r:embed="rId4">
            <a:alphaModFix/>
          </a:blip>
          <a:srcRect b="17917" l="0" r="0" t="22386"/>
          <a:stretch/>
        </p:blipFill>
        <p:spPr>
          <a:xfrm>
            <a:off x="4953741" y="3019426"/>
            <a:ext cx="7041600" cy="3152777"/>
          </a:xfrm>
          <a:prstGeom prst="rect">
            <a:avLst/>
          </a:prstGeom>
          <a:noFill/>
          <a:ln>
            <a:noFill/>
          </a:ln>
        </p:spPr>
      </p:pic>
      <p:pic>
        <p:nvPicPr>
          <p:cNvPr id="2614" name="Google Shape;2614;p11"/>
          <p:cNvPicPr preferRelativeResize="0"/>
          <p:nvPr/>
        </p:nvPicPr>
        <p:blipFill rotWithShape="1">
          <a:blip r:embed="rId5">
            <a:alphaModFix/>
          </a:blip>
          <a:srcRect b="17917" l="0" r="0" t="22386"/>
          <a:stretch/>
        </p:blipFill>
        <p:spPr>
          <a:xfrm>
            <a:off x="4953741" y="3019425"/>
            <a:ext cx="7041600" cy="3152776"/>
          </a:xfrm>
          <a:prstGeom prst="rect">
            <a:avLst/>
          </a:prstGeom>
          <a:noFill/>
          <a:ln>
            <a:noFill/>
          </a:ln>
        </p:spPr>
      </p:pic>
      <p:pic>
        <p:nvPicPr>
          <p:cNvPr id="2615" name="Google Shape;2615;p11"/>
          <p:cNvPicPr preferRelativeResize="0"/>
          <p:nvPr/>
        </p:nvPicPr>
        <p:blipFill rotWithShape="1">
          <a:blip r:embed="rId6">
            <a:alphaModFix/>
          </a:blip>
          <a:srcRect b="17917" l="0" r="0" t="22386"/>
          <a:stretch/>
        </p:blipFill>
        <p:spPr>
          <a:xfrm>
            <a:off x="4953741" y="3019425"/>
            <a:ext cx="7041600" cy="3152776"/>
          </a:xfrm>
          <a:prstGeom prst="rect">
            <a:avLst/>
          </a:prstGeom>
          <a:noFill/>
          <a:ln>
            <a:noFill/>
          </a:ln>
        </p:spPr>
      </p:pic>
      <p:sp>
        <p:nvSpPr>
          <p:cNvPr id="2616" name="Google Shape;2616;p11"/>
          <p:cNvSpPr/>
          <p:nvPr/>
        </p:nvSpPr>
        <p:spPr>
          <a:xfrm>
            <a:off x="10023937" y="5181597"/>
            <a:ext cx="1788851" cy="990600"/>
          </a:xfrm>
          <a:custGeom>
            <a:rect b="b" l="l" r="r" t="t"/>
            <a:pathLst>
              <a:path extrusionOk="0" h="735806" w="1328737">
                <a:moveTo>
                  <a:pt x="0" y="735806"/>
                </a:moveTo>
                <a:lnTo>
                  <a:pt x="1328737" y="0"/>
                </a:lnTo>
                <a:cubicBezTo>
                  <a:pt x="1326356" y="245269"/>
                  <a:pt x="1323974" y="490537"/>
                  <a:pt x="1321593" y="735806"/>
                </a:cubicBezTo>
                <a:lnTo>
                  <a:pt x="0" y="735806"/>
                </a:lnTo>
                <a:close/>
              </a:path>
            </a:pathLst>
          </a:cu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FFFFFF"/>
              </a:solidFill>
              <a:latin typeface="Calibri"/>
              <a:ea typeface="Calibri"/>
              <a:cs typeface="Calibri"/>
              <a:sym typeface="Calibri"/>
            </a:endParaRPr>
          </a:p>
        </p:txBody>
      </p:sp>
      <p:sp>
        <p:nvSpPr>
          <p:cNvPr id="2617" name="Google Shape;2617;p11"/>
          <p:cNvSpPr txBox="1"/>
          <p:nvPr>
            <p:ph type="title"/>
          </p:nvPr>
        </p:nvSpPr>
        <p:spPr>
          <a:xfrm>
            <a:off x="242006" y="175479"/>
            <a:ext cx="11321923" cy="72866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EE10 HARMONY observation concept: stereo phase</a:t>
            </a:r>
            <a:endParaRPr/>
          </a:p>
        </p:txBody>
      </p:sp>
      <p:sp>
        <p:nvSpPr>
          <p:cNvPr id="2618" name="Google Shape;2618;p11"/>
          <p:cNvSpPr/>
          <p:nvPr/>
        </p:nvSpPr>
        <p:spPr>
          <a:xfrm>
            <a:off x="8173315" y="1245421"/>
            <a:ext cx="2543277" cy="3369187"/>
          </a:xfrm>
          <a:custGeom>
            <a:rect b="b" l="l" r="r" t="t"/>
            <a:pathLst>
              <a:path extrusionOk="0" h="2526890" w="1907458">
                <a:moveTo>
                  <a:pt x="766917" y="0"/>
                </a:moveTo>
                <a:lnTo>
                  <a:pt x="0" y="2526890"/>
                </a:lnTo>
                <a:lnTo>
                  <a:pt x="1907458" y="2507225"/>
                </a:lnTo>
                <a:lnTo>
                  <a:pt x="766917" y="0"/>
                </a:lnTo>
                <a:close/>
              </a:path>
            </a:pathLst>
          </a:custGeom>
          <a:gradFill>
            <a:gsLst>
              <a:gs pos="0">
                <a:srgbClr val="FA1EF5">
                  <a:alpha val="51764"/>
                </a:srgbClr>
              </a:gs>
              <a:gs pos="100000">
                <a:srgbClr val="FB69F8">
                  <a:alpha val="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FFFFFF"/>
              </a:solidFill>
              <a:latin typeface="Calibri"/>
              <a:ea typeface="Calibri"/>
              <a:cs typeface="Calibri"/>
              <a:sym typeface="Calibri"/>
            </a:endParaRPr>
          </a:p>
        </p:txBody>
      </p:sp>
      <p:sp>
        <p:nvSpPr>
          <p:cNvPr id="2619" name="Google Shape;2619;p11"/>
          <p:cNvSpPr/>
          <p:nvPr/>
        </p:nvSpPr>
        <p:spPr>
          <a:xfrm>
            <a:off x="8396180" y="1396016"/>
            <a:ext cx="3289603" cy="3349688"/>
          </a:xfrm>
          <a:custGeom>
            <a:rect b="b" l="l" r="r" t="t"/>
            <a:pathLst>
              <a:path extrusionOk="0" h="2340077" w="2349909">
                <a:moveTo>
                  <a:pt x="2349909" y="0"/>
                </a:moveTo>
                <a:lnTo>
                  <a:pt x="1671484" y="2340077"/>
                </a:lnTo>
                <a:lnTo>
                  <a:pt x="0" y="1858297"/>
                </a:lnTo>
                <a:lnTo>
                  <a:pt x="2349909" y="0"/>
                </a:lnTo>
                <a:close/>
              </a:path>
            </a:pathLst>
          </a:custGeom>
          <a:gradFill>
            <a:gsLst>
              <a:gs pos="0">
                <a:srgbClr val="4472C4">
                  <a:alpha val="24705"/>
                </a:srgbClr>
              </a:gs>
              <a:gs pos="75000">
                <a:srgbClr val="0098DB">
                  <a:alpha val="0"/>
                </a:srgbClr>
              </a:gs>
              <a:gs pos="100000">
                <a:srgbClr val="4472C4">
                  <a:alpha val="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FFFFFF"/>
              </a:solidFill>
              <a:latin typeface="Calibri"/>
              <a:ea typeface="Calibri"/>
              <a:cs typeface="Calibri"/>
              <a:sym typeface="Calibri"/>
            </a:endParaRPr>
          </a:p>
        </p:txBody>
      </p:sp>
      <p:sp>
        <p:nvSpPr>
          <p:cNvPr id="2620" name="Google Shape;2620;p11"/>
          <p:cNvSpPr/>
          <p:nvPr/>
        </p:nvSpPr>
        <p:spPr>
          <a:xfrm flipH="1">
            <a:off x="6556079" y="1416294"/>
            <a:ext cx="3604932" cy="3120103"/>
          </a:xfrm>
          <a:custGeom>
            <a:rect b="b" l="l" r="r" t="t"/>
            <a:pathLst>
              <a:path extrusionOk="0" h="2340077" w="2349909">
                <a:moveTo>
                  <a:pt x="2349909" y="0"/>
                </a:moveTo>
                <a:lnTo>
                  <a:pt x="1671484" y="2340077"/>
                </a:lnTo>
                <a:lnTo>
                  <a:pt x="0" y="1858297"/>
                </a:lnTo>
                <a:lnTo>
                  <a:pt x="2349909" y="0"/>
                </a:lnTo>
                <a:close/>
              </a:path>
            </a:pathLst>
          </a:custGeom>
          <a:gradFill>
            <a:gsLst>
              <a:gs pos="0">
                <a:srgbClr val="4472C4">
                  <a:alpha val="24705"/>
                </a:srgbClr>
              </a:gs>
              <a:gs pos="75000">
                <a:srgbClr val="0098DB">
                  <a:alpha val="0"/>
                </a:srgbClr>
              </a:gs>
              <a:gs pos="100000">
                <a:srgbClr val="4472C4">
                  <a:alpha val="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FFFFFF"/>
              </a:solidFill>
              <a:latin typeface="Calibri"/>
              <a:ea typeface="Calibri"/>
              <a:cs typeface="Calibri"/>
              <a:sym typeface="Calibri"/>
            </a:endParaRPr>
          </a:p>
        </p:txBody>
      </p:sp>
      <p:sp>
        <p:nvSpPr>
          <p:cNvPr id="2621" name="Google Shape;2621;p11"/>
          <p:cNvSpPr/>
          <p:nvPr/>
        </p:nvSpPr>
        <p:spPr>
          <a:xfrm>
            <a:off x="9076478" y="1848127"/>
            <a:ext cx="342257" cy="574516"/>
          </a:xfrm>
          <a:prstGeom prst="upDownArrow">
            <a:avLst>
              <a:gd fmla="val 50000" name="adj1"/>
              <a:gd fmla="val 50000" name="adj2"/>
            </a:avLst>
          </a:prstGeom>
          <a:solidFill>
            <a:srgbClr val="FF00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FFFFFF"/>
              </a:solidFill>
              <a:latin typeface="Calibri"/>
              <a:ea typeface="Calibri"/>
              <a:cs typeface="Calibri"/>
              <a:sym typeface="Calibri"/>
            </a:endParaRPr>
          </a:p>
        </p:txBody>
      </p:sp>
      <p:sp>
        <p:nvSpPr>
          <p:cNvPr id="2622" name="Google Shape;2622;p11"/>
          <p:cNvSpPr/>
          <p:nvPr/>
        </p:nvSpPr>
        <p:spPr>
          <a:xfrm rot="2350940">
            <a:off x="10986176" y="1990049"/>
            <a:ext cx="293857" cy="447224"/>
          </a:xfrm>
          <a:prstGeom prst="upArrow">
            <a:avLst>
              <a:gd fmla="val 50000" name="adj1"/>
              <a:gd fmla="val 50000" name="adj2"/>
            </a:avLst>
          </a:prstGeom>
          <a:solidFill>
            <a:schemeClr val="accent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FFFFFF"/>
              </a:solidFill>
              <a:latin typeface="Calibri"/>
              <a:ea typeface="Calibri"/>
              <a:cs typeface="Calibri"/>
              <a:sym typeface="Calibri"/>
            </a:endParaRPr>
          </a:p>
        </p:txBody>
      </p:sp>
      <p:sp>
        <p:nvSpPr>
          <p:cNvPr id="2623" name="Google Shape;2623;p11"/>
          <p:cNvSpPr/>
          <p:nvPr/>
        </p:nvSpPr>
        <p:spPr>
          <a:xfrm rot="-2286851">
            <a:off x="6956317" y="1989583"/>
            <a:ext cx="293857" cy="447224"/>
          </a:xfrm>
          <a:prstGeom prst="upArrow">
            <a:avLst>
              <a:gd fmla="val 50000" name="adj1"/>
              <a:gd fmla="val 50000" name="adj2"/>
            </a:avLst>
          </a:prstGeom>
          <a:solidFill>
            <a:schemeClr val="accent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FFFFFF"/>
              </a:solidFill>
              <a:latin typeface="Calibri"/>
              <a:ea typeface="Calibri"/>
              <a:cs typeface="Calibri"/>
              <a:sym typeface="Calibri"/>
            </a:endParaRPr>
          </a:p>
        </p:txBody>
      </p:sp>
      <p:pic>
        <p:nvPicPr>
          <p:cNvPr id="2624" name="Google Shape;2624;p11"/>
          <p:cNvPicPr preferRelativeResize="0"/>
          <p:nvPr/>
        </p:nvPicPr>
        <p:blipFill rotWithShape="1">
          <a:blip r:embed="rId7">
            <a:alphaModFix/>
          </a:blip>
          <a:srcRect b="0" l="0" r="0" t="0"/>
          <a:stretch/>
        </p:blipFill>
        <p:spPr>
          <a:xfrm rot="-757998">
            <a:off x="5933676" y="1067701"/>
            <a:ext cx="1062429" cy="398411"/>
          </a:xfrm>
          <a:prstGeom prst="rect">
            <a:avLst/>
          </a:prstGeom>
          <a:noFill/>
          <a:ln>
            <a:noFill/>
          </a:ln>
        </p:spPr>
      </p:pic>
      <p:pic>
        <p:nvPicPr>
          <p:cNvPr id="2625" name="Google Shape;2625;p11"/>
          <p:cNvPicPr preferRelativeResize="0"/>
          <p:nvPr/>
        </p:nvPicPr>
        <p:blipFill rotWithShape="1">
          <a:blip r:embed="rId7">
            <a:alphaModFix/>
          </a:blip>
          <a:srcRect b="0" l="0" r="0" t="0"/>
          <a:stretch/>
        </p:blipFill>
        <p:spPr>
          <a:xfrm rot="942005">
            <a:off x="11167190" y="1031520"/>
            <a:ext cx="1062429" cy="398411"/>
          </a:xfrm>
          <a:prstGeom prst="rect">
            <a:avLst/>
          </a:prstGeom>
          <a:noFill/>
          <a:ln>
            <a:noFill/>
          </a:ln>
        </p:spPr>
      </p:pic>
      <p:pic>
        <p:nvPicPr>
          <p:cNvPr id="2626" name="Google Shape;2626;p11"/>
          <p:cNvPicPr preferRelativeResize="0"/>
          <p:nvPr/>
        </p:nvPicPr>
        <p:blipFill rotWithShape="1">
          <a:blip r:embed="rId8">
            <a:alphaModFix/>
          </a:blip>
          <a:srcRect b="0" l="0" r="0" t="0"/>
          <a:stretch/>
        </p:blipFill>
        <p:spPr>
          <a:xfrm rot="-1238202">
            <a:off x="8239462" y="656954"/>
            <a:ext cx="1355639" cy="631252"/>
          </a:xfrm>
          <a:prstGeom prst="rect">
            <a:avLst/>
          </a:prstGeom>
          <a:noFill/>
          <a:ln>
            <a:noFill/>
          </a:ln>
        </p:spPr>
      </p:pic>
      <p:sp>
        <p:nvSpPr>
          <p:cNvPr id="2627" name="Google Shape;2627;p11"/>
          <p:cNvSpPr txBox="1"/>
          <p:nvPr/>
        </p:nvSpPr>
        <p:spPr>
          <a:xfrm>
            <a:off x="610077" y="1577472"/>
            <a:ext cx="4182317" cy="441605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5C8AE"/>
              </a:buClr>
              <a:buSzPts val="1400"/>
              <a:buFont typeface="Arial"/>
              <a:buNone/>
            </a:pPr>
            <a:r>
              <a:rPr lang="en-US" sz="1400">
                <a:solidFill>
                  <a:srgbClr val="335E6F"/>
                </a:solidFill>
                <a:latin typeface="Arial"/>
                <a:ea typeface="Arial"/>
                <a:cs typeface="Arial"/>
                <a:sym typeface="Arial"/>
              </a:rPr>
              <a:t>Exploit Sentinel-1</a:t>
            </a:r>
            <a:endParaRPr/>
          </a:p>
          <a:p>
            <a:pPr indent="0" lvl="0" marL="0" marR="0" rtl="0" algn="l">
              <a:lnSpc>
                <a:spcPct val="100000"/>
              </a:lnSpc>
              <a:spcBef>
                <a:spcPts val="1500"/>
              </a:spcBef>
              <a:spcAft>
                <a:spcPts val="0"/>
              </a:spcAft>
              <a:buClr>
                <a:srgbClr val="75C8AE"/>
              </a:buClr>
              <a:buSzPts val="1400"/>
              <a:buFont typeface="Arial"/>
              <a:buNone/>
            </a:pPr>
            <a:r>
              <a:rPr b="1" lang="en-US" sz="1400">
                <a:solidFill>
                  <a:srgbClr val="335E6F"/>
                </a:solidFill>
                <a:latin typeface="Arial"/>
                <a:ea typeface="Arial"/>
                <a:cs typeface="Arial"/>
                <a:sym typeface="Arial"/>
              </a:rPr>
              <a:t>Add tandem satellites</a:t>
            </a:r>
            <a:endParaRPr/>
          </a:p>
          <a:p>
            <a:pPr indent="0" lvl="0" marL="0" marR="0" rtl="0" algn="l">
              <a:lnSpc>
                <a:spcPct val="100000"/>
              </a:lnSpc>
              <a:spcBef>
                <a:spcPts val="1500"/>
              </a:spcBef>
              <a:spcAft>
                <a:spcPts val="0"/>
              </a:spcAft>
              <a:buClr>
                <a:srgbClr val="75C8AE"/>
              </a:buClr>
              <a:buSzPts val="1400"/>
              <a:buFont typeface="Arial"/>
              <a:buNone/>
            </a:pPr>
            <a:r>
              <a:rPr lang="en-US" sz="1400">
                <a:solidFill>
                  <a:srgbClr val="335E6F"/>
                </a:solidFill>
                <a:latin typeface="Arial"/>
                <a:ea typeface="Arial"/>
                <a:cs typeface="Arial"/>
                <a:sym typeface="Arial"/>
              </a:rPr>
              <a:t>Line-of-sight diversity for </a:t>
            </a:r>
            <a:r>
              <a:rPr b="1" lang="en-US" sz="1400">
                <a:solidFill>
                  <a:srgbClr val="335E6F"/>
                </a:solidFill>
                <a:latin typeface="Arial"/>
                <a:ea typeface="Arial"/>
                <a:cs typeface="Arial"/>
                <a:sym typeface="Arial"/>
              </a:rPr>
              <a:t>high resolution (km)</a:t>
            </a:r>
            <a:endParaRPr/>
          </a:p>
          <a:p>
            <a:pPr indent="0" lvl="0" marL="0" marR="0" rtl="0" algn="l">
              <a:lnSpc>
                <a:spcPct val="100000"/>
              </a:lnSpc>
              <a:spcBef>
                <a:spcPts val="1500"/>
              </a:spcBef>
              <a:spcAft>
                <a:spcPts val="0"/>
              </a:spcAft>
              <a:buClr>
                <a:srgbClr val="75C8AE"/>
              </a:buClr>
              <a:buSzPts val="1400"/>
              <a:buFont typeface="Arial"/>
              <a:buChar char="•"/>
            </a:pPr>
            <a:r>
              <a:rPr lang="en-US" sz="1400">
                <a:solidFill>
                  <a:srgbClr val="335E6F"/>
                </a:solidFill>
                <a:latin typeface="Arial"/>
                <a:ea typeface="Arial"/>
                <a:cs typeface="Arial"/>
                <a:sym typeface="Arial"/>
              </a:rPr>
              <a:t>Ocean surface </a:t>
            </a:r>
            <a:r>
              <a:rPr b="1" lang="en-US" sz="1400">
                <a:solidFill>
                  <a:srgbClr val="335E6F"/>
                </a:solidFill>
                <a:latin typeface="Arial"/>
                <a:ea typeface="Arial"/>
                <a:cs typeface="Arial"/>
                <a:sym typeface="Arial"/>
              </a:rPr>
              <a:t>vector</a:t>
            </a:r>
            <a:r>
              <a:rPr lang="en-US" sz="1400">
                <a:solidFill>
                  <a:srgbClr val="335E6F"/>
                </a:solidFill>
                <a:latin typeface="Arial"/>
                <a:ea typeface="Arial"/>
                <a:cs typeface="Arial"/>
                <a:sym typeface="Arial"/>
              </a:rPr>
              <a:t> motion (Doppler)</a:t>
            </a:r>
            <a:endParaRPr/>
          </a:p>
          <a:p>
            <a:pPr indent="0" lvl="0" marL="0" marR="0" rtl="0" algn="l">
              <a:lnSpc>
                <a:spcPct val="100000"/>
              </a:lnSpc>
              <a:spcBef>
                <a:spcPts val="1500"/>
              </a:spcBef>
              <a:spcAft>
                <a:spcPts val="0"/>
              </a:spcAft>
              <a:buClr>
                <a:srgbClr val="75C8AE"/>
              </a:buClr>
              <a:buSzPts val="1400"/>
              <a:buFont typeface="Arial"/>
              <a:buChar char="•"/>
            </a:pPr>
            <a:r>
              <a:rPr lang="en-US" sz="1400">
                <a:solidFill>
                  <a:srgbClr val="335E6F"/>
                </a:solidFill>
                <a:latin typeface="Arial"/>
                <a:ea typeface="Arial"/>
                <a:cs typeface="Arial"/>
                <a:sym typeface="Arial"/>
              </a:rPr>
              <a:t>Surface </a:t>
            </a:r>
            <a:r>
              <a:rPr b="1" lang="en-US" sz="1400">
                <a:solidFill>
                  <a:srgbClr val="335E6F"/>
                </a:solidFill>
                <a:latin typeface="Arial"/>
                <a:ea typeface="Arial"/>
                <a:cs typeface="Arial"/>
                <a:sym typeface="Arial"/>
              </a:rPr>
              <a:t>vector</a:t>
            </a:r>
            <a:r>
              <a:rPr lang="en-US" sz="1400">
                <a:solidFill>
                  <a:srgbClr val="335E6F"/>
                </a:solidFill>
                <a:latin typeface="Arial"/>
                <a:ea typeface="Arial"/>
                <a:cs typeface="Arial"/>
                <a:sym typeface="Arial"/>
              </a:rPr>
              <a:t> winds (scatterometry)</a:t>
            </a:r>
            <a:endParaRPr/>
          </a:p>
          <a:p>
            <a:pPr indent="0" lvl="0" marL="0" marR="0" rtl="0" algn="l">
              <a:lnSpc>
                <a:spcPct val="100000"/>
              </a:lnSpc>
              <a:spcBef>
                <a:spcPts val="1500"/>
              </a:spcBef>
              <a:spcAft>
                <a:spcPts val="0"/>
              </a:spcAft>
              <a:buClr>
                <a:srgbClr val="75C8AE"/>
              </a:buClr>
              <a:buSzPts val="1400"/>
              <a:buFont typeface="Arial"/>
              <a:buChar char="•"/>
            </a:pPr>
            <a:r>
              <a:rPr lang="en-US" sz="1400">
                <a:solidFill>
                  <a:srgbClr val="335E6F"/>
                </a:solidFill>
                <a:latin typeface="Arial"/>
                <a:ea typeface="Arial"/>
                <a:cs typeface="Arial"/>
                <a:sym typeface="Arial"/>
              </a:rPr>
              <a:t>Improved directional surface </a:t>
            </a:r>
            <a:r>
              <a:rPr b="1" lang="en-US" sz="1400">
                <a:solidFill>
                  <a:srgbClr val="335E6F"/>
                </a:solidFill>
                <a:latin typeface="Arial"/>
                <a:ea typeface="Arial"/>
                <a:cs typeface="Arial"/>
                <a:sym typeface="Arial"/>
              </a:rPr>
              <a:t>wave spectra</a:t>
            </a:r>
            <a:endParaRPr/>
          </a:p>
          <a:p>
            <a:pPr indent="0" lvl="0" marL="0" marR="0" rtl="0" algn="l">
              <a:lnSpc>
                <a:spcPct val="100000"/>
              </a:lnSpc>
              <a:spcBef>
                <a:spcPts val="1500"/>
              </a:spcBef>
              <a:spcAft>
                <a:spcPts val="0"/>
              </a:spcAft>
              <a:buClr>
                <a:srgbClr val="75C8AE"/>
              </a:buClr>
              <a:buSzPts val="1400"/>
              <a:buFont typeface="Arial"/>
              <a:buChar char="•"/>
            </a:pPr>
            <a:r>
              <a:rPr lang="en-US" sz="1400">
                <a:solidFill>
                  <a:srgbClr val="335E6F"/>
                </a:solidFill>
                <a:latin typeface="Arial"/>
                <a:ea typeface="Arial"/>
                <a:cs typeface="Arial"/>
                <a:sym typeface="Arial"/>
              </a:rPr>
              <a:t>Sea Surface (skin) Temperature (</a:t>
            </a:r>
            <a:r>
              <a:rPr b="1" lang="en-US" sz="1400">
                <a:solidFill>
                  <a:srgbClr val="335E6F"/>
                </a:solidFill>
                <a:latin typeface="Arial"/>
                <a:ea typeface="Arial"/>
                <a:cs typeface="Arial"/>
                <a:sym typeface="Arial"/>
              </a:rPr>
              <a:t>SST</a:t>
            </a:r>
            <a:r>
              <a:rPr lang="en-US" sz="1400">
                <a:solidFill>
                  <a:srgbClr val="335E6F"/>
                </a:solidFill>
                <a:latin typeface="Arial"/>
                <a:ea typeface="Arial"/>
                <a:cs typeface="Arial"/>
                <a:sym typeface="Arial"/>
              </a:rPr>
              <a:t>)</a:t>
            </a:r>
            <a:endParaRPr/>
          </a:p>
          <a:p>
            <a:pPr indent="0" lvl="0" marL="0" marR="0" rtl="0" algn="l">
              <a:lnSpc>
                <a:spcPct val="100000"/>
              </a:lnSpc>
              <a:spcBef>
                <a:spcPts val="1500"/>
              </a:spcBef>
              <a:spcAft>
                <a:spcPts val="0"/>
              </a:spcAft>
              <a:buClr>
                <a:srgbClr val="75C8AE"/>
              </a:buClr>
              <a:buSzPts val="1400"/>
              <a:buFont typeface="Arial"/>
              <a:buChar char="•"/>
            </a:pPr>
            <a:r>
              <a:rPr lang="en-US" sz="1400">
                <a:solidFill>
                  <a:srgbClr val="335E6F"/>
                </a:solidFill>
                <a:latin typeface="Arial"/>
                <a:ea typeface="Arial"/>
                <a:cs typeface="Arial"/>
                <a:sym typeface="Arial"/>
              </a:rPr>
              <a:t>Cloud-top </a:t>
            </a:r>
            <a:r>
              <a:rPr b="1" lang="en-US" sz="1400">
                <a:solidFill>
                  <a:srgbClr val="335E6F"/>
                </a:solidFill>
                <a:latin typeface="Arial"/>
                <a:ea typeface="Arial"/>
                <a:cs typeface="Arial"/>
                <a:sym typeface="Arial"/>
              </a:rPr>
              <a:t>motion</a:t>
            </a:r>
            <a:r>
              <a:rPr lang="en-US" sz="1400">
                <a:solidFill>
                  <a:srgbClr val="335E6F"/>
                </a:solidFill>
                <a:latin typeface="Arial"/>
                <a:ea typeface="Arial"/>
                <a:cs typeface="Arial"/>
                <a:sym typeface="Arial"/>
              </a:rPr>
              <a:t> (TIR time-lapse) and</a:t>
            </a:r>
            <a:br>
              <a:rPr lang="en-US" sz="1400">
                <a:solidFill>
                  <a:srgbClr val="335E6F"/>
                </a:solidFill>
                <a:latin typeface="Arial"/>
                <a:ea typeface="Arial"/>
                <a:cs typeface="Arial"/>
                <a:sym typeface="Arial"/>
              </a:rPr>
            </a:br>
            <a:r>
              <a:rPr lang="en-US" sz="1400">
                <a:solidFill>
                  <a:srgbClr val="335E6F"/>
                </a:solidFill>
                <a:latin typeface="Arial"/>
                <a:ea typeface="Arial"/>
                <a:cs typeface="Arial"/>
                <a:sym typeface="Arial"/>
              </a:rPr>
              <a:t>	 </a:t>
            </a:r>
            <a:r>
              <a:rPr b="1" lang="en-US" sz="1400">
                <a:solidFill>
                  <a:srgbClr val="335E6F"/>
                </a:solidFill>
                <a:latin typeface="Arial"/>
                <a:ea typeface="Arial"/>
                <a:cs typeface="Arial"/>
                <a:sym typeface="Arial"/>
              </a:rPr>
              <a:t>height</a:t>
            </a:r>
            <a:r>
              <a:rPr lang="en-US" sz="1400">
                <a:solidFill>
                  <a:srgbClr val="335E6F"/>
                </a:solidFill>
                <a:latin typeface="Arial"/>
                <a:ea typeface="Arial"/>
                <a:cs typeface="Arial"/>
                <a:sym typeface="Arial"/>
              </a:rPr>
              <a:t> (TIR parallax)</a:t>
            </a:r>
            <a:endParaRPr/>
          </a:p>
          <a:p>
            <a:pPr indent="0" lvl="0" marL="0" marR="0" rtl="0" algn="l">
              <a:lnSpc>
                <a:spcPct val="100000"/>
              </a:lnSpc>
              <a:spcBef>
                <a:spcPts val="1500"/>
              </a:spcBef>
              <a:spcAft>
                <a:spcPts val="0"/>
              </a:spcAft>
              <a:buClr>
                <a:srgbClr val="75C8AE"/>
              </a:buClr>
              <a:buSzPts val="1400"/>
              <a:buFont typeface="Arial"/>
              <a:buChar char="•"/>
            </a:pPr>
            <a:r>
              <a:rPr lang="en-US" sz="1400">
                <a:solidFill>
                  <a:srgbClr val="335E6F"/>
                </a:solidFill>
                <a:latin typeface="Arial"/>
                <a:ea typeface="Arial"/>
                <a:cs typeface="Arial"/>
                <a:sym typeface="Arial"/>
              </a:rPr>
              <a:t>Sea Ice / cryosphere application</a:t>
            </a:r>
            <a:endParaRPr/>
          </a:p>
          <a:p>
            <a:pPr indent="0" lvl="0" marL="0" marR="0" rtl="0" algn="l">
              <a:lnSpc>
                <a:spcPct val="100000"/>
              </a:lnSpc>
              <a:spcBef>
                <a:spcPts val="1500"/>
              </a:spcBef>
              <a:spcAft>
                <a:spcPts val="0"/>
              </a:spcAft>
              <a:buClr>
                <a:srgbClr val="75C8AE"/>
              </a:buClr>
              <a:buSzPts val="1800"/>
              <a:buFont typeface="Arial"/>
              <a:buChar char="•"/>
            </a:pPr>
            <a:r>
              <a:rPr lang="en-US" sz="1800">
                <a:solidFill>
                  <a:srgbClr val="335E6F"/>
                </a:solidFill>
                <a:latin typeface="Arial"/>
                <a:ea typeface="Arial"/>
                <a:cs typeface="Arial"/>
                <a:sym typeface="Arial"/>
              </a:rPr>
              <a:t>3-D surface deformation (DInSAR)</a:t>
            </a:r>
            <a:endParaRPr/>
          </a:p>
          <a:p>
            <a:pPr indent="114300" lvl="0" marL="0" marR="0" rtl="0" algn="l">
              <a:lnSpc>
                <a:spcPct val="100000"/>
              </a:lnSpc>
              <a:spcBef>
                <a:spcPts val="1500"/>
              </a:spcBef>
              <a:spcAft>
                <a:spcPts val="0"/>
              </a:spcAft>
              <a:buClr>
                <a:srgbClr val="75C8AE"/>
              </a:buClr>
              <a:buSzPts val="1800"/>
              <a:buFont typeface="Arial"/>
              <a:buNone/>
            </a:pPr>
            <a:r>
              <a:t/>
            </a:r>
            <a:endParaRPr sz="1800">
              <a:solidFill>
                <a:srgbClr val="E7E8E3"/>
              </a:solidFill>
              <a:latin typeface="Verdana"/>
              <a:ea typeface="Verdana"/>
              <a:cs typeface="Verdana"/>
              <a:sym typeface="Verdana"/>
            </a:endParaRPr>
          </a:p>
          <a:p>
            <a:pPr indent="114300" lvl="0" marL="0" marR="0" rtl="0" algn="l">
              <a:lnSpc>
                <a:spcPct val="100000"/>
              </a:lnSpc>
              <a:spcBef>
                <a:spcPts val="1500"/>
              </a:spcBef>
              <a:spcAft>
                <a:spcPts val="0"/>
              </a:spcAft>
              <a:buClr>
                <a:srgbClr val="75C8AE"/>
              </a:buClr>
              <a:buSzPts val="1800"/>
              <a:buFont typeface="Arial"/>
              <a:buNone/>
            </a:pPr>
            <a:r>
              <a:t/>
            </a:r>
            <a:endParaRPr sz="1800">
              <a:solidFill>
                <a:srgbClr val="E7E8E3"/>
              </a:solidFill>
              <a:latin typeface="Verdana"/>
              <a:ea typeface="Verdana"/>
              <a:cs typeface="Verdana"/>
              <a:sym typeface="Verdana"/>
            </a:endParaRPr>
          </a:p>
        </p:txBody>
      </p:sp>
      <p:sp>
        <p:nvSpPr>
          <p:cNvPr id="2628" name="Google Shape;2628;p11"/>
          <p:cNvSpPr txBox="1"/>
          <p:nvPr/>
        </p:nvSpPr>
        <p:spPr>
          <a:xfrm>
            <a:off x="2778860" y="831894"/>
            <a:ext cx="265335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B050"/>
                </a:solidFill>
                <a:latin typeface="Calibri"/>
                <a:ea typeface="Calibri"/>
                <a:cs typeface="Calibri"/>
                <a:sym typeface="Calibri"/>
              </a:rPr>
              <a:t>Approved for 2029</a:t>
            </a:r>
            <a:endParaRPr b="1" sz="1800">
              <a:solidFill>
                <a:srgbClr val="00B050"/>
              </a:solidFill>
              <a:latin typeface="Calibri"/>
              <a:ea typeface="Calibri"/>
              <a:cs typeface="Calibri"/>
              <a:sym typeface="Calibri"/>
            </a:endParaRPr>
          </a:p>
        </p:txBody>
      </p:sp>
      <p:sp>
        <p:nvSpPr>
          <p:cNvPr id="2629" name="Google Shape;2629;p11"/>
          <p:cNvSpPr txBox="1"/>
          <p:nvPr/>
        </p:nvSpPr>
        <p:spPr>
          <a:xfrm>
            <a:off x="481968" y="6308209"/>
            <a:ext cx="419820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Source: Paco Lopez-Decker and Ad Stofflen</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6"/>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2618"/>
                                        </p:tgtEl>
                                        <p:attrNameLst>
                                          <p:attrName>style.visibility</p:attrName>
                                        </p:attrNameLst>
                                      </p:cBhvr>
                                      <p:to>
                                        <p:strVal val="visible"/>
                                      </p:to>
                                    </p:set>
                                    <p:animEffect filter="fade" transition="in">
                                      <p:cBhvr>
                                        <p:cTn dur="500"/>
                                        <p:tgtEl>
                                          <p:spTgt spid="2618"/>
                                        </p:tgtEl>
                                      </p:cBhvr>
                                    </p:animEffect>
                                  </p:childTnLst>
                                </p:cTn>
                              </p:par>
                              <p:par>
                                <p:cTn fill="hold" nodeType="withEffect" presetClass="entr" presetID="10" presetSubtype="0">
                                  <p:stCondLst>
                                    <p:cond delay="0"/>
                                  </p:stCondLst>
                                  <p:childTnLst>
                                    <p:set>
                                      <p:cBhvr>
                                        <p:cTn dur="1" fill="hold">
                                          <p:stCondLst>
                                            <p:cond delay="0"/>
                                          </p:stCondLst>
                                        </p:cTn>
                                        <p:tgtEl>
                                          <p:spTgt spid="2621"/>
                                        </p:tgtEl>
                                        <p:attrNameLst>
                                          <p:attrName>style.visibility</p:attrName>
                                        </p:attrNameLst>
                                      </p:cBhvr>
                                      <p:to>
                                        <p:strVal val="visible"/>
                                      </p:to>
                                    </p:set>
                                    <p:animEffect filter="fade" transition="in">
                                      <p:cBhvr>
                                        <p:cTn dur="500"/>
                                        <p:tgtEl>
                                          <p:spTgt spid="2621"/>
                                        </p:tgtEl>
                                      </p:cBhvr>
                                    </p:animEffect>
                                  </p:childTnLst>
                                </p:cTn>
                              </p:par>
                              <p:par>
                                <p:cTn fill="hold" nodeType="withEffect" presetClass="entr" presetID="10" presetSubtype="0">
                                  <p:stCondLst>
                                    <p:cond delay="0"/>
                                  </p:stCondLst>
                                  <p:childTnLst>
                                    <p:set>
                                      <p:cBhvr>
                                        <p:cTn dur="1" fill="hold">
                                          <p:stCondLst>
                                            <p:cond delay="0"/>
                                          </p:stCondLst>
                                        </p:cTn>
                                        <p:tgtEl>
                                          <p:spTgt spid="2619"/>
                                        </p:tgtEl>
                                        <p:attrNameLst>
                                          <p:attrName>style.visibility</p:attrName>
                                        </p:attrNameLst>
                                      </p:cBhvr>
                                      <p:to>
                                        <p:strVal val="visible"/>
                                      </p:to>
                                    </p:set>
                                    <p:animEffect filter="fade" transition="in">
                                      <p:cBhvr>
                                        <p:cTn dur="500"/>
                                        <p:tgtEl>
                                          <p:spTgt spid="2619"/>
                                        </p:tgtEl>
                                      </p:cBhvr>
                                    </p:animEffect>
                                  </p:childTnLst>
                                </p:cTn>
                              </p:par>
                              <p:par>
                                <p:cTn fill="hold" nodeType="withEffect" presetClass="entr" presetID="10" presetSubtype="0">
                                  <p:stCondLst>
                                    <p:cond delay="0"/>
                                  </p:stCondLst>
                                  <p:childTnLst>
                                    <p:set>
                                      <p:cBhvr>
                                        <p:cTn dur="1" fill="hold">
                                          <p:stCondLst>
                                            <p:cond delay="0"/>
                                          </p:stCondLst>
                                        </p:cTn>
                                        <p:tgtEl>
                                          <p:spTgt spid="2622"/>
                                        </p:tgtEl>
                                        <p:attrNameLst>
                                          <p:attrName>style.visibility</p:attrName>
                                        </p:attrNameLst>
                                      </p:cBhvr>
                                      <p:to>
                                        <p:strVal val="visible"/>
                                      </p:to>
                                    </p:set>
                                    <p:animEffect filter="fade" transition="in">
                                      <p:cBhvr>
                                        <p:cTn dur="500"/>
                                        <p:tgtEl>
                                          <p:spTgt spid="2622"/>
                                        </p:tgtEl>
                                      </p:cBhvr>
                                    </p:animEffect>
                                  </p:childTnLst>
                                </p:cTn>
                              </p:par>
                              <p:par>
                                <p:cTn fill="hold" nodeType="withEffect" presetClass="entr" presetID="10" presetSubtype="0">
                                  <p:stCondLst>
                                    <p:cond delay="0"/>
                                  </p:stCondLst>
                                  <p:childTnLst>
                                    <p:set>
                                      <p:cBhvr>
                                        <p:cTn dur="1" fill="hold">
                                          <p:stCondLst>
                                            <p:cond delay="0"/>
                                          </p:stCondLst>
                                        </p:cTn>
                                        <p:tgtEl>
                                          <p:spTgt spid="2620"/>
                                        </p:tgtEl>
                                        <p:attrNameLst>
                                          <p:attrName>style.visibility</p:attrName>
                                        </p:attrNameLst>
                                      </p:cBhvr>
                                      <p:to>
                                        <p:strVal val="visible"/>
                                      </p:to>
                                    </p:set>
                                    <p:animEffect filter="fade" transition="in">
                                      <p:cBhvr>
                                        <p:cTn dur="500"/>
                                        <p:tgtEl>
                                          <p:spTgt spid="2620"/>
                                        </p:tgtEl>
                                      </p:cBhvr>
                                    </p:animEffect>
                                  </p:childTnLst>
                                </p:cTn>
                              </p:par>
                              <p:par>
                                <p:cTn fill="hold" nodeType="withEffect" presetClass="entr" presetID="1" presetSubtype="0">
                                  <p:stCondLst>
                                    <p:cond delay="0"/>
                                  </p:stCondLst>
                                  <p:childTnLst>
                                    <p:set>
                                      <p:cBhvr>
                                        <p:cTn dur="1" fill="hold">
                                          <p:stCondLst>
                                            <p:cond delay="0"/>
                                          </p:stCondLst>
                                        </p:cTn>
                                        <p:tgtEl>
                                          <p:spTgt spid="2624"/>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2623"/>
                                        </p:tgtEl>
                                        <p:attrNameLst>
                                          <p:attrName>style.visibility</p:attrName>
                                        </p:attrNameLst>
                                      </p:cBhvr>
                                      <p:to>
                                        <p:strVal val="visible"/>
                                      </p:to>
                                    </p:set>
                                    <p:animEffect filter="fade" transition="in">
                                      <p:cBhvr>
                                        <p:cTn dur="500"/>
                                        <p:tgtEl>
                                          <p:spTgt spid="2623"/>
                                        </p:tgtEl>
                                      </p:cBhvr>
                                    </p:animEffect>
                                  </p:childTnLst>
                                </p:cTn>
                              </p:par>
                              <p:par>
                                <p:cTn fill="hold" nodeType="withEffect" presetClass="entr" presetID="1" presetSubtype="0">
                                  <p:stCondLst>
                                    <p:cond delay="0"/>
                                  </p:stCondLst>
                                  <p:childTnLst>
                                    <p:set>
                                      <p:cBhvr>
                                        <p:cTn dur="1" fill="hold">
                                          <p:stCondLst>
                                            <p:cond delay="0"/>
                                          </p:stCondLst>
                                        </p:cTn>
                                        <p:tgtEl>
                                          <p:spTgt spid="26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13"/>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2614"/>
                                        </p:tgtEl>
                                        <p:attrNameLst>
                                          <p:attrName>style.visibility</p:attrName>
                                        </p:attrNameLst>
                                      </p:cBhvr>
                                      <p:to>
                                        <p:strVal val="visible"/>
                                      </p:to>
                                    </p:set>
                                    <p:animEffect filter="fade" transition="in">
                                      <p:cBhvr>
                                        <p:cTn dur="500"/>
                                        <p:tgtEl>
                                          <p:spTgt spid="26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5"/>
                                        </p:tgtEl>
                                        <p:attrNameLst>
                                          <p:attrName>style.visibility</p:attrName>
                                        </p:attrNameLst>
                                      </p:cBhvr>
                                      <p:to>
                                        <p:strVal val="visible"/>
                                      </p:to>
                                    </p:set>
                                    <p:animEffect filter="fade" transition="in">
                                      <p:cBhvr>
                                        <p:cTn dur="500"/>
                                        <p:tgtEl>
                                          <p:spTgt spid="2615"/>
                                        </p:tgtEl>
                                      </p:cBhvr>
                                    </p:animEffect>
                                  </p:childTnLst>
                                </p:cTn>
                              </p:par>
                              <p:par>
                                <p:cTn fill="hold" nodeType="withEffect" presetClass="entr" presetID="10" presetSubtype="0">
                                  <p:stCondLst>
                                    <p:cond delay="0"/>
                                  </p:stCondLst>
                                  <p:childTnLst>
                                    <p:set>
                                      <p:cBhvr>
                                        <p:cTn dur="1" fill="hold">
                                          <p:stCondLst>
                                            <p:cond delay="0"/>
                                          </p:stCondLst>
                                        </p:cTn>
                                        <p:tgtEl>
                                          <p:spTgt spid="2627">
                                            <p:txEl>
                                              <p:pRg end="0" st="0"/>
                                            </p:txEl>
                                          </p:spTgt>
                                        </p:tgtEl>
                                        <p:attrNameLst>
                                          <p:attrName>style.visibility</p:attrName>
                                        </p:attrNameLst>
                                      </p:cBhvr>
                                      <p:to>
                                        <p:strVal val="visible"/>
                                      </p:to>
                                    </p:set>
                                    <p:animEffect filter="fade" transition="in">
                                      <p:cBhvr>
                                        <p:cTn dur="500"/>
                                        <p:tgtEl>
                                          <p:spTgt spid="2627">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627">
                                            <p:txEl>
                                              <p:pRg end="1" st="1"/>
                                            </p:txEl>
                                          </p:spTgt>
                                        </p:tgtEl>
                                        <p:attrNameLst>
                                          <p:attrName>style.visibility</p:attrName>
                                        </p:attrNameLst>
                                      </p:cBhvr>
                                      <p:to>
                                        <p:strVal val="visible"/>
                                      </p:to>
                                    </p:set>
                                    <p:animEffect filter="fade" transition="in">
                                      <p:cBhvr>
                                        <p:cTn dur="500"/>
                                        <p:tgtEl>
                                          <p:spTgt spid="2627">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2627">
                                            <p:txEl>
                                              <p:pRg end="2" st="2"/>
                                            </p:txEl>
                                          </p:spTgt>
                                        </p:tgtEl>
                                        <p:attrNameLst>
                                          <p:attrName>style.visibility</p:attrName>
                                        </p:attrNameLst>
                                      </p:cBhvr>
                                      <p:to>
                                        <p:strVal val="visible"/>
                                      </p:to>
                                    </p:set>
                                    <p:animEffect filter="fade" transition="in">
                                      <p:cBhvr>
                                        <p:cTn dur="500"/>
                                        <p:tgtEl>
                                          <p:spTgt spid="2627">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2627">
                                            <p:txEl>
                                              <p:pRg end="3" st="3"/>
                                            </p:txEl>
                                          </p:spTgt>
                                        </p:tgtEl>
                                        <p:attrNameLst>
                                          <p:attrName>style.visibility</p:attrName>
                                        </p:attrNameLst>
                                      </p:cBhvr>
                                      <p:to>
                                        <p:strVal val="visible"/>
                                      </p:to>
                                    </p:set>
                                    <p:animEffect filter="fade" transition="in">
                                      <p:cBhvr>
                                        <p:cTn dur="500"/>
                                        <p:tgtEl>
                                          <p:spTgt spid="2627">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2627">
                                            <p:txEl>
                                              <p:pRg end="4" st="4"/>
                                            </p:txEl>
                                          </p:spTgt>
                                        </p:tgtEl>
                                        <p:attrNameLst>
                                          <p:attrName>style.visibility</p:attrName>
                                        </p:attrNameLst>
                                      </p:cBhvr>
                                      <p:to>
                                        <p:strVal val="visible"/>
                                      </p:to>
                                    </p:set>
                                    <p:animEffect filter="fade" transition="in">
                                      <p:cBhvr>
                                        <p:cTn dur="500"/>
                                        <p:tgtEl>
                                          <p:spTgt spid="2627">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2627">
                                            <p:txEl>
                                              <p:pRg end="5" st="5"/>
                                            </p:txEl>
                                          </p:spTgt>
                                        </p:tgtEl>
                                        <p:attrNameLst>
                                          <p:attrName>style.visibility</p:attrName>
                                        </p:attrNameLst>
                                      </p:cBhvr>
                                      <p:to>
                                        <p:strVal val="visible"/>
                                      </p:to>
                                    </p:set>
                                    <p:animEffect filter="fade" transition="in">
                                      <p:cBhvr>
                                        <p:cTn dur="500"/>
                                        <p:tgtEl>
                                          <p:spTgt spid="2627">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2627">
                                            <p:txEl>
                                              <p:pRg end="6" st="6"/>
                                            </p:txEl>
                                          </p:spTgt>
                                        </p:tgtEl>
                                        <p:attrNameLst>
                                          <p:attrName>style.visibility</p:attrName>
                                        </p:attrNameLst>
                                      </p:cBhvr>
                                      <p:to>
                                        <p:strVal val="visible"/>
                                      </p:to>
                                    </p:set>
                                    <p:animEffect filter="fade" transition="in">
                                      <p:cBhvr>
                                        <p:cTn dur="500"/>
                                        <p:tgtEl>
                                          <p:spTgt spid="2627">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2627">
                                            <p:txEl>
                                              <p:pRg end="7" st="7"/>
                                            </p:txEl>
                                          </p:spTgt>
                                        </p:tgtEl>
                                        <p:attrNameLst>
                                          <p:attrName>style.visibility</p:attrName>
                                        </p:attrNameLst>
                                      </p:cBhvr>
                                      <p:to>
                                        <p:strVal val="visible"/>
                                      </p:to>
                                    </p:set>
                                    <p:animEffect filter="fade" transition="in">
                                      <p:cBhvr>
                                        <p:cTn dur="500"/>
                                        <p:tgtEl>
                                          <p:spTgt spid="2627">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2627">
                                            <p:txEl>
                                              <p:pRg end="8" st="8"/>
                                            </p:txEl>
                                          </p:spTgt>
                                        </p:tgtEl>
                                        <p:attrNameLst>
                                          <p:attrName>style.visibility</p:attrName>
                                        </p:attrNameLst>
                                      </p:cBhvr>
                                      <p:to>
                                        <p:strVal val="visible"/>
                                      </p:to>
                                    </p:set>
                                    <p:animEffect filter="fade" transition="in">
                                      <p:cBhvr>
                                        <p:cTn dur="500"/>
                                        <p:tgtEl>
                                          <p:spTgt spid="2627">
                                            <p:txEl>
                                              <p:pRg end="8" st="8"/>
                                            </p:txEl>
                                          </p:spTgt>
                                        </p:tgtEl>
                                      </p:cBhvr>
                                    </p:animEffect>
                                  </p:childTnLst>
                                </p:cTn>
                              </p:par>
                              <p:par>
                                <p:cTn fill="hold" nodeType="withEffect" presetClass="entr" presetID="10" presetSubtype="0">
                                  <p:stCondLst>
                                    <p:cond delay="0"/>
                                  </p:stCondLst>
                                  <p:childTnLst>
                                    <p:set>
                                      <p:cBhvr>
                                        <p:cTn dur="1" fill="hold">
                                          <p:stCondLst>
                                            <p:cond delay="0"/>
                                          </p:stCondLst>
                                        </p:cTn>
                                        <p:tgtEl>
                                          <p:spTgt spid="2627">
                                            <p:txEl>
                                              <p:pRg end="9" st="9"/>
                                            </p:txEl>
                                          </p:spTgt>
                                        </p:tgtEl>
                                        <p:attrNameLst>
                                          <p:attrName>style.visibility</p:attrName>
                                        </p:attrNameLst>
                                      </p:cBhvr>
                                      <p:to>
                                        <p:strVal val="visible"/>
                                      </p:to>
                                    </p:set>
                                    <p:animEffect filter="fade" transition="in">
                                      <p:cBhvr>
                                        <p:cTn dur="500"/>
                                        <p:tgtEl>
                                          <p:spTgt spid="2627">
                                            <p:txEl>
                                              <p:pRg end="9" st="9"/>
                                            </p:txEl>
                                          </p:spTgt>
                                        </p:tgtEl>
                                      </p:cBhvr>
                                    </p:animEffect>
                                  </p:childTnLst>
                                </p:cTn>
                              </p:par>
                              <p:par>
                                <p:cTn fill="hold" nodeType="withEffect" presetClass="entr" presetID="10" presetSubtype="0">
                                  <p:stCondLst>
                                    <p:cond delay="0"/>
                                  </p:stCondLst>
                                  <p:childTnLst>
                                    <p:set>
                                      <p:cBhvr>
                                        <p:cTn dur="1" fill="hold">
                                          <p:stCondLst>
                                            <p:cond delay="0"/>
                                          </p:stCondLst>
                                        </p:cTn>
                                        <p:tgtEl>
                                          <p:spTgt spid="2627">
                                            <p:txEl>
                                              <p:pRg end="10" st="10"/>
                                            </p:txEl>
                                          </p:spTgt>
                                        </p:tgtEl>
                                        <p:attrNameLst>
                                          <p:attrName>style.visibility</p:attrName>
                                        </p:attrNameLst>
                                      </p:cBhvr>
                                      <p:to>
                                        <p:strVal val="visible"/>
                                      </p:to>
                                    </p:set>
                                    <p:animEffect filter="fade" transition="in">
                                      <p:cBhvr>
                                        <p:cTn dur="500"/>
                                        <p:tgtEl>
                                          <p:spTgt spid="2627">
                                            <p:txEl>
                                              <p:pRg end="10" st="1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627">
                                            <p:txEl>
                                              <p:pRg end="11" st="11"/>
                                            </p:txEl>
                                          </p:spTgt>
                                        </p:tgtEl>
                                        <p:attrNameLst>
                                          <p:attrName>style.visibility</p:attrName>
                                        </p:attrNameLst>
                                      </p:cBhvr>
                                      <p:to>
                                        <p:strVal val="visible"/>
                                      </p:to>
                                    </p:set>
                                    <p:animEffect filter="fade" transition="in">
                                      <p:cBhvr>
                                        <p:cTn dur="500"/>
                                        <p:tgtEl>
                                          <p:spTgt spid="2627">
                                            <p:txEl>
                                              <p:pRg end="11" st="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3" name="Shape 2633"/>
        <p:cNvGrpSpPr/>
        <p:nvPr/>
      </p:nvGrpSpPr>
      <p:grpSpPr>
        <a:xfrm>
          <a:off x="0" y="0"/>
          <a:ext cx="0" cy="0"/>
          <a:chOff x="0" y="0"/>
          <a:chExt cx="0" cy="0"/>
        </a:xfrm>
      </p:grpSpPr>
      <p:pic>
        <p:nvPicPr>
          <p:cNvPr id="2634" name="Google Shape;2634;p12"/>
          <p:cNvPicPr preferRelativeResize="0"/>
          <p:nvPr/>
        </p:nvPicPr>
        <p:blipFill rotWithShape="1">
          <a:blip r:embed="rId3">
            <a:alphaModFix/>
          </a:blip>
          <a:srcRect b="0" l="0" r="0" t="0"/>
          <a:stretch/>
        </p:blipFill>
        <p:spPr>
          <a:xfrm>
            <a:off x="0" y="0"/>
            <a:ext cx="12191999" cy="1109530"/>
          </a:xfrm>
          <a:prstGeom prst="rect">
            <a:avLst/>
          </a:prstGeom>
          <a:noFill/>
          <a:ln>
            <a:noFill/>
          </a:ln>
        </p:spPr>
      </p:pic>
      <p:pic>
        <p:nvPicPr>
          <p:cNvPr id="2635" name="Google Shape;2635;p12"/>
          <p:cNvPicPr preferRelativeResize="0"/>
          <p:nvPr/>
        </p:nvPicPr>
        <p:blipFill rotWithShape="1">
          <a:blip r:embed="rId4">
            <a:alphaModFix/>
          </a:blip>
          <a:srcRect b="0" l="0" r="0" t="0"/>
          <a:stretch/>
        </p:blipFill>
        <p:spPr>
          <a:xfrm flipH="1">
            <a:off x="7625647" y="470663"/>
            <a:ext cx="4100460" cy="2418741"/>
          </a:xfrm>
          <a:prstGeom prst="rect">
            <a:avLst/>
          </a:prstGeom>
          <a:noFill/>
          <a:ln>
            <a:noFill/>
          </a:ln>
        </p:spPr>
      </p:pic>
      <p:sp>
        <p:nvSpPr>
          <p:cNvPr id="2636" name="Google Shape;2636;p12"/>
          <p:cNvSpPr txBox="1"/>
          <p:nvPr/>
        </p:nvSpPr>
        <p:spPr>
          <a:xfrm>
            <a:off x="465893" y="1466924"/>
            <a:ext cx="7035738" cy="43858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Arial"/>
                <a:ea typeface="Arial"/>
                <a:cs typeface="Arial"/>
                <a:sym typeface="Arial"/>
              </a:rPr>
              <a:t>Simultaneous measurements of ocean vector winds and currents with daily global coverage.</a:t>
            </a:r>
            <a:endParaRPr/>
          </a:p>
          <a:p>
            <a:pPr indent="0" lvl="0" marL="0" marR="0" rtl="0" algn="l">
              <a:spcBef>
                <a:spcPts val="0"/>
              </a:spcBef>
              <a:spcAft>
                <a:spcPts val="0"/>
              </a:spcAft>
              <a:buNone/>
            </a:pPr>
            <a:r>
              <a:t/>
            </a:r>
            <a:endParaRPr b="1" sz="11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000"/>
              <a:buFont typeface="Arial"/>
              <a:buChar char="•"/>
            </a:pPr>
            <a:r>
              <a:rPr b="0" lang="en-US" sz="2000">
                <a:solidFill>
                  <a:schemeClr val="dk1"/>
                </a:solidFill>
                <a:latin typeface="Arial"/>
                <a:ea typeface="Arial"/>
                <a:cs typeface="Arial"/>
                <a:sym typeface="Arial"/>
              </a:rPr>
              <a:t>Single instrument: Ka-band Doppler Scatterometer</a:t>
            </a:r>
            <a:endParaRPr/>
          </a:p>
          <a:p>
            <a:pPr indent="-285750" lvl="0" marL="285750" marR="0" rtl="0" algn="l">
              <a:spcBef>
                <a:spcPts val="0"/>
              </a:spcBef>
              <a:spcAft>
                <a:spcPts val="0"/>
              </a:spcAft>
              <a:buClr>
                <a:schemeClr val="dk1"/>
              </a:buClr>
              <a:buSzPts val="2000"/>
              <a:buFont typeface="Arial"/>
              <a:buChar char="•"/>
            </a:pPr>
            <a:r>
              <a:rPr b="0" lang="en-US" sz="2000">
                <a:solidFill>
                  <a:schemeClr val="dk1"/>
                </a:solidFill>
                <a:latin typeface="Arial"/>
                <a:ea typeface="Arial"/>
                <a:cs typeface="Arial"/>
                <a:sym typeface="Arial"/>
              </a:rPr>
              <a:t>5 km posting vector winds and currents</a:t>
            </a:r>
            <a:endParaRPr/>
          </a:p>
          <a:p>
            <a:pPr indent="-285750" lvl="0" marL="285750" marR="0" rtl="0" algn="l">
              <a:spcBef>
                <a:spcPts val="0"/>
              </a:spcBef>
              <a:spcAft>
                <a:spcPts val="0"/>
              </a:spcAft>
              <a:buClr>
                <a:schemeClr val="dk1"/>
              </a:buClr>
              <a:buSzPts val="2000"/>
              <a:buFont typeface="Arial"/>
              <a:buChar char="•"/>
            </a:pPr>
            <a:r>
              <a:rPr b="0" lang="en-US" sz="2000">
                <a:solidFill>
                  <a:schemeClr val="dk1"/>
                </a:solidFill>
                <a:latin typeface="Arial"/>
                <a:ea typeface="Arial"/>
                <a:cs typeface="Arial"/>
                <a:sym typeface="Arial"/>
              </a:rPr>
              <a:t>1,700 km wide swath</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&lt;50 cm/s current vector error</a:t>
            </a:r>
            <a:r>
              <a:rPr b="0" lang="en-US" sz="2000">
                <a:solidFill>
                  <a:schemeClr val="dk1"/>
                </a:solidFill>
                <a:latin typeface="Arial"/>
                <a:ea typeface="Arial"/>
                <a:cs typeface="Arial"/>
                <a:sym typeface="Arial"/>
              </a:rPr>
              <a:t> </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&lt;1.5 m/s wind speed error, &lt; 20 deg direction</a:t>
            </a:r>
            <a:endParaRPr/>
          </a:p>
          <a:p>
            <a:pPr indent="-342900" lvl="0" marL="342900" marR="0" rtl="0" algn="l">
              <a:spcBef>
                <a:spcPts val="0"/>
              </a:spcBef>
              <a:spcAft>
                <a:spcPts val="0"/>
              </a:spcAft>
              <a:buClr>
                <a:schemeClr val="dk1"/>
              </a:buClr>
              <a:buSzPts val="2000"/>
              <a:buFont typeface="Arial"/>
              <a:buChar char="•"/>
            </a:pPr>
            <a:r>
              <a:rPr b="0" lang="en-US" sz="2000">
                <a:solidFill>
                  <a:schemeClr val="dk1"/>
                </a:solidFill>
                <a:latin typeface="Arial"/>
                <a:ea typeface="Arial"/>
                <a:cs typeface="Arial"/>
                <a:sym typeface="Arial"/>
              </a:rPr>
              <a:t>3-year mission</a:t>
            </a:r>
            <a:endParaRPr sz="20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Arial"/>
              <a:buChar char="•"/>
            </a:pPr>
            <a:r>
              <a:rPr b="0" lang="en-US" sz="2000">
                <a:solidFill>
                  <a:schemeClr val="dk1"/>
                </a:solidFill>
                <a:latin typeface="Arial"/>
                <a:ea typeface="Arial"/>
                <a:cs typeface="Arial"/>
                <a:sym typeface="Arial"/>
              </a:rPr>
              <a:t>Drifting 4:30 AM/PM orbit</a:t>
            </a:r>
            <a:endParaRPr sz="20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Arial"/>
              <a:buChar char="•"/>
            </a:pPr>
            <a:r>
              <a:rPr b="0" lang="en-US" sz="2000">
                <a:solidFill>
                  <a:schemeClr val="dk1"/>
                </a:solidFill>
                <a:latin typeface="Arial"/>
                <a:ea typeface="Arial"/>
                <a:cs typeface="Arial"/>
                <a:sym typeface="Arial"/>
              </a:rPr>
              <a:t>Latency: winds &lt;3h; currents &lt;6h</a:t>
            </a:r>
            <a:endParaRPr sz="20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Arial"/>
              <a:buChar char="•"/>
            </a:pPr>
            <a:r>
              <a:rPr b="0" lang="en-US" sz="2000">
                <a:solidFill>
                  <a:schemeClr val="dk1"/>
                </a:solidFill>
                <a:latin typeface="Arial"/>
                <a:ea typeface="Arial"/>
                <a:cs typeface="Arial"/>
                <a:sym typeface="Arial"/>
              </a:rPr>
              <a:t>Coverage within 3 km of coasts </a:t>
            </a:r>
            <a:endParaRPr sz="20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2000"/>
              <a:buFont typeface="Arial"/>
              <a:buChar char="•"/>
            </a:pPr>
            <a:r>
              <a:rPr b="0" lang="en-US" sz="2000">
                <a:solidFill>
                  <a:schemeClr val="dk1"/>
                </a:solidFill>
                <a:latin typeface="Arial"/>
                <a:ea typeface="Arial"/>
                <a:cs typeface="Arial"/>
                <a:sym typeface="Arial"/>
              </a:rPr>
              <a:t>Measures 86% of ice-free ocean, daily </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Launch in 2030 if selected</a:t>
            </a:r>
            <a:endParaRPr/>
          </a:p>
        </p:txBody>
      </p:sp>
      <p:sp>
        <p:nvSpPr>
          <p:cNvPr id="2637" name="Google Shape;2637;p12"/>
          <p:cNvSpPr txBox="1"/>
          <p:nvPr/>
        </p:nvSpPr>
        <p:spPr>
          <a:xfrm>
            <a:off x="465893" y="5881451"/>
            <a:ext cx="1051559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Proposed to the NASA Earth System Explorer call. Step 1 selection will be in April 2024.</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A partnership between NASA/JPL, CNES, and Ball Aerospace, led by PI Sarah Gille, UCSD SIO</a:t>
            </a:r>
            <a:endParaRPr/>
          </a:p>
        </p:txBody>
      </p:sp>
      <p:pic>
        <p:nvPicPr>
          <p:cNvPr id="2638" name="Google Shape;2638;p12"/>
          <p:cNvPicPr preferRelativeResize="0"/>
          <p:nvPr/>
        </p:nvPicPr>
        <p:blipFill rotWithShape="1">
          <a:blip r:embed="rId5">
            <a:alphaModFix/>
          </a:blip>
          <a:srcRect b="0" l="0" r="0" t="0"/>
          <a:stretch/>
        </p:blipFill>
        <p:spPr>
          <a:xfrm>
            <a:off x="9287436" y="3013514"/>
            <a:ext cx="2528542" cy="2528542"/>
          </a:xfrm>
          <a:prstGeom prst="rect">
            <a:avLst/>
          </a:prstGeom>
          <a:noFill/>
          <a:ln>
            <a:noFill/>
          </a:ln>
        </p:spPr>
      </p:pic>
      <p:pic>
        <p:nvPicPr>
          <p:cNvPr id="2639" name="Google Shape;2639;p12"/>
          <p:cNvPicPr preferRelativeResize="0"/>
          <p:nvPr/>
        </p:nvPicPr>
        <p:blipFill rotWithShape="1">
          <a:blip r:embed="rId6">
            <a:alphaModFix/>
          </a:blip>
          <a:srcRect b="0" l="0" r="0" t="0"/>
          <a:stretch/>
        </p:blipFill>
        <p:spPr>
          <a:xfrm>
            <a:off x="6752553" y="3013514"/>
            <a:ext cx="2534883" cy="2534883"/>
          </a:xfrm>
          <a:prstGeom prst="rect">
            <a:avLst/>
          </a:prstGeom>
          <a:noFill/>
          <a:ln>
            <a:noFill/>
          </a:ln>
        </p:spPr>
      </p:pic>
      <p:pic>
        <p:nvPicPr>
          <p:cNvPr id="2640" name="Google Shape;2640;p12"/>
          <p:cNvPicPr preferRelativeResize="0"/>
          <p:nvPr/>
        </p:nvPicPr>
        <p:blipFill rotWithShape="1">
          <a:blip r:embed="rId7">
            <a:alphaModFix/>
          </a:blip>
          <a:srcRect b="0" l="0" r="0" t="0"/>
          <a:stretch/>
        </p:blipFill>
        <p:spPr>
          <a:xfrm>
            <a:off x="241704" y="272296"/>
            <a:ext cx="2718764" cy="331278"/>
          </a:xfrm>
          <a:prstGeom prst="rect">
            <a:avLst/>
          </a:prstGeom>
          <a:noFill/>
          <a:ln>
            <a:noFill/>
          </a:ln>
        </p:spPr>
      </p:pic>
      <p:sp>
        <p:nvSpPr>
          <p:cNvPr id="2641" name="Google Shape;2641;p12"/>
          <p:cNvSpPr txBox="1"/>
          <p:nvPr/>
        </p:nvSpPr>
        <p:spPr>
          <a:xfrm>
            <a:off x="241704" y="653383"/>
            <a:ext cx="3495795" cy="158441"/>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lang="en-US" sz="1000">
                <a:solidFill>
                  <a:srgbClr val="D8D8D8"/>
                </a:solidFill>
                <a:latin typeface="Arial"/>
                <a:ea typeface="Arial"/>
                <a:cs typeface="Arial"/>
                <a:sym typeface="Arial"/>
              </a:rPr>
              <a:t>Ocean Dynamics and Surface Exchange with the Atmosphere</a:t>
            </a:r>
            <a:endParaRPr/>
          </a:p>
        </p:txBody>
      </p:sp>
      <p:sp>
        <p:nvSpPr>
          <p:cNvPr id="2642" name="Google Shape;2642;p12"/>
          <p:cNvSpPr txBox="1"/>
          <p:nvPr/>
        </p:nvSpPr>
        <p:spPr>
          <a:xfrm>
            <a:off x="6951518" y="2397461"/>
            <a:ext cx="177684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r:id="rId8"/>
              </a:rPr>
              <a:t>Link to poster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7" name="Shape 2647"/>
        <p:cNvGrpSpPr/>
        <p:nvPr/>
      </p:nvGrpSpPr>
      <p:grpSpPr>
        <a:xfrm>
          <a:off x="0" y="0"/>
          <a:ext cx="0" cy="0"/>
          <a:chOff x="0" y="0"/>
          <a:chExt cx="0" cy="0"/>
        </a:xfrm>
      </p:grpSpPr>
      <p:pic>
        <p:nvPicPr>
          <p:cNvPr descr="A diagram of different sea levels&#10;&#10;Description automatically generated" id="2648" name="Google Shape;2648;p13"/>
          <p:cNvPicPr preferRelativeResize="0"/>
          <p:nvPr/>
        </p:nvPicPr>
        <p:blipFill rotWithShape="1">
          <a:blip r:embed="rId3">
            <a:alphaModFix/>
          </a:blip>
          <a:srcRect b="0" l="0" r="0" t="0"/>
          <a:stretch/>
        </p:blipFill>
        <p:spPr>
          <a:xfrm>
            <a:off x="7104112" y="2924943"/>
            <a:ext cx="3081979" cy="2628000"/>
          </a:xfrm>
          <a:prstGeom prst="rect">
            <a:avLst/>
          </a:prstGeom>
          <a:noFill/>
          <a:ln>
            <a:noFill/>
          </a:ln>
        </p:spPr>
      </p:pic>
      <p:grpSp>
        <p:nvGrpSpPr>
          <p:cNvPr id="2649" name="Google Shape;2649;p13"/>
          <p:cNvGrpSpPr/>
          <p:nvPr/>
        </p:nvGrpSpPr>
        <p:grpSpPr>
          <a:xfrm>
            <a:off x="5591944" y="44624"/>
            <a:ext cx="4032448" cy="2874412"/>
            <a:chOff x="6994095" y="2202900"/>
            <a:chExt cx="4032448" cy="2874412"/>
          </a:xfrm>
        </p:grpSpPr>
        <p:sp>
          <p:nvSpPr>
            <p:cNvPr id="2650" name="Google Shape;2650;p13"/>
            <p:cNvSpPr/>
            <p:nvPr/>
          </p:nvSpPr>
          <p:spPr>
            <a:xfrm>
              <a:off x="6994095" y="2202900"/>
              <a:ext cx="4032448" cy="2874412"/>
            </a:xfrm>
            <a:prstGeom prst="rect">
              <a:avLst/>
            </a:prstGeom>
            <a:solidFill>
              <a:schemeClr val="accent1"/>
            </a:solidFill>
            <a:ln cap="flat" cmpd="sng" w="12700">
              <a:solidFill>
                <a:srgbClr val="BA57B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COVERAGE: All coastal seas, shelf seas, Marginal Ice Zones + some open-ocean sites</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AFBFA"/>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AFBFA"/>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AFBFA"/>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AFBFA"/>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AFBFA"/>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AFBFA"/>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AFBFA"/>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AFBFA"/>
                </a:solidFill>
                <a:latin typeface="Arial"/>
                <a:ea typeface="Arial"/>
                <a:cs typeface="Arial"/>
                <a:sym typeface="Arial"/>
              </a:endParaRPr>
            </a:p>
          </p:txBody>
        </p:sp>
        <p:pic>
          <p:nvPicPr>
            <p:cNvPr id="2651" name="Google Shape;2651;p13"/>
            <p:cNvPicPr preferRelativeResize="0"/>
            <p:nvPr/>
          </p:nvPicPr>
          <p:blipFill rotWithShape="1">
            <a:blip r:embed="rId4">
              <a:alphaModFix/>
            </a:blip>
            <a:srcRect b="0" l="0" r="0" t="0"/>
            <a:stretch/>
          </p:blipFill>
          <p:spPr>
            <a:xfrm>
              <a:off x="7057761" y="2833364"/>
              <a:ext cx="3851464" cy="2166618"/>
            </a:xfrm>
            <a:prstGeom prst="rect">
              <a:avLst/>
            </a:prstGeom>
            <a:noFill/>
            <a:ln>
              <a:noFill/>
            </a:ln>
          </p:spPr>
        </p:pic>
      </p:grpSp>
      <p:sp>
        <p:nvSpPr>
          <p:cNvPr id="2652" name="Google Shape;2652;p13"/>
          <p:cNvSpPr txBox="1"/>
          <p:nvPr>
            <p:ph idx="4294967295" type="title"/>
          </p:nvPr>
        </p:nvSpPr>
        <p:spPr>
          <a:xfrm>
            <a:off x="0" y="144463"/>
            <a:ext cx="2969427" cy="917575"/>
          </a:xfrm>
          <a:prstGeom prst="rect">
            <a:avLst/>
          </a:prstGeom>
          <a:noFill/>
          <a:ln>
            <a:noFill/>
          </a:ln>
        </p:spPr>
        <p:txBody>
          <a:bodyPr anchorCtr="0" anchor="ctr" bIns="0" lIns="90000" spcFirstLastPara="1" rIns="91425" wrap="square" tIns="0">
            <a:noAutofit/>
          </a:bodyPr>
          <a:lstStyle/>
          <a:p>
            <a:pPr indent="0" lvl="0" marL="0" rtl="0" algn="l">
              <a:lnSpc>
                <a:spcPct val="90000"/>
              </a:lnSpc>
              <a:spcBef>
                <a:spcPts val="0"/>
              </a:spcBef>
              <a:spcAft>
                <a:spcPts val="0"/>
              </a:spcAft>
              <a:buClr>
                <a:schemeClr val="dk2"/>
              </a:buClr>
              <a:buSzPts val="2800"/>
              <a:buFont typeface="Arial"/>
              <a:buNone/>
            </a:pPr>
            <a:r>
              <a:rPr lang="en-US" sz="2800"/>
              <a:t>EE11 SEASTAR</a:t>
            </a:r>
            <a:endParaRPr/>
          </a:p>
        </p:txBody>
      </p:sp>
      <p:graphicFrame>
        <p:nvGraphicFramePr>
          <p:cNvPr id="2653" name="Google Shape;2653;p13"/>
          <p:cNvGraphicFramePr/>
          <p:nvPr/>
        </p:nvGraphicFramePr>
        <p:xfrm>
          <a:off x="75374" y="3244410"/>
          <a:ext cx="3000000" cy="3000000"/>
        </p:xfrm>
        <a:graphic>
          <a:graphicData uri="http://schemas.openxmlformats.org/drawingml/2006/table">
            <a:tbl>
              <a:tblPr bandCol="1" bandRow="1" firstRow="1">
                <a:noFill/>
                <a:tableStyleId>{3D17EBCD-31B1-49BE-82D0-1275DD0D94DB}</a:tableStyleId>
              </a:tblPr>
              <a:tblGrid>
                <a:gridCol w="232750"/>
                <a:gridCol w="3483625"/>
              </a:tblGrid>
              <a:tr h="253800">
                <a:tc gridSpan="2">
                  <a:txBody>
                    <a:bodyPr/>
                    <a:lstStyle/>
                    <a:p>
                      <a:pPr indent="0" lvl="0" marL="0" marR="0" rtl="0" algn="l">
                        <a:spcBef>
                          <a:spcPts val="0"/>
                        </a:spcBef>
                        <a:spcAft>
                          <a:spcPts val="0"/>
                        </a:spcAft>
                        <a:buNone/>
                      </a:pPr>
                      <a:r>
                        <a:rPr lang="en-US" sz="1600" u="none" cap="none" strike="noStrike"/>
                        <a:t>Primary Products</a:t>
                      </a:r>
                      <a:endParaRPr/>
                    </a:p>
                  </a:txBody>
                  <a:tcPr marT="18000" marB="18000" marR="91200" marL="912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tcPr>
                </a:tc>
                <a:tc hMerge="1"/>
              </a:tr>
              <a:tr h="253800">
                <a:tc gridSpan="2">
                  <a:txBody>
                    <a:bodyPr/>
                    <a:lstStyle/>
                    <a:p>
                      <a:pPr indent="0" lvl="0" marL="0" marR="0" rtl="0" algn="l">
                        <a:lnSpc>
                          <a:spcPct val="100000"/>
                        </a:lnSpc>
                        <a:spcBef>
                          <a:spcPts val="0"/>
                        </a:spcBef>
                        <a:spcAft>
                          <a:spcPts val="0"/>
                        </a:spcAft>
                        <a:buClr>
                          <a:srgbClr val="0432FF"/>
                        </a:buClr>
                        <a:buSzPts val="1400"/>
                        <a:buFont typeface="Arial"/>
                        <a:buNone/>
                      </a:pPr>
                      <a:r>
                        <a:rPr b="1" lang="en-US" sz="1400" u="none" cap="none" strike="noStrike">
                          <a:solidFill>
                            <a:srgbClr val="0432FF"/>
                          </a:solidFill>
                        </a:rPr>
                        <a:t>Total Surface Current Vector</a:t>
                      </a:r>
                      <a:endParaRPr/>
                    </a:p>
                  </a:txBody>
                  <a:tcPr marT="18000" marB="18000" marR="91200" marL="912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tcPr>
                </a:tc>
                <a:tc hMerge="1"/>
              </a:tr>
              <a:tr h="226150">
                <a:tc rowSpan="3">
                  <a:txBody>
                    <a:bodyPr/>
                    <a:lstStyle/>
                    <a:p>
                      <a:pPr indent="0" lvl="0" marL="0" marR="0" rtl="0" algn="l">
                        <a:lnSpc>
                          <a:spcPct val="100000"/>
                        </a:lnSpc>
                        <a:spcBef>
                          <a:spcPts val="0"/>
                        </a:spcBef>
                        <a:spcAft>
                          <a:spcPts val="0"/>
                        </a:spcAft>
                        <a:buClr>
                          <a:schemeClr val="dk1"/>
                        </a:buClr>
                        <a:buSzPts val="1600"/>
                        <a:buFont typeface="Arial"/>
                        <a:buNone/>
                      </a:pPr>
                      <a:r>
                        <a:t/>
                      </a:r>
                      <a:endParaRPr sz="1600" u="none" cap="none" strike="noStrike">
                        <a:solidFill>
                          <a:srgbClr val="0432FF"/>
                        </a:solidFill>
                      </a:endParaRPr>
                    </a:p>
                  </a:txBody>
                  <a:tcPr marT="18000" marB="18000" marR="91200" marL="91200">
                    <a:lnL cap="flat" cmpd="sng" w="28575">
                      <a:solidFill>
                        <a:schemeClr val="dk1"/>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432FF"/>
                        </a:buClr>
                        <a:buSzPts val="1400"/>
                        <a:buFont typeface="Arial"/>
                        <a:buNone/>
                      </a:pPr>
                      <a:r>
                        <a:rPr lang="en-US" sz="1400" u="none" cap="none" strike="noStrike">
                          <a:solidFill>
                            <a:srgbClr val="0432FF"/>
                          </a:solidFill>
                        </a:rPr>
                        <a:t>One continuous swath:                ~100 km</a:t>
                      </a:r>
                      <a:endParaRPr/>
                    </a:p>
                  </a:txBody>
                  <a:tcPr marT="18000" marB="18000" marR="91200" marL="91200">
                    <a:lnR cap="flat" cmpd="sng" w="28575">
                      <a:solidFill>
                        <a:schemeClr val="dk1"/>
                      </a:solidFill>
                      <a:prstDash val="solid"/>
                      <a:round/>
                      <a:headEnd len="sm" w="sm" type="none"/>
                      <a:tailEnd len="sm" w="sm" type="none"/>
                    </a:lnR>
                  </a:tcPr>
                </a:tc>
              </a:tr>
              <a:tr h="226150">
                <a:tc vMerge="1"/>
                <a:tc>
                  <a:txBody>
                    <a:bodyPr/>
                    <a:lstStyle/>
                    <a:p>
                      <a:pPr indent="0" lvl="0" marL="0" marR="0" rtl="0" algn="l">
                        <a:spcBef>
                          <a:spcPts val="0"/>
                        </a:spcBef>
                        <a:spcAft>
                          <a:spcPts val="0"/>
                        </a:spcAft>
                        <a:buNone/>
                      </a:pPr>
                      <a:r>
                        <a:rPr lang="en-US" sz="1400" u="none" cap="none" strike="noStrike">
                          <a:solidFill>
                            <a:srgbClr val="0432FF"/>
                          </a:solidFill>
                        </a:rPr>
                        <a:t>Horizontal posting (resolution):    ≤ 1 km</a:t>
                      </a:r>
                      <a:endParaRPr sz="1400" u="none" cap="none" strike="noStrike"/>
                    </a:p>
                  </a:txBody>
                  <a:tcPr marT="18000" marB="18000" marR="91200" marL="91200">
                    <a:lnR cap="flat" cmpd="sng" w="28575">
                      <a:solidFill>
                        <a:schemeClr val="dk1"/>
                      </a:solidFill>
                      <a:prstDash val="solid"/>
                      <a:round/>
                      <a:headEnd len="sm" w="sm" type="none"/>
                      <a:tailEnd len="sm" w="sm" type="none"/>
                    </a:lnR>
                  </a:tcPr>
                </a:tc>
              </a:tr>
              <a:tr h="226150">
                <a:tc vMerge="1"/>
                <a:tc>
                  <a:txBody>
                    <a:bodyPr/>
                    <a:lstStyle/>
                    <a:p>
                      <a:pPr indent="0" lvl="0" marL="0" marR="0" rtl="0" algn="l">
                        <a:spcBef>
                          <a:spcPts val="0"/>
                        </a:spcBef>
                        <a:spcAft>
                          <a:spcPts val="0"/>
                        </a:spcAft>
                        <a:buNone/>
                      </a:pPr>
                      <a:r>
                        <a:rPr lang="en-US" sz="1400" u="none" cap="none" strike="noStrike">
                          <a:solidFill>
                            <a:srgbClr val="0432FF"/>
                          </a:solidFill>
                        </a:rPr>
                        <a:t>TSCV RMSE @ 1km resolution:  ≤ 0.1 m/s </a:t>
                      </a:r>
                      <a:endParaRPr sz="1400" u="none" cap="none" strike="noStrike"/>
                    </a:p>
                  </a:txBody>
                  <a:tcPr marT="18000" marB="18000" marR="91200" marL="91200">
                    <a:lnR cap="flat" cmpd="sng" w="28575">
                      <a:solidFill>
                        <a:schemeClr val="dk1"/>
                      </a:solidFill>
                      <a:prstDash val="solid"/>
                      <a:round/>
                      <a:headEnd len="sm" w="sm" type="none"/>
                      <a:tailEnd len="sm" w="sm" type="none"/>
                    </a:lnR>
                  </a:tcPr>
                </a:tc>
              </a:tr>
              <a:tr h="253800">
                <a:tc gridSpan="2">
                  <a:txBody>
                    <a:bodyPr/>
                    <a:lstStyle/>
                    <a:p>
                      <a:pPr indent="0" lvl="0" marL="0" marR="0" rtl="0" algn="l">
                        <a:spcBef>
                          <a:spcPts val="0"/>
                        </a:spcBef>
                        <a:spcAft>
                          <a:spcPts val="0"/>
                        </a:spcAft>
                        <a:buNone/>
                      </a:pPr>
                      <a:r>
                        <a:rPr b="1" lang="en-US" sz="1400" u="none" cap="none" strike="noStrike">
                          <a:solidFill>
                            <a:srgbClr val="0432FF"/>
                          </a:solidFill>
                        </a:rPr>
                        <a:t>Ocean Surface Vector Wind</a:t>
                      </a:r>
                      <a:endParaRPr/>
                    </a:p>
                  </a:txBody>
                  <a:tcPr marT="18000" marB="18000" marR="91200" marL="912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tcPr>
                </a:tc>
                <a:tc hMerge="1"/>
              </a:tr>
              <a:tr h="226150">
                <a:tc rowSpan="2">
                  <a:txBody>
                    <a:bodyPr/>
                    <a:lstStyle/>
                    <a:p>
                      <a:pPr indent="0" lvl="0" marL="0" marR="0" rtl="0" algn="l">
                        <a:spcBef>
                          <a:spcPts val="0"/>
                        </a:spcBef>
                        <a:spcAft>
                          <a:spcPts val="0"/>
                        </a:spcAft>
                        <a:buNone/>
                      </a:pPr>
                      <a:r>
                        <a:t/>
                      </a:r>
                      <a:endParaRPr sz="1600" u="none" cap="none" strike="noStrike">
                        <a:solidFill>
                          <a:srgbClr val="0432FF"/>
                        </a:solidFill>
                      </a:endParaRPr>
                    </a:p>
                  </a:txBody>
                  <a:tcPr marT="18000" marB="18000" marR="91200" marL="91200">
                    <a:lnL cap="flat" cmpd="sng" w="28575">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rPr lang="en-US" sz="1400" u="none" cap="none" strike="noStrike">
                          <a:solidFill>
                            <a:srgbClr val="0432FF"/>
                          </a:solidFill>
                        </a:rPr>
                        <a:t>Same swath and posting as TSCV</a:t>
                      </a:r>
                      <a:endParaRPr sz="1400" u="none" cap="none" strike="noStrike">
                        <a:solidFill>
                          <a:srgbClr val="0432FF"/>
                        </a:solidFill>
                      </a:endParaRPr>
                    </a:p>
                  </a:txBody>
                  <a:tcPr marT="18000" marB="18000" marR="91200" marL="91200">
                    <a:lnR cap="flat" cmpd="sng" w="28575">
                      <a:solidFill>
                        <a:schemeClr val="dk1"/>
                      </a:solidFill>
                      <a:prstDash val="solid"/>
                      <a:round/>
                      <a:headEnd len="sm" w="sm" type="none"/>
                      <a:tailEnd len="sm" w="sm" type="none"/>
                    </a:lnR>
                  </a:tcPr>
                </a:tc>
              </a:tr>
              <a:tr h="226150">
                <a:tc vMerge="1"/>
                <a:tc>
                  <a:txBody>
                    <a:bodyPr/>
                    <a:lstStyle/>
                    <a:p>
                      <a:pPr indent="0" lvl="0" marL="0" marR="0" rtl="0" algn="l">
                        <a:spcBef>
                          <a:spcPts val="0"/>
                        </a:spcBef>
                        <a:spcAft>
                          <a:spcPts val="0"/>
                        </a:spcAft>
                        <a:buNone/>
                      </a:pPr>
                      <a:r>
                        <a:rPr lang="en-US" sz="1400" u="none" cap="none" strike="noStrike">
                          <a:solidFill>
                            <a:srgbClr val="0432FF"/>
                          </a:solidFill>
                        </a:rPr>
                        <a:t>OSVW RMSE:                              ≤ 1 m/s</a:t>
                      </a:r>
                      <a:endParaRPr sz="1400" u="none" cap="none" strike="noStrike"/>
                    </a:p>
                  </a:txBody>
                  <a:tcPr marT="18000" marB="18000" marR="91200" marL="91200">
                    <a:lnR cap="flat" cmpd="sng" w="28575">
                      <a:solidFill>
                        <a:schemeClr val="dk1"/>
                      </a:solidFill>
                      <a:prstDash val="solid"/>
                      <a:round/>
                      <a:headEnd len="sm" w="sm" type="none"/>
                      <a:tailEnd len="sm" w="sm" type="none"/>
                    </a:lnR>
                  </a:tcPr>
                </a:tc>
              </a:tr>
              <a:tr h="253800">
                <a:tc gridSpan="2">
                  <a:txBody>
                    <a:bodyPr/>
                    <a:lstStyle/>
                    <a:p>
                      <a:pPr indent="0" lvl="0" marL="0" marR="0" rtl="0" algn="l">
                        <a:lnSpc>
                          <a:spcPct val="100000"/>
                        </a:lnSpc>
                        <a:spcBef>
                          <a:spcPts val="0"/>
                        </a:spcBef>
                        <a:spcAft>
                          <a:spcPts val="0"/>
                        </a:spcAft>
                        <a:buClr>
                          <a:srgbClr val="0432FF"/>
                        </a:buClr>
                        <a:buSzPts val="1400"/>
                        <a:buFont typeface="Arial"/>
                        <a:buNone/>
                      </a:pPr>
                      <a:r>
                        <a:rPr b="1" lang="en-US" sz="1400" u="none" cap="none" strike="noStrike">
                          <a:solidFill>
                            <a:srgbClr val="0432FF"/>
                          </a:solidFill>
                        </a:rPr>
                        <a:t>Directional Ocean Wave Spectrum</a:t>
                      </a:r>
                      <a:endParaRPr b="1" i="0" sz="1400" u="none" cap="none" strike="noStrike">
                        <a:solidFill>
                          <a:srgbClr val="0432FF"/>
                        </a:solidFill>
                        <a:latin typeface="Arial"/>
                        <a:ea typeface="Arial"/>
                        <a:cs typeface="Arial"/>
                        <a:sym typeface="Arial"/>
                      </a:endParaRPr>
                    </a:p>
                  </a:txBody>
                  <a:tcPr marT="18000" marB="18000" marR="91200" marL="912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tcPr>
                </a:tc>
                <a:tc hMerge="1"/>
              </a:tr>
              <a:tr h="253800">
                <a:tc gridSpan="2">
                  <a:txBody>
                    <a:bodyPr/>
                    <a:lstStyle/>
                    <a:p>
                      <a:pPr indent="0" lvl="0" marL="0" marR="0" rtl="0" algn="l">
                        <a:lnSpc>
                          <a:spcPct val="100000"/>
                        </a:lnSpc>
                        <a:spcBef>
                          <a:spcPts val="0"/>
                        </a:spcBef>
                        <a:spcAft>
                          <a:spcPts val="0"/>
                        </a:spcAft>
                        <a:buClr>
                          <a:schemeClr val="lt1"/>
                        </a:buClr>
                        <a:buSzPts val="1600"/>
                        <a:buFont typeface="Arial"/>
                        <a:buNone/>
                      </a:pPr>
                      <a:r>
                        <a:rPr b="1" lang="en-US" sz="1600" u="none" cap="none" strike="noStrike">
                          <a:solidFill>
                            <a:schemeClr val="lt1"/>
                          </a:solidFill>
                        </a:rPr>
                        <a:t>Secondary Products</a:t>
                      </a:r>
                      <a:endParaRPr b="1" i="0" sz="1600" u="none" cap="none" strike="noStrike">
                        <a:solidFill>
                          <a:schemeClr val="lt1"/>
                        </a:solidFill>
                        <a:latin typeface="Arial"/>
                        <a:ea typeface="Arial"/>
                        <a:cs typeface="Arial"/>
                        <a:sym typeface="Arial"/>
                      </a:endParaRPr>
                    </a:p>
                  </a:txBody>
                  <a:tcPr marT="18000" marB="18000" marR="91200" marL="9120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solidFill>
                      <a:schemeClr val="dk1"/>
                    </a:solidFill>
                  </a:tcPr>
                </a:tc>
                <a:tc hMerge="1"/>
              </a:tr>
              <a:tr h="226150">
                <a:tc rowSpan="2">
                  <a:txBody>
                    <a:bodyPr/>
                    <a:lstStyle/>
                    <a:p>
                      <a:pPr indent="0" lvl="0" marL="0" marR="0" rtl="0" algn="l">
                        <a:spcBef>
                          <a:spcPts val="0"/>
                        </a:spcBef>
                        <a:spcAft>
                          <a:spcPts val="0"/>
                        </a:spcAft>
                        <a:buNone/>
                      </a:pPr>
                      <a:r>
                        <a:t/>
                      </a:r>
                      <a:endParaRPr sz="1600" u="none" cap="none" strike="noStrike">
                        <a:solidFill>
                          <a:srgbClr val="0432FF"/>
                        </a:solidFill>
                      </a:endParaRPr>
                    </a:p>
                  </a:txBody>
                  <a:tcPr marT="18000" marB="18000" marR="91200" marL="91200">
                    <a:lnL cap="flat" cmpd="sng" w="28575">
                      <a:solidFill>
                        <a:schemeClr val="dk1"/>
                      </a:solidFill>
                      <a:prstDash val="solid"/>
                      <a:round/>
                      <a:headEnd len="sm" w="sm" type="none"/>
                      <a:tailEnd len="sm" w="sm" type="none"/>
                    </a:lnL>
                  </a:tcPr>
                </a:tc>
                <a:tc>
                  <a:txBody>
                    <a:bodyPr/>
                    <a:lstStyle/>
                    <a:p>
                      <a:pPr indent="0" lvl="0" marL="0" marR="0" rtl="0" algn="l">
                        <a:spcBef>
                          <a:spcPts val="0"/>
                        </a:spcBef>
                        <a:spcAft>
                          <a:spcPts val="0"/>
                        </a:spcAft>
                        <a:buNone/>
                      </a:pPr>
                      <a:r>
                        <a:rPr lang="en-US" sz="1400" u="none" cap="none" strike="noStrike">
                          <a:solidFill>
                            <a:srgbClr val="0432FF"/>
                          </a:solidFill>
                        </a:rPr>
                        <a:t>Sea Ice Drift Vector</a:t>
                      </a:r>
                      <a:endParaRPr sz="1400" u="none" cap="none" strike="noStrike">
                        <a:solidFill>
                          <a:srgbClr val="0432FF"/>
                        </a:solidFill>
                      </a:endParaRPr>
                    </a:p>
                  </a:txBody>
                  <a:tcPr marT="18000" marB="18000" marR="91200" marL="91200">
                    <a:lnR cap="flat" cmpd="sng" w="28575">
                      <a:solidFill>
                        <a:schemeClr val="dk1"/>
                      </a:solidFill>
                      <a:prstDash val="solid"/>
                      <a:round/>
                      <a:headEnd len="sm" w="sm" type="none"/>
                      <a:tailEnd len="sm" w="sm" type="none"/>
                    </a:lnR>
                  </a:tcPr>
                </a:tc>
              </a:tr>
              <a:tr h="226150">
                <a:tc vMerge="1"/>
                <a:tc>
                  <a:txBody>
                    <a:bodyPr/>
                    <a:lstStyle/>
                    <a:p>
                      <a:pPr indent="0" lvl="0" marL="0" marR="0" rtl="0" algn="l">
                        <a:spcBef>
                          <a:spcPts val="0"/>
                        </a:spcBef>
                        <a:spcAft>
                          <a:spcPts val="0"/>
                        </a:spcAft>
                        <a:buNone/>
                      </a:pPr>
                      <a:r>
                        <a:rPr lang="en-US" sz="1400" u="none" cap="none" strike="noStrike">
                          <a:solidFill>
                            <a:srgbClr val="0432FF"/>
                          </a:solidFill>
                        </a:rPr>
                        <a:t>Full directional wave spectrum</a:t>
                      </a:r>
                      <a:endParaRPr sz="1400">
                        <a:solidFill>
                          <a:srgbClr val="0432FF"/>
                        </a:solidFill>
                        <a:latin typeface="Arial"/>
                        <a:ea typeface="Arial"/>
                        <a:cs typeface="Arial"/>
                        <a:sym typeface="Arial"/>
                      </a:endParaRPr>
                    </a:p>
                  </a:txBody>
                  <a:tcPr marT="18000" marB="18000" marR="91200" marL="91200">
                    <a:lnR cap="flat" cmpd="sng" w="28575">
                      <a:solidFill>
                        <a:schemeClr val="dk1"/>
                      </a:solidFill>
                      <a:prstDash val="solid"/>
                      <a:round/>
                      <a:headEnd len="sm" w="sm" type="none"/>
                      <a:tailEnd len="sm" w="sm" type="none"/>
                    </a:lnR>
                  </a:tcPr>
                </a:tc>
              </a:tr>
              <a:tr h="279850">
                <a:tc>
                  <a:txBody>
                    <a:bodyPr/>
                    <a:lstStyle/>
                    <a:p>
                      <a:pPr indent="0" lvl="0" marL="0" marR="0" rtl="0" algn="l">
                        <a:spcBef>
                          <a:spcPts val="0"/>
                        </a:spcBef>
                        <a:spcAft>
                          <a:spcPts val="0"/>
                        </a:spcAft>
                        <a:buNone/>
                      </a:pPr>
                      <a:r>
                        <a:t/>
                      </a:r>
                      <a:endParaRPr sz="1600">
                        <a:solidFill>
                          <a:srgbClr val="0432FF"/>
                        </a:solidFill>
                      </a:endParaRPr>
                    </a:p>
                  </a:txBody>
                  <a:tcPr marT="18000" marB="18000" marR="91200" marL="91200">
                    <a:lnL cap="flat" cmpd="sng" w="28575">
                      <a:solidFill>
                        <a:schemeClr val="dk1"/>
                      </a:solidFill>
                      <a:prstDash val="solid"/>
                      <a:round/>
                      <a:headEnd len="sm" w="sm" type="none"/>
                      <a:tailEnd len="sm" w="sm" type="none"/>
                    </a:lnL>
                    <a:lnB cap="flat" cmpd="sng" w="28575">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400">
                          <a:solidFill>
                            <a:srgbClr val="0432FF"/>
                          </a:solidFill>
                        </a:rPr>
                        <a:t>Estuarine River Flow</a:t>
                      </a:r>
                      <a:endParaRPr sz="1400">
                        <a:solidFill>
                          <a:srgbClr val="0432FF"/>
                        </a:solidFill>
                        <a:latin typeface="Arial"/>
                        <a:ea typeface="Arial"/>
                        <a:cs typeface="Arial"/>
                        <a:sym typeface="Arial"/>
                      </a:endParaRPr>
                    </a:p>
                  </a:txBody>
                  <a:tcPr marT="18000" marB="18000" marR="91200" marL="91200">
                    <a:lnR cap="flat" cmpd="sng" w="28575">
                      <a:solidFill>
                        <a:schemeClr val="dk1"/>
                      </a:solidFill>
                      <a:prstDash val="solid"/>
                      <a:round/>
                      <a:headEnd len="sm" w="sm" type="none"/>
                      <a:tailEnd len="sm" w="sm" type="none"/>
                    </a:lnR>
                    <a:lnB cap="flat" cmpd="sng" w="28575">
                      <a:solidFill>
                        <a:schemeClr val="dk1"/>
                      </a:solidFill>
                      <a:prstDash val="solid"/>
                      <a:round/>
                      <a:headEnd len="sm" w="sm" type="none"/>
                      <a:tailEnd len="sm" w="sm" type="none"/>
                    </a:lnB>
                  </a:tcPr>
                </a:tc>
              </a:tr>
            </a:tbl>
          </a:graphicData>
        </a:graphic>
      </p:graphicFrame>
      <p:sp>
        <p:nvSpPr>
          <p:cNvPr id="2654" name="Google Shape;2654;p13"/>
          <p:cNvSpPr txBox="1"/>
          <p:nvPr/>
        </p:nvSpPr>
        <p:spPr>
          <a:xfrm>
            <a:off x="9748076" y="1340767"/>
            <a:ext cx="2355963" cy="2416495"/>
          </a:xfrm>
          <a:prstGeom prst="rect">
            <a:avLst/>
          </a:prstGeom>
          <a:solidFill>
            <a:srgbClr val="4EFFC3"/>
          </a:solidFill>
          <a:ln cap="flat" cmpd="sng" w="12700">
            <a:solidFill>
              <a:srgbClr val="009C69"/>
            </a:solidFill>
            <a:prstDash val="solid"/>
            <a:miter lim="800000"/>
            <a:headEnd len="sm" w="sm" type="none"/>
            <a:tailEnd len="sm" w="sm" type="none"/>
          </a:ln>
        </p:spPr>
        <p:txBody>
          <a:bodyPr anchorCtr="0" anchor="t" bIns="0" lIns="36000" spcFirstLastPara="1" rIns="0" wrap="square" tIns="36000">
            <a:noAutofit/>
          </a:bodyPr>
          <a:lstStyle/>
          <a:p>
            <a:pPr indent="0" lvl="0" marL="0" marR="0" rtl="0" algn="ctr">
              <a:lnSpc>
                <a:spcPct val="110000"/>
              </a:lnSpc>
              <a:spcBef>
                <a:spcPts val="0"/>
              </a:spcBef>
              <a:spcAft>
                <a:spcPts val="0"/>
              </a:spcAft>
              <a:buClr>
                <a:srgbClr val="00B8FF"/>
              </a:buClr>
              <a:buSzPts val="1400"/>
              <a:buFont typeface="Arial"/>
              <a:buNone/>
            </a:pPr>
            <a:r>
              <a:rPr b="1" i="0" lang="en-US" sz="1400" u="none" cap="none" strike="noStrike">
                <a:solidFill>
                  <a:srgbClr val="000000"/>
                </a:solidFill>
                <a:latin typeface="Arial"/>
                <a:ea typeface="Arial"/>
                <a:cs typeface="Arial"/>
                <a:sym typeface="Arial"/>
              </a:rPr>
              <a:t>SAMPLING: 1-day revisit </a:t>
            </a:r>
            <a:endParaRPr/>
          </a:p>
          <a:p>
            <a:pPr indent="0" lvl="0" marL="0" marR="0" rtl="0" algn="ctr">
              <a:lnSpc>
                <a:spcPct val="110000"/>
              </a:lnSpc>
              <a:spcBef>
                <a:spcPts val="600"/>
              </a:spcBef>
              <a:spcAft>
                <a:spcPts val="0"/>
              </a:spcAft>
              <a:buClr>
                <a:srgbClr val="00B8FF"/>
              </a:buClr>
              <a:buSzPts val="1400"/>
              <a:buFont typeface="Arial"/>
              <a:buNone/>
            </a:pPr>
            <a:r>
              <a:rPr b="1" i="0" lang="en-US" sz="1400" u="none" cap="none" strike="noStrike">
                <a:solidFill>
                  <a:srgbClr val="000000"/>
                </a:solidFill>
                <a:latin typeface="Arial"/>
                <a:ea typeface="Arial"/>
                <a:cs typeface="Arial"/>
                <a:sym typeface="Arial"/>
              </a:rPr>
              <a:t>+ sub-daily at some latitudes</a:t>
            </a:r>
            <a:endParaRPr/>
          </a:p>
          <a:p>
            <a:pPr indent="0" lvl="0" marL="0" marR="0" rtl="0" algn="ctr">
              <a:lnSpc>
                <a:spcPct val="110000"/>
              </a:lnSpc>
              <a:spcBef>
                <a:spcPts val="600"/>
              </a:spcBef>
              <a:spcAft>
                <a:spcPts val="0"/>
              </a:spcAft>
              <a:buClr>
                <a:srgbClr val="00B8FF"/>
              </a:buClr>
              <a:buSzPts val="1400"/>
              <a:buFont typeface="Arial"/>
              <a:buNone/>
            </a:pPr>
            <a:r>
              <a:rPr b="1" i="0" lang="en-US" sz="1400" u="none" cap="none" strike="noStrike">
                <a:solidFill>
                  <a:srgbClr val="000000"/>
                </a:solidFill>
                <a:latin typeface="Arial"/>
                <a:ea typeface="Arial"/>
                <a:cs typeface="Arial"/>
                <a:sym typeface="Arial"/>
              </a:rPr>
              <a:t>+ in-flight orbit switch between:</a:t>
            </a:r>
            <a:endParaRPr/>
          </a:p>
          <a:p>
            <a:pPr indent="0" lvl="0" marL="0" marR="0" rtl="0" algn="ctr">
              <a:lnSpc>
                <a:spcPct val="110000"/>
              </a:lnSpc>
              <a:spcBef>
                <a:spcPts val="600"/>
              </a:spcBef>
              <a:spcAft>
                <a:spcPts val="0"/>
              </a:spcAft>
              <a:buClr>
                <a:srgbClr val="00B8FF"/>
              </a:buClr>
              <a:buSzPts val="1200"/>
              <a:buFont typeface="Arial"/>
              <a:buNone/>
            </a:pPr>
            <a:r>
              <a:rPr b="0" i="0" lang="en-US" sz="1200" u="none" cap="none" strike="noStrike">
                <a:solidFill>
                  <a:srgbClr val="000000"/>
                </a:solidFill>
                <a:latin typeface="Arial"/>
                <a:ea typeface="Arial"/>
                <a:cs typeface="Arial"/>
                <a:sym typeface="Arial"/>
              </a:rPr>
              <a:t>1-day exact repeat</a:t>
            </a:r>
            <a:endParaRPr/>
          </a:p>
          <a:p>
            <a:pPr indent="0" lvl="0" marL="0" marR="0" rtl="0" algn="ctr">
              <a:lnSpc>
                <a:spcPct val="110000"/>
              </a:lnSpc>
              <a:spcBef>
                <a:spcPts val="600"/>
              </a:spcBef>
              <a:spcAft>
                <a:spcPts val="0"/>
              </a:spcAft>
              <a:buClr>
                <a:srgbClr val="00B8FF"/>
              </a:buClr>
              <a:buSzPts val="1200"/>
              <a:buFont typeface="Arial"/>
              <a:buNone/>
            </a:pPr>
            <a:r>
              <a:rPr b="0" i="0" lang="en-US" sz="1200" u="none" cap="none" strike="noStrike">
                <a:solidFill>
                  <a:srgbClr val="000000"/>
                </a:solidFill>
                <a:latin typeface="Arial"/>
                <a:ea typeface="Arial"/>
                <a:cs typeface="Arial"/>
                <a:sym typeface="Arial"/>
              </a:rPr>
              <a:t>Drifting 1-day ~91 days repeat</a:t>
            </a:r>
            <a:endParaRPr/>
          </a:p>
          <a:p>
            <a:pPr indent="0" lvl="0" marL="0" marR="0" rtl="0" algn="ctr">
              <a:lnSpc>
                <a:spcPct val="110000"/>
              </a:lnSpc>
              <a:spcBef>
                <a:spcPts val="600"/>
              </a:spcBef>
              <a:spcAft>
                <a:spcPts val="0"/>
              </a:spcAft>
              <a:buClr>
                <a:srgbClr val="00B8FF"/>
              </a:buClr>
              <a:buSzPts val="1200"/>
              <a:buFont typeface="Arial"/>
              <a:buNone/>
            </a:pPr>
            <a:r>
              <a:rPr b="0" i="0" lang="en-US" sz="1200" u="none" cap="none" strike="noStrike">
                <a:solidFill>
                  <a:srgbClr val="000000"/>
                </a:solidFill>
                <a:latin typeface="Arial"/>
                <a:ea typeface="Arial"/>
                <a:cs typeface="Arial"/>
                <a:sym typeface="Arial"/>
              </a:rPr>
              <a:t>Drifting 1-day ~271 days repeat</a:t>
            </a:r>
            <a:endParaRPr/>
          </a:p>
        </p:txBody>
      </p:sp>
      <p:pic>
        <p:nvPicPr>
          <p:cNvPr descr="A blue and white logo&#10;&#10;Description automatically generated" id="2655" name="Google Shape;2655;p13"/>
          <p:cNvPicPr preferRelativeResize="0"/>
          <p:nvPr/>
        </p:nvPicPr>
        <p:blipFill rotWithShape="1">
          <a:blip r:embed="rId5">
            <a:alphaModFix/>
          </a:blip>
          <a:srcRect b="0" l="0" r="0" t="0"/>
          <a:stretch/>
        </p:blipFill>
        <p:spPr>
          <a:xfrm>
            <a:off x="9748076" y="3935616"/>
            <a:ext cx="2424804" cy="797033"/>
          </a:xfrm>
          <a:prstGeom prst="rect">
            <a:avLst/>
          </a:prstGeom>
          <a:noFill/>
          <a:ln>
            <a:noFill/>
          </a:ln>
        </p:spPr>
      </p:pic>
      <p:pic>
        <p:nvPicPr>
          <p:cNvPr descr="A blue and white text&#10;&#10;Description automatically generated with medium confidence" id="2656" name="Google Shape;2656;p13"/>
          <p:cNvPicPr preferRelativeResize="0"/>
          <p:nvPr/>
        </p:nvPicPr>
        <p:blipFill rotWithShape="1">
          <a:blip r:embed="rId6">
            <a:alphaModFix/>
          </a:blip>
          <a:srcRect b="0" l="0" r="0" t="0"/>
          <a:stretch/>
        </p:blipFill>
        <p:spPr>
          <a:xfrm>
            <a:off x="7264698" y="5517232"/>
            <a:ext cx="4879974" cy="863832"/>
          </a:xfrm>
          <a:prstGeom prst="rect">
            <a:avLst/>
          </a:prstGeom>
          <a:solidFill>
            <a:srgbClr val="ECECEC"/>
          </a:solidFill>
          <a:ln>
            <a:noFill/>
          </a:ln>
          <a:effectLst>
            <a:outerShdw blurRad="55000" rotWithShape="0" algn="tl" dir="5400000" dist="18000">
              <a:srgbClr val="000000">
                <a:alpha val="40000"/>
              </a:srgbClr>
            </a:outerShdw>
          </a:effectLst>
        </p:spPr>
      </p:pic>
      <p:sp>
        <p:nvSpPr>
          <p:cNvPr id="2657" name="Google Shape;2657;p13"/>
          <p:cNvSpPr txBox="1"/>
          <p:nvPr/>
        </p:nvSpPr>
        <p:spPr>
          <a:xfrm>
            <a:off x="7264698" y="6073551"/>
            <a:ext cx="3223790"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400"/>
              <a:buFont typeface="Arial"/>
              <a:buNone/>
            </a:pPr>
            <a:r>
              <a:rPr b="1" i="0" lang="en-US" sz="1400" u="sng" cap="none" strike="noStrike">
                <a:solidFill>
                  <a:srgbClr val="FF0000"/>
                </a:solidFill>
                <a:latin typeface="Arial"/>
                <a:ea typeface="Arial"/>
                <a:cs typeface="Arial"/>
                <a:sym typeface="Arial"/>
                <a:hlinkClick r:id="rId7">
                  <a:extLst>
                    <a:ext uri="{A12FA001-AC4F-418D-AE19-62706E023703}">
                      <ahyp:hlinkClr val="tx"/>
                    </a:ext>
                  </a:extLst>
                </a:hlinkClick>
              </a:rPr>
              <a:t>https://atpi.eventsair.com/ucm2023/</a:t>
            </a:r>
            <a:endParaRPr b="1" i="0" sz="1400" u="none" cap="none" strike="noStrike">
              <a:solidFill>
                <a:srgbClr val="FF0000"/>
              </a:solidFill>
              <a:latin typeface="Arial"/>
              <a:ea typeface="Arial"/>
              <a:cs typeface="Arial"/>
              <a:sym typeface="Arial"/>
            </a:endParaRPr>
          </a:p>
        </p:txBody>
      </p:sp>
      <p:sp>
        <p:nvSpPr>
          <p:cNvPr id="2658" name="Google Shape;2658;p13"/>
          <p:cNvSpPr txBox="1"/>
          <p:nvPr/>
        </p:nvSpPr>
        <p:spPr>
          <a:xfrm>
            <a:off x="172323" y="859701"/>
            <a:ext cx="2766549"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8FF"/>
              </a:buClr>
              <a:buSzPts val="1800"/>
              <a:buFont typeface="Arial"/>
              <a:buNone/>
            </a:pPr>
            <a:r>
              <a:rPr b="0" i="0" lang="en-US" sz="1800" u="none" cap="none" strike="noStrike">
                <a:solidFill>
                  <a:srgbClr val="00B8FF"/>
                </a:solidFill>
                <a:latin typeface="Arial"/>
                <a:ea typeface="Arial"/>
                <a:cs typeface="Arial"/>
                <a:sym typeface="Arial"/>
              </a:rPr>
              <a:t>Seastar is a candidate mission for ESA Earth Explorer 11 to observe fast-evolving (1-day) small-scale (1km or finer) ocean surface dynamics in coastal and shelf seas and marginal ice zones.</a:t>
            </a:r>
            <a:endParaRPr b="0" i="0" sz="1800" u="none" cap="none" strike="noStrike">
              <a:solidFill>
                <a:srgbClr val="00B8FF"/>
              </a:solidFill>
              <a:latin typeface="Arial"/>
              <a:ea typeface="Arial"/>
              <a:cs typeface="Arial"/>
              <a:sym typeface="Arial"/>
            </a:endParaRPr>
          </a:p>
        </p:txBody>
      </p:sp>
      <p:grpSp>
        <p:nvGrpSpPr>
          <p:cNvPr id="2659" name="Google Shape;2659;p13"/>
          <p:cNvGrpSpPr/>
          <p:nvPr/>
        </p:nvGrpSpPr>
        <p:grpSpPr>
          <a:xfrm>
            <a:off x="3071726" y="53772"/>
            <a:ext cx="2674719" cy="2858199"/>
            <a:chOff x="44153" y="1865132"/>
            <a:chExt cx="2757474" cy="3079257"/>
          </a:xfrm>
        </p:grpSpPr>
        <p:pic>
          <p:nvPicPr>
            <p:cNvPr id="2660" name="Google Shape;2660;p13"/>
            <p:cNvPicPr preferRelativeResize="0"/>
            <p:nvPr/>
          </p:nvPicPr>
          <p:blipFill rotWithShape="1">
            <a:blip r:embed="rId8">
              <a:alphaModFix/>
            </a:blip>
            <a:srcRect b="0" l="0" r="0" t="0"/>
            <a:stretch/>
          </p:blipFill>
          <p:spPr>
            <a:xfrm>
              <a:off x="105272" y="1886606"/>
              <a:ext cx="2462838" cy="3057783"/>
            </a:xfrm>
            <a:prstGeom prst="rect">
              <a:avLst/>
            </a:prstGeom>
            <a:noFill/>
            <a:ln cap="flat" cmpd="sng" w="12700">
              <a:solidFill>
                <a:srgbClr val="374537"/>
              </a:solidFill>
              <a:prstDash val="solid"/>
              <a:round/>
              <a:headEnd len="sm" w="sm" type="none"/>
              <a:tailEnd len="sm" w="sm" type="none"/>
            </a:ln>
          </p:spPr>
        </p:pic>
        <p:sp>
          <p:nvSpPr>
            <p:cNvPr id="2661" name="Google Shape;2661;p13"/>
            <p:cNvSpPr txBox="1"/>
            <p:nvPr/>
          </p:nvSpPr>
          <p:spPr>
            <a:xfrm>
              <a:off x="44153" y="1865132"/>
              <a:ext cx="2757474" cy="4642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AFBFA"/>
                </a:buClr>
                <a:buSzPts val="1100"/>
                <a:buFont typeface="Arial"/>
                <a:buNone/>
              </a:pPr>
              <a:r>
                <a:rPr b="0" i="1" lang="en-US" sz="1100" u="none" cap="none" strike="noStrike">
                  <a:solidFill>
                    <a:srgbClr val="FAFBFA"/>
                  </a:solidFill>
                  <a:latin typeface="Arial"/>
                  <a:ea typeface="Arial"/>
                  <a:cs typeface="Arial"/>
                  <a:sym typeface="Arial"/>
                </a:rPr>
                <a:t>Baltic Sea alga blooms revealing submesoscales -Sentinel-2, July 2019</a:t>
              </a:r>
              <a:endParaRPr/>
            </a:p>
          </p:txBody>
        </p:sp>
        <p:sp>
          <p:nvSpPr>
            <p:cNvPr id="2662" name="Google Shape;2662;p13"/>
            <p:cNvSpPr txBox="1"/>
            <p:nvPr/>
          </p:nvSpPr>
          <p:spPr>
            <a:xfrm>
              <a:off x="1098696" y="4467010"/>
              <a:ext cx="67197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400"/>
                <a:buFont typeface="Arial"/>
                <a:buNone/>
              </a:pPr>
              <a:r>
                <a:rPr b="0" i="0" lang="en-US" sz="1400" u="none" cap="none" strike="noStrike">
                  <a:solidFill>
                    <a:srgbClr val="FF0000"/>
                  </a:solidFill>
                  <a:latin typeface="Arial"/>
                  <a:ea typeface="Arial"/>
                  <a:cs typeface="Arial"/>
                  <a:sym typeface="Arial"/>
                </a:rPr>
                <a:t>10 km</a:t>
              </a:r>
              <a:endParaRPr/>
            </a:p>
          </p:txBody>
        </p:sp>
        <p:cxnSp>
          <p:nvCxnSpPr>
            <p:cNvPr id="2663" name="Google Shape;2663;p13"/>
            <p:cNvCxnSpPr/>
            <p:nvPr/>
          </p:nvCxnSpPr>
          <p:spPr>
            <a:xfrm>
              <a:off x="1415480" y="4797152"/>
              <a:ext cx="188017" cy="0"/>
            </a:xfrm>
            <a:prstGeom prst="straightConnector1">
              <a:avLst/>
            </a:prstGeom>
            <a:noFill/>
            <a:ln cap="flat" cmpd="sng" w="19050">
              <a:solidFill>
                <a:srgbClr val="FF0000"/>
              </a:solidFill>
              <a:prstDash val="solid"/>
              <a:miter lim="800000"/>
              <a:headEnd len="med" w="med" type="stealth"/>
              <a:tailEnd len="med" w="med" type="stealth"/>
            </a:ln>
          </p:spPr>
        </p:cxnSp>
      </p:grpSp>
      <p:pic>
        <p:nvPicPr>
          <p:cNvPr id="2664" name="Google Shape;2664;p13"/>
          <p:cNvPicPr preferRelativeResize="0"/>
          <p:nvPr/>
        </p:nvPicPr>
        <p:blipFill rotWithShape="1">
          <a:blip r:embed="rId9">
            <a:alphaModFix/>
          </a:blip>
          <a:srcRect b="0" l="0" r="0" t="0"/>
          <a:stretch/>
        </p:blipFill>
        <p:spPr>
          <a:xfrm>
            <a:off x="3996673" y="3012836"/>
            <a:ext cx="3074179" cy="2144356"/>
          </a:xfrm>
          <a:prstGeom prst="rect">
            <a:avLst/>
          </a:prstGeom>
          <a:solidFill>
            <a:schemeClr val="lt2"/>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665" name="Google Shape;2665;p13"/>
          <p:cNvSpPr txBox="1"/>
          <p:nvPr/>
        </p:nvSpPr>
        <p:spPr>
          <a:xfrm>
            <a:off x="3791744" y="5229200"/>
            <a:ext cx="3497936"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8FF"/>
              </a:buClr>
              <a:buSzPts val="1600"/>
              <a:buFont typeface="Arial"/>
              <a:buNone/>
            </a:pPr>
            <a:r>
              <a:rPr b="0" i="0" lang="en-US" sz="1600" u="none" cap="none" strike="noStrike">
                <a:solidFill>
                  <a:srgbClr val="00B8FF"/>
                </a:solidFill>
                <a:latin typeface="Arial"/>
                <a:ea typeface="Arial"/>
                <a:cs typeface="Arial"/>
                <a:sym typeface="Arial"/>
              </a:rPr>
              <a:t>The payload is a Ku-band high-squint along-track SAR interferometer with three azimuth lines-of-sight (45 deg fore/aft and broadside) for simultaneous retrieval of surface current and wind vectors</a:t>
            </a:r>
            <a:endParaRPr b="0" i="0" sz="1600" u="none" cap="none" strike="noStrike">
              <a:solidFill>
                <a:srgbClr val="00B8FF"/>
              </a:solidFill>
              <a:latin typeface="Arial"/>
              <a:ea typeface="Arial"/>
              <a:cs typeface="Arial"/>
              <a:sym typeface="Arial"/>
            </a:endParaRPr>
          </a:p>
        </p:txBody>
      </p:sp>
      <p:sp>
        <p:nvSpPr>
          <p:cNvPr id="2666" name="Google Shape;2666;p13"/>
          <p:cNvSpPr txBox="1"/>
          <p:nvPr/>
        </p:nvSpPr>
        <p:spPr>
          <a:xfrm>
            <a:off x="7248128" y="6457930"/>
            <a:ext cx="4968000" cy="338554"/>
          </a:xfrm>
          <a:prstGeom prst="rect">
            <a:avLst/>
          </a:prstGeom>
          <a:solidFill>
            <a:schemeClr val="accent6"/>
          </a:solidFill>
          <a:ln cap="flat" cmpd="sng" w="12700">
            <a:solidFill>
              <a:srgbClr val="6B5A04"/>
            </a:solidFill>
            <a:prstDash val="solid"/>
            <a:miter lim="800000"/>
            <a:headEnd len="sm" w="sm" type="none"/>
            <a:tailEnd len="sm" w="sm" type="none"/>
          </a:ln>
        </p:spPr>
        <p:txBody>
          <a:bodyPr anchorCtr="0" anchor="t" bIns="45700" lIns="36000" spcFirstLastPara="1" rIns="36000" wrap="square" tIns="45700">
            <a:spAutoFit/>
          </a:bodyPr>
          <a:lstStyle/>
          <a:p>
            <a:pPr indent="0" lvl="0" marL="0" marR="0" rtl="0" algn="l">
              <a:lnSpc>
                <a:spcPct val="100000"/>
              </a:lnSpc>
              <a:spcBef>
                <a:spcPts val="0"/>
              </a:spcBef>
              <a:spcAft>
                <a:spcPts val="0"/>
              </a:spcAft>
              <a:buClr>
                <a:srgbClr val="0432FF"/>
              </a:buClr>
              <a:buSzPts val="1600"/>
              <a:buFont typeface="Arial"/>
              <a:buNone/>
            </a:pPr>
            <a:r>
              <a:rPr b="1" i="0" lang="en-US" sz="1600" u="none" cap="none" strike="noStrike">
                <a:solidFill>
                  <a:srgbClr val="0432FF"/>
                </a:solidFill>
                <a:latin typeface="Arial"/>
                <a:ea typeface="Arial"/>
                <a:cs typeface="Arial"/>
                <a:sym typeface="Arial"/>
              </a:rPr>
              <a:t>Contact: Christine Gommenginger c</a:t>
            </a:r>
            <a:r>
              <a:rPr b="1" i="0" lang="en-US" sz="1600" u="sng" cap="none" strike="noStrike">
                <a:solidFill>
                  <a:srgbClr val="0432FF"/>
                </a:solidFill>
                <a:latin typeface="Arial"/>
                <a:ea typeface="Arial"/>
                <a:cs typeface="Arial"/>
                <a:sym typeface="Arial"/>
                <a:hlinkClick r:id="rId10">
                  <a:extLst>
                    <a:ext uri="{A12FA001-AC4F-418D-AE19-62706E023703}">
                      <ahyp:hlinkClr val="tx"/>
                    </a:ext>
                  </a:extLst>
                </a:hlinkClick>
              </a:rPr>
              <a:t>g1@noc.ac.uk</a:t>
            </a:r>
            <a:r>
              <a:rPr b="1" i="0" lang="en-US" sz="1600" u="none" cap="none" strike="noStrike">
                <a:solidFill>
                  <a:srgbClr val="0432FF"/>
                </a:solidFill>
                <a:latin typeface="Arial"/>
                <a:ea typeface="Arial"/>
                <a:cs typeface="Arial"/>
                <a:sym typeface="Arial"/>
              </a:rPr>
              <a:t> </a:t>
            </a:r>
            <a:endParaRPr/>
          </a:p>
        </p:txBody>
      </p:sp>
      <p:sp>
        <p:nvSpPr>
          <p:cNvPr id="2667" name="Google Shape;2667;p13"/>
          <p:cNvSpPr txBox="1"/>
          <p:nvPr/>
        </p:nvSpPr>
        <p:spPr>
          <a:xfrm>
            <a:off x="9884749" y="4732649"/>
            <a:ext cx="225008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8FF"/>
              </a:buClr>
              <a:buSzPts val="1800"/>
              <a:buFont typeface="Arial"/>
              <a:buNone/>
            </a:pPr>
            <a:r>
              <a:rPr b="0" i="0" lang="en-US" sz="1800" u="none" cap="none" strike="noStrike">
                <a:solidFill>
                  <a:srgbClr val="00B8FF"/>
                </a:solidFill>
                <a:latin typeface="Arial"/>
                <a:ea typeface="Arial"/>
                <a:cs typeface="Arial"/>
                <a:sym typeface="Arial"/>
              </a:rPr>
              <a:t>Launch (if selected) 2031/32</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71" name="Shape 2671"/>
        <p:cNvGrpSpPr/>
        <p:nvPr/>
      </p:nvGrpSpPr>
      <p:grpSpPr>
        <a:xfrm>
          <a:off x="0" y="0"/>
          <a:ext cx="0" cy="0"/>
          <a:chOff x="0" y="0"/>
          <a:chExt cx="0" cy="0"/>
        </a:xfrm>
      </p:grpSpPr>
      <p:pic>
        <p:nvPicPr>
          <p:cNvPr id="2672" name="Google Shape;2672;p14"/>
          <p:cNvPicPr preferRelativeResize="0"/>
          <p:nvPr/>
        </p:nvPicPr>
        <p:blipFill rotWithShape="1">
          <a:blip r:embed="rId3">
            <a:alphaModFix/>
          </a:blip>
          <a:srcRect b="0" l="0" r="0" t="0"/>
          <a:stretch/>
        </p:blipFill>
        <p:spPr>
          <a:xfrm>
            <a:off x="0" y="14683"/>
            <a:ext cx="9047527" cy="6843318"/>
          </a:xfrm>
          <a:prstGeom prst="rect">
            <a:avLst/>
          </a:prstGeom>
          <a:noFill/>
          <a:ln>
            <a:noFill/>
          </a:ln>
        </p:spPr>
      </p:pic>
      <p:pic>
        <p:nvPicPr>
          <p:cNvPr id="2673" name="Google Shape;2673;p14"/>
          <p:cNvPicPr preferRelativeResize="0"/>
          <p:nvPr/>
        </p:nvPicPr>
        <p:blipFill rotWithShape="1">
          <a:blip r:embed="rId4">
            <a:alphaModFix/>
          </a:blip>
          <a:srcRect b="0" l="0" r="0" t="0"/>
          <a:stretch/>
        </p:blipFill>
        <p:spPr>
          <a:xfrm>
            <a:off x="9549016" y="-728129"/>
            <a:ext cx="2475542" cy="6519330"/>
          </a:xfrm>
          <a:prstGeom prst="rect">
            <a:avLst/>
          </a:prstGeom>
          <a:noFill/>
          <a:ln>
            <a:noFill/>
          </a:ln>
        </p:spPr>
      </p:pic>
      <p:sp>
        <p:nvSpPr>
          <p:cNvPr id="2674" name="Google Shape;2674;p14"/>
          <p:cNvSpPr/>
          <p:nvPr/>
        </p:nvSpPr>
        <p:spPr>
          <a:xfrm>
            <a:off x="9077714" y="6482561"/>
            <a:ext cx="319735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https://nasa-butterfly.github.io/</a:t>
            </a:r>
            <a:endParaRPr/>
          </a:p>
        </p:txBody>
      </p:sp>
      <p:sp>
        <p:nvSpPr>
          <p:cNvPr id="2675" name="Google Shape;2675;p14"/>
          <p:cNvSpPr txBox="1"/>
          <p:nvPr/>
        </p:nvSpPr>
        <p:spPr>
          <a:xfrm>
            <a:off x="9047527" y="2169342"/>
            <a:ext cx="1894513" cy="40934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Roboto Light"/>
              <a:buNone/>
            </a:pPr>
            <a:r>
              <a:rPr b="0" i="0" lang="en-US" sz="2000" u="none" cap="none" strike="noStrike">
                <a:solidFill>
                  <a:srgbClr val="FFFFFF"/>
                </a:solidFill>
                <a:latin typeface="Roboto Light"/>
                <a:ea typeface="Roboto Light"/>
                <a:cs typeface="Roboto Light"/>
                <a:sym typeface="Roboto Light"/>
              </a:rPr>
              <a:t>A new mission to measure air-sea heat exchange from space</a:t>
            </a:r>
            <a:endParaRPr/>
          </a:p>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FFFFF"/>
              </a:buClr>
              <a:buSzPts val="2000"/>
              <a:buFont typeface="Roboto Light"/>
              <a:buNone/>
            </a:pPr>
            <a:r>
              <a:rPr b="0" i="0" lang="en-US" sz="2000" u="none" cap="none" strike="noStrike">
                <a:solidFill>
                  <a:srgbClr val="FFFFFF"/>
                </a:solidFill>
                <a:latin typeface="Roboto Light"/>
                <a:ea typeface="Roboto Light"/>
                <a:cs typeface="Roboto Light"/>
                <a:sym typeface="Roboto Light"/>
              </a:rPr>
              <a:t>6-200 GHz high-resolution polarimetric imager </a:t>
            </a:r>
            <a:endParaRPr/>
          </a:p>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E5B8B7"/>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E5B8B7"/>
              </a:buClr>
              <a:buSzPts val="2000"/>
              <a:buFont typeface="Roboto Light"/>
              <a:buNone/>
            </a:pPr>
            <a:r>
              <a:rPr b="0" i="0" lang="en-US" sz="2000" u="none" cap="none" strike="noStrike">
                <a:solidFill>
                  <a:srgbClr val="E5B8B7"/>
                </a:solidFill>
                <a:latin typeface="Roboto Light"/>
                <a:ea typeface="Roboto Light"/>
                <a:cs typeface="Roboto Light"/>
                <a:sym typeface="Roboto Light"/>
              </a:rPr>
              <a:t>NASA Earth Ventures</a:t>
            </a:r>
            <a:endParaRPr/>
          </a:p>
        </p:txBody>
      </p:sp>
      <p:sp>
        <p:nvSpPr>
          <p:cNvPr id="2676" name="Google Shape;2676;p14"/>
          <p:cNvSpPr/>
          <p:nvPr/>
        </p:nvSpPr>
        <p:spPr>
          <a:xfrm>
            <a:off x="3612406" y="14683"/>
            <a:ext cx="609600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79646"/>
              </a:buClr>
              <a:buSzPts val="1800"/>
              <a:buFont typeface="Arial"/>
              <a:buNone/>
            </a:pPr>
            <a:r>
              <a:rPr b="0" i="1" lang="en-US" sz="1800" u="none" cap="none" strike="noStrike">
                <a:solidFill>
                  <a:srgbClr val="F79646"/>
                </a:solidFill>
                <a:latin typeface="Arial"/>
                <a:ea typeface="Arial"/>
                <a:cs typeface="Arial"/>
                <a:sym typeface="Arial"/>
              </a:rPr>
              <a:t>Measures air-sea sensible and latent heat flux over ocean with uncertainty &lt;15W/m</a:t>
            </a:r>
            <a:r>
              <a:rPr b="0" baseline="30000" i="1" lang="en-US" sz="1800" u="none" cap="none" strike="noStrike">
                <a:solidFill>
                  <a:srgbClr val="F79646"/>
                </a:solidFill>
                <a:latin typeface="Arial"/>
                <a:ea typeface="Arial"/>
                <a:cs typeface="Arial"/>
                <a:sym typeface="Arial"/>
              </a:rPr>
              <a:t>2 </a:t>
            </a:r>
            <a:r>
              <a:rPr b="0" i="1" lang="en-US" sz="1800" u="none" cap="none" strike="noStrike">
                <a:solidFill>
                  <a:srgbClr val="F79646"/>
                </a:solidFill>
                <a:latin typeface="Arial"/>
                <a:ea typeface="Arial"/>
                <a:cs typeface="Arial"/>
                <a:sym typeface="Arial"/>
              </a:rPr>
              <a:t>at 15km resolution</a:t>
            </a:r>
            <a:endParaRPr/>
          </a:p>
        </p:txBody>
      </p:sp>
      <p:sp>
        <p:nvSpPr>
          <p:cNvPr id="2677" name="Google Shape;2677;p14"/>
          <p:cNvSpPr txBox="1"/>
          <p:nvPr/>
        </p:nvSpPr>
        <p:spPr>
          <a:xfrm>
            <a:off x="215638" y="6442487"/>
            <a:ext cx="242726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Source: Shannon Brown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1" name="Shape 2681"/>
        <p:cNvGrpSpPr/>
        <p:nvPr/>
      </p:nvGrpSpPr>
      <p:grpSpPr>
        <a:xfrm>
          <a:off x="0" y="0"/>
          <a:ext cx="0" cy="0"/>
          <a:chOff x="0" y="0"/>
          <a:chExt cx="0" cy="0"/>
        </a:xfrm>
      </p:grpSpPr>
      <p:pic>
        <p:nvPicPr>
          <p:cNvPr id="2682" name="Google Shape;2682;p15"/>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A satellite in space&#10;&#10;Description automatically generated with medium confidence" id="2683" name="Google Shape;2683;p15"/>
          <p:cNvPicPr preferRelativeResize="0"/>
          <p:nvPr/>
        </p:nvPicPr>
        <p:blipFill rotWithShape="1">
          <a:blip r:embed="rId4">
            <a:alphaModFix/>
          </a:blip>
          <a:srcRect b="0" l="0" r="0" t="0"/>
          <a:stretch/>
        </p:blipFill>
        <p:spPr>
          <a:xfrm>
            <a:off x="8023860" y="226357"/>
            <a:ext cx="3840480" cy="4148095"/>
          </a:xfrm>
          <a:prstGeom prst="rect">
            <a:avLst/>
          </a:prstGeom>
          <a:noFill/>
          <a:ln>
            <a:noFill/>
          </a:ln>
        </p:spPr>
      </p:pic>
      <p:sp>
        <p:nvSpPr>
          <p:cNvPr id="2684" name="Google Shape;2684;p15"/>
          <p:cNvSpPr txBox="1"/>
          <p:nvPr/>
        </p:nvSpPr>
        <p:spPr>
          <a:xfrm>
            <a:off x="3532189" y="839788"/>
            <a:ext cx="185737" cy="36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5" name="Google Shape;2685;p15"/>
          <p:cNvSpPr txBox="1"/>
          <p:nvPr/>
        </p:nvSpPr>
        <p:spPr>
          <a:xfrm>
            <a:off x="180579" y="514484"/>
            <a:ext cx="4247049" cy="29854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200"/>
              <a:buFont typeface="Calibri"/>
              <a:buNone/>
            </a:pPr>
            <a:r>
              <a:rPr b="1" i="0" lang="en-US" sz="3200" u="none" cap="none" strike="noStrike">
                <a:solidFill>
                  <a:srgbClr val="FFFF00"/>
                </a:solidFill>
                <a:latin typeface="Calibri"/>
                <a:ea typeface="Calibri"/>
                <a:cs typeface="Calibri"/>
                <a:sym typeface="Calibri"/>
              </a:rPr>
              <a:t>High Resolution L-band Wind Speeds from the Global L-band Observatory for Water Cycle Studies (GLOWS)</a:t>
            </a:r>
            <a:r>
              <a:rPr b="1" i="0" lang="en-US" sz="2800" u="none" cap="none" strike="noStrike">
                <a:solidFill>
                  <a:srgbClr val="FFFF00"/>
                </a:solidFill>
                <a:latin typeface="Calibri"/>
                <a:ea typeface="Calibri"/>
                <a:cs typeface="Calibri"/>
                <a:sym typeface="Calibri"/>
              </a:rPr>
              <a:t> – a SMAP Continuity Mission</a:t>
            </a:r>
            <a:endParaRPr/>
          </a:p>
        </p:txBody>
      </p:sp>
      <p:pic>
        <p:nvPicPr>
          <p:cNvPr id="2686" name="Google Shape;2686;p15"/>
          <p:cNvPicPr preferRelativeResize="0"/>
          <p:nvPr/>
        </p:nvPicPr>
        <p:blipFill rotWithShape="1">
          <a:blip r:embed="rId5">
            <a:alphaModFix/>
          </a:blip>
          <a:srcRect b="0" l="0" r="0" t="0"/>
          <a:stretch/>
        </p:blipFill>
        <p:spPr>
          <a:xfrm>
            <a:off x="2913583" y="5818119"/>
            <a:ext cx="923925" cy="773113"/>
          </a:xfrm>
          <a:prstGeom prst="rect">
            <a:avLst/>
          </a:prstGeom>
          <a:noFill/>
          <a:ln>
            <a:noFill/>
          </a:ln>
        </p:spPr>
      </p:pic>
      <p:pic>
        <p:nvPicPr>
          <p:cNvPr descr="MERSlogo163CnbT" id="2687" name="Google Shape;2687;p15"/>
          <p:cNvPicPr preferRelativeResize="0"/>
          <p:nvPr/>
        </p:nvPicPr>
        <p:blipFill rotWithShape="1">
          <a:blip r:embed="rId6">
            <a:alphaModFix/>
          </a:blip>
          <a:srcRect b="0" l="0" r="0" t="0"/>
          <a:stretch/>
        </p:blipFill>
        <p:spPr>
          <a:xfrm>
            <a:off x="270395" y="5665720"/>
            <a:ext cx="792162" cy="911225"/>
          </a:xfrm>
          <a:prstGeom prst="rect">
            <a:avLst/>
          </a:prstGeom>
          <a:noFill/>
          <a:ln>
            <a:noFill/>
          </a:ln>
        </p:spPr>
      </p:pic>
      <p:sp>
        <p:nvSpPr>
          <p:cNvPr id="2688" name="Google Shape;2688;p15"/>
          <p:cNvSpPr txBox="1"/>
          <p:nvPr/>
        </p:nvSpPr>
        <p:spPr>
          <a:xfrm>
            <a:off x="270395" y="3648794"/>
            <a:ext cx="2971800" cy="19851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David G. Long, Rajat Bindlish, Jeffrey Piepmeier, and Mark Bailey</a:t>
            </a:r>
            <a:endParaRPr/>
          </a:p>
          <a:p>
            <a:pPr indent="0" lvl="0" marL="0" marR="0" rtl="0" algn="l">
              <a:lnSpc>
                <a:spcPct val="100000"/>
              </a:lnSpc>
              <a:spcBef>
                <a:spcPts val="900"/>
              </a:spcBef>
              <a:spcAft>
                <a:spcPts val="0"/>
              </a:spcAft>
              <a:buClr>
                <a:srgbClr val="002060"/>
              </a:buClr>
              <a:buSzPts val="1800"/>
              <a:buFont typeface="Arial"/>
              <a:buNone/>
            </a:pPr>
            <a:r>
              <a:rPr b="0" i="0" lang="en-US" sz="1800" u="none" cap="none" strike="noStrike">
                <a:solidFill>
                  <a:srgbClr val="002060"/>
                </a:solidFill>
                <a:latin typeface="Arial"/>
                <a:ea typeface="Arial"/>
                <a:cs typeface="Arial"/>
                <a:sym typeface="Arial"/>
              </a:rPr>
              <a:t>2023</a:t>
            </a:r>
            <a:endParaRPr/>
          </a:p>
        </p:txBody>
      </p:sp>
      <p:pic>
        <p:nvPicPr>
          <p:cNvPr descr="MMA Design LLC" id="2689" name="Google Shape;2689;p15"/>
          <p:cNvPicPr preferRelativeResize="0"/>
          <p:nvPr/>
        </p:nvPicPr>
        <p:blipFill rotWithShape="1">
          <a:blip r:embed="rId7">
            <a:alphaModFix/>
          </a:blip>
          <a:srcRect b="0" l="0" r="0" t="0"/>
          <a:stretch/>
        </p:blipFill>
        <p:spPr>
          <a:xfrm>
            <a:off x="1160982" y="5937864"/>
            <a:ext cx="1619250" cy="457200"/>
          </a:xfrm>
          <a:prstGeom prst="rect">
            <a:avLst/>
          </a:prstGeom>
          <a:noFill/>
          <a:ln>
            <a:noFill/>
          </a:ln>
          <a:effectLst>
            <a:outerShdw blurRad="50800" rotWithShape="0" algn="ctr" dir="5400000" dist="50800">
              <a:schemeClr val="dk1">
                <a:alpha val="74901"/>
              </a:schemeClr>
            </a:outerShdw>
          </a:effectLst>
        </p:spPr>
      </p:pic>
      <p:sp>
        <p:nvSpPr>
          <p:cNvPr id="2690" name="Google Shape;2690;p15"/>
          <p:cNvSpPr txBox="1"/>
          <p:nvPr/>
        </p:nvSpPr>
        <p:spPr>
          <a:xfrm>
            <a:off x="8915400" y="130175"/>
            <a:ext cx="20574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IGARSS 2022</a:t>
            </a:r>
            <a:endParaRPr/>
          </a:p>
        </p:txBody>
      </p:sp>
      <p:sp>
        <p:nvSpPr>
          <p:cNvPr id="2691" name="Google Shape;2691;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692" name="Google Shape;2692;p15"/>
          <p:cNvPicPr preferRelativeResize="0"/>
          <p:nvPr/>
        </p:nvPicPr>
        <p:blipFill rotWithShape="1">
          <a:blip r:embed="rId8">
            <a:alphaModFix/>
          </a:blip>
          <a:srcRect b="0" l="0" r="0" t="0"/>
          <a:stretch/>
        </p:blipFill>
        <p:spPr>
          <a:xfrm>
            <a:off x="7585615" y="4374452"/>
            <a:ext cx="4491324" cy="1856193"/>
          </a:xfrm>
          <a:prstGeom prst="rect">
            <a:avLst/>
          </a:prstGeom>
          <a:noFill/>
          <a:ln>
            <a:noFill/>
          </a:ln>
        </p:spPr>
      </p:pic>
      <p:sp>
        <p:nvSpPr>
          <p:cNvPr id="2693" name="Google Shape;2693;p15"/>
          <p:cNvSpPr/>
          <p:nvPr/>
        </p:nvSpPr>
        <p:spPr>
          <a:xfrm>
            <a:off x="3461521" y="3676344"/>
            <a:ext cx="3973758" cy="2044710"/>
          </a:xfrm>
          <a:prstGeom prst="rect">
            <a:avLst/>
          </a:prstGeom>
          <a:solidFill>
            <a:srgbClr val="F2F2F2">
              <a:alpha val="1254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694" name="Google Shape;2694;p15"/>
          <p:cNvSpPr txBox="1"/>
          <p:nvPr/>
        </p:nvSpPr>
        <p:spPr>
          <a:xfrm>
            <a:off x="3496796" y="3689729"/>
            <a:ext cx="3973758"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1800"/>
              <a:buFont typeface="Calibri"/>
              <a:buNone/>
            </a:pPr>
            <a:r>
              <a:rPr b="1" i="0" lang="en-US" sz="1800" u="none" cap="none" strike="noStrike">
                <a:solidFill>
                  <a:srgbClr val="FFFF00"/>
                </a:solidFill>
                <a:latin typeface="Calibri"/>
                <a:ea typeface="Calibri"/>
                <a:cs typeface="Calibri"/>
                <a:sym typeface="Calibri"/>
              </a:rPr>
              <a:t>GLOWS will carry L-band polarimetric radar and radiometers</a:t>
            </a:r>
            <a:endParaRPr/>
          </a:p>
          <a:p>
            <a:pPr indent="0" lvl="0" marL="0" marR="0" rtl="0" algn="l">
              <a:lnSpc>
                <a:spcPct val="100000"/>
              </a:lnSpc>
              <a:spcBef>
                <a:spcPts val="0"/>
              </a:spcBef>
              <a:spcAft>
                <a:spcPts val="0"/>
              </a:spcAft>
              <a:buClr>
                <a:schemeClr val="dk1"/>
              </a:buClr>
              <a:buSzPts val="1800"/>
              <a:buFont typeface="Calibri"/>
              <a:buNone/>
            </a:pPr>
            <a:r>
              <a:t/>
            </a:r>
            <a:endParaRPr b="1" i="0" sz="1800" u="none" cap="none" strike="noStrike">
              <a:solidFill>
                <a:srgbClr val="FFFF00"/>
              </a:solidFill>
              <a:latin typeface="Calibri"/>
              <a:ea typeface="Calibri"/>
              <a:cs typeface="Calibri"/>
              <a:sym typeface="Calibri"/>
            </a:endParaRPr>
          </a:p>
          <a:p>
            <a:pPr indent="0" lvl="0" marL="0" marR="0" rtl="0" algn="l">
              <a:lnSpc>
                <a:spcPct val="100000"/>
              </a:lnSpc>
              <a:spcBef>
                <a:spcPts val="0"/>
              </a:spcBef>
              <a:spcAft>
                <a:spcPts val="0"/>
              </a:spcAft>
              <a:buClr>
                <a:srgbClr val="FFFF00"/>
              </a:buClr>
              <a:buSzPts val="1800"/>
              <a:buFont typeface="Calibri"/>
              <a:buNone/>
            </a:pPr>
            <a:r>
              <a:rPr b="1" i="0" lang="en-US" sz="1800" u="none" cap="none" strike="noStrike">
                <a:solidFill>
                  <a:srgbClr val="FFFF00"/>
                </a:solidFill>
                <a:latin typeface="Calibri"/>
                <a:ea typeface="Calibri"/>
                <a:cs typeface="Calibri"/>
                <a:sym typeface="Calibri"/>
              </a:rPr>
              <a:t>Will measure: </a:t>
            </a:r>
            <a:endParaRPr/>
          </a:p>
          <a:p>
            <a:pPr indent="0" lvl="0" marL="0" marR="0" rtl="0" algn="l">
              <a:lnSpc>
                <a:spcPct val="100000"/>
              </a:lnSpc>
              <a:spcBef>
                <a:spcPts val="0"/>
              </a:spcBef>
              <a:spcAft>
                <a:spcPts val="0"/>
              </a:spcAft>
              <a:buClr>
                <a:srgbClr val="FFFF00"/>
              </a:buClr>
              <a:buSzPts val="1800"/>
              <a:buFont typeface="Calibri"/>
              <a:buNone/>
            </a:pPr>
            <a:r>
              <a:rPr b="1" i="0" lang="en-US" sz="1800" u="none" cap="none" strike="noStrike">
                <a:solidFill>
                  <a:srgbClr val="FFFF00"/>
                </a:solidFill>
                <a:latin typeface="Calibri"/>
                <a:ea typeface="Calibri"/>
                <a:cs typeface="Calibri"/>
                <a:sym typeface="Calibri"/>
              </a:rPr>
              <a:t>- Surface wind speed at 5 km resolution</a:t>
            </a:r>
            <a:endParaRPr/>
          </a:p>
          <a:p>
            <a:pPr indent="0" lvl="0" marL="0" marR="0" rtl="0" algn="l">
              <a:lnSpc>
                <a:spcPct val="100000"/>
              </a:lnSpc>
              <a:spcBef>
                <a:spcPts val="0"/>
              </a:spcBef>
              <a:spcAft>
                <a:spcPts val="0"/>
              </a:spcAft>
              <a:buClr>
                <a:srgbClr val="FFFF00"/>
              </a:buClr>
              <a:buSzPts val="1800"/>
              <a:buFont typeface="Calibri"/>
              <a:buNone/>
            </a:pPr>
            <a:r>
              <a:rPr b="1" i="0" lang="en-US" sz="1800" u="none" cap="none" strike="noStrike">
                <a:solidFill>
                  <a:srgbClr val="FFFF00"/>
                </a:solidFill>
                <a:latin typeface="Calibri"/>
                <a:ea typeface="Calibri"/>
                <a:cs typeface="Calibri"/>
                <a:sym typeface="Calibri"/>
              </a:rPr>
              <a:t>- Sea surface salinity at 50 km</a:t>
            </a:r>
            <a:endParaRPr/>
          </a:p>
          <a:p>
            <a:pPr indent="0" lvl="0" marL="0" marR="0" rtl="0" algn="l">
              <a:lnSpc>
                <a:spcPct val="100000"/>
              </a:lnSpc>
              <a:spcBef>
                <a:spcPts val="0"/>
              </a:spcBef>
              <a:spcAft>
                <a:spcPts val="0"/>
              </a:spcAft>
              <a:buClr>
                <a:srgbClr val="FFFF00"/>
              </a:buClr>
              <a:buSzPts val="1800"/>
              <a:buFont typeface="Calibri"/>
              <a:buNone/>
            </a:pPr>
            <a:r>
              <a:rPr b="1" i="0" lang="en-US" sz="1800" u="none" cap="none" strike="noStrike">
                <a:solidFill>
                  <a:srgbClr val="FFFF00"/>
                </a:solidFill>
                <a:latin typeface="Calibri"/>
                <a:ea typeface="Calibri"/>
                <a:cs typeface="Calibri"/>
                <a:sym typeface="Calibri"/>
              </a:rPr>
              <a:t>- Sea ice, Soil moisture, etc.</a:t>
            </a:r>
            <a:endParaRPr/>
          </a:p>
        </p:txBody>
      </p:sp>
      <p:sp>
        <p:nvSpPr>
          <p:cNvPr id="2695" name="Google Shape;2695;p15"/>
          <p:cNvSpPr txBox="1"/>
          <p:nvPr/>
        </p:nvSpPr>
        <p:spPr>
          <a:xfrm>
            <a:off x="175391" y="6520435"/>
            <a:ext cx="197118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Source: David Long</a:t>
            </a:r>
            <a:endParaRPr/>
          </a:p>
        </p:txBody>
      </p:sp>
      <p:sp>
        <p:nvSpPr>
          <p:cNvPr id="2696" name="Google Shape;2696;p15"/>
          <p:cNvSpPr txBox="1"/>
          <p:nvPr/>
        </p:nvSpPr>
        <p:spPr>
          <a:xfrm>
            <a:off x="5483675" y="1277482"/>
            <a:ext cx="177684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r:id="rId9"/>
              </a:rPr>
              <a:t>Link to poste</a:t>
            </a:r>
            <a:r>
              <a:rPr lang="en-US" sz="1800">
                <a:solidFill>
                  <a:schemeClr val="dk1"/>
                </a:solidFill>
                <a:latin typeface="Calibri"/>
                <a:ea typeface="Calibri"/>
                <a:cs typeface="Calibri"/>
                <a:sym typeface="Calibri"/>
              </a:rPr>
              <a:t>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0" name="Shape 2700"/>
        <p:cNvGrpSpPr/>
        <p:nvPr/>
      </p:nvGrpSpPr>
      <p:grpSpPr>
        <a:xfrm>
          <a:off x="0" y="0"/>
          <a:ext cx="0" cy="0"/>
          <a:chOff x="0" y="0"/>
          <a:chExt cx="0" cy="0"/>
        </a:xfrm>
      </p:grpSpPr>
      <p:sp>
        <p:nvSpPr>
          <p:cNvPr id="2701" name="Google Shape;2701;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Backup</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6" name="Shape 2706"/>
        <p:cNvGrpSpPr/>
        <p:nvPr/>
      </p:nvGrpSpPr>
      <p:grpSpPr>
        <a:xfrm>
          <a:off x="0" y="0"/>
          <a:ext cx="0" cy="0"/>
          <a:chOff x="0" y="0"/>
          <a:chExt cx="0" cy="0"/>
        </a:xfrm>
      </p:grpSpPr>
      <p:pic>
        <p:nvPicPr>
          <p:cNvPr descr="A map of the world&#10;&#10;Description automatically generated" id="2707" name="Google Shape;2707;p17"/>
          <p:cNvPicPr preferRelativeResize="0"/>
          <p:nvPr/>
        </p:nvPicPr>
        <p:blipFill rotWithShape="1">
          <a:blip r:embed="rId3">
            <a:alphaModFix/>
          </a:blip>
          <a:srcRect b="0" l="0" r="0" t="0"/>
          <a:stretch/>
        </p:blipFill>
        <p:spPr>
          <a:xfrm>
            <a:off x="4419337" y="2896432"/>
            <a:ext cx="3356706" cy="1602150"/>
          </a:xfrm>
          <a:prstGeom prst="rect">
            <a:avLst/>
          </a:prstGeom>
          <a:noFill/>
          <a:ln>
            <a:noFill/>
          </a:ln>
        </p:spPr>
      </p:pic>
      <p:sp>
        <p:nvSpPr>
          <p:cNvPr id="2708" name="Google Shape;2708;p17"/>
          <p:cNvSpPr txBox="1"/>
          <p:nvPr/>
        </p:nvSpPr>
        <p:spPr>
          <a:xfrm>
            <a:off x="3624041" y="167994"/>
            <a:ext cx="5521063"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8FF"/>
              </a:buClr>
              <a:buSzPts val="3600"/>
              <a:buFont typeface="Arial"/>
              <a:buNone/>
            </a:pPr>
            <a:r>
              <a:rPr b="1" i="0" lang="en-US" sz="3600" u="none" cap="none" strike="noStrike">
                <a:solidFill>
                  <a:srgbClr val="00B8FF"/>
                </a:solidFill>
                <a:latin typeface="Arial"/>
                <a:ea typeface="Arial"/>
                <a:cs typeface="Arial"/>
                <a:sym typeface="Arial"/>
              </a:rPr>
              <a:t>GNSS-R Ocean winds</a:t>
            </a:r>
            <a:endParaRPr/>
          </a:p>
          <a:p>
            <a:pPr indent="0" lvl="0" marL="0" marR="0" rtl="0" algn="ctr">
              <a:lnSpc>
                <a:spcPct val="100000"/>
              </a:lnSpc>
              <a:spcBef>
                <a:spcPts val="0"/>
              </a:spcBef>
              <a:spcAft>
                <a:spcPts val="0"/>
              </a:spcAft>
              <a:buClr>
                <a:srgbClr val="00B8FF"/>
              </a:buClr>
              <a:buSzPts val="2800"/>
              <a:buFont typeface="Arial"/>
              <a:buNone/>
            </a:pPr>
            <a:r>
              <a:rPr b="0" i="0" lang="en-US" sz="2800" u="none" cap="none" strike="noStrike">
                <a:solidFill>
                  <a:srgbClr val="00B8FF"/>
                </a:solidFill>
                <a:latin typeface="Arial"/>
                <a:ea typeface="Arial"/>
                <a:cs typeface="Arial"/>
                <a:sym typeface="Arial"/>
              </a:rPr>
              <a:t>Past, present and future missions</a:t>
            </a:r>
            <a:endParaRPr/>
          </a:p>
        </p:txBody>
      </p:sp>
      <p:pic>
        <p:nvPicPr>
          <p:cNvPr descr="A map of the world&#10;&#10;Description automatically generated" id="2709" name="Google Shape;2709;p17"/>
          <p:cNvPicPr preferRelativeResize="0"/>
          <p:nvPr/>
        </p:nvPicPr>
        <p:blipFill rotWithShape="1">
          <a:blip r:embed="rId4">
            <a:alphaModFix/>
          </a:blip>
          <a:srcRect b="0" l="0" r="0" t="0"/>
          <a:stretch/>
        </p:blipFill>
        <p:spPr>
          <a:xfrm>
            <a:off x="876039" y="2629737"/>
            <a:ext cx="3150289" cy="1895198"/>
          </a:xfrm>
          <a:prstGeom prst="rect">
            <a:avLst/>
          </a:prstGeom>
          <a:noFill/>
          <a:ln>
            <a:noFill/>
          </a:ln>
        </p:spPr>
      </p:pic>
      <p:sp>
        <p:nvSpPr>
          <p:cNvPr id="2710" name="Google Shape;2710;p17"/>
          <p:cNvSpPr txBox="1"/>
          <p:nvPr/>
        </p:nvSpPr>
        <p:spPr>
          <a:xfrm>
            <a:off x="823528" y="4712966"/>
            <a:ext cx="3202800"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Global</a:t>
            </a:r>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1 sat, GPS, single pol, single freq</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NOC v1.0 winds shown</a:t>
            </a:r>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No ancillary data in inversion</a:t>
            </a:r>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U10 RMSD vs ECMWF ∼ 2 m/s</a:t>
            </a:r>
            <a:endParaRPr/>
          </a:p>
        </p:txBody>
      </p:sp>
      <p:sp>
        <p:nvSpPr>
          <p:cNvPr id="2711" name="Google Shape;2711;p17"/>
          <p:cNvSpPr txBox="1"/>
          <p:nvPr/>
        </p:nvSpPr>
        <p:spPr>
          <a:xfrm>
            <a:off x="4419337" y="4712966"/>
            <a:ext cx="3463022"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38S - 38N</a:t>
            </a:r>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8 sats, GPS, single pol, single freq</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NOAA v1.2 winds shown</a:t>
            </a:r>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Ancillary data in inversion: WW3 Hs</a:t>
            </a:r>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U10 RMSD vs ECMWF ∼ 1.2m/s</a:t>
            </a:r>
            <a:endParaRPr/>
          </a:p>
        </p:txBody>
      </p:sp>
      <p:sp>
        <p:nvSpPr>
          <p:cNvPr id="2712" name="Google Shape;2712;p17"/>
          <p:cNvSpPr txBox="1"/>
          <p:nvPr/>
        </p:nvSpPr>
        <p:spPr>
          <a:xfrm>
            <a:off x="8082517" y="4712965"/>
            <a:ext cx="3991568"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Global</a:t>
            </a:r>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2 sats, GPS + Galileo, dual pol, dual freq</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Higher spatio-temporal sampling</a:t>
            </a:r>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Wider range / higher sensitivity (TBD)</a:t>
            </a:r>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NOC leading wind and sea ice processing</a:t>
            </a:r>
            <a:endParaRPr/>
          </a:p>
        </p:txBody>
      </p:sp>
      <p:pic>
        <p:nvPicPr>
          <p:cNvPr descr="A satellite in space above earth&#10;&#10;Description automatically generated" id="2713" name="Google Shape;2713;p17"/>
          <p:cNvPicPr preferRelativeResize="0"/>
          <p:nvPr/>
        </p:nvPicPr>
        <p:blipFill rotWithShape="1">
          <a:blip r:embed="rId5">
            <a:alphaModFix/>
          </a:blip>
          <a:srcRect b="0" l="0" r="0" t="0"/>
          <a:stretch/>
        </p:blipFill>
        <p:spPr>
          <a:xfrm>
            <a:off x="8186403" y="2896432"/>
            <a:ext cx="3129558" cy="1593859"/>
          </a:xfrm>
          <a:prstGeom prst="rect">
            <a:avLst/>
          </a:prstGeom>
          <a:noFill/>
          <a:ln>
            <a:noFill/>
          </a:ln>
        </p:spPr>
      </p:pic>
      <p:pic>
        <p:nvPicPr>
          <p:cNvPr descr="A rainbow colored graph with black text&#10;&#10;Description automatically generated with medium confidence" id="2714" name="Google Shape;2714;p17"/>
          <p:cNvPicPr preferRelativeResize="0"/>
          <p:nvPr/>
        </p:nvPicPr>
        <p:blipFill rotWithShape="1">
          <a:blip r:embed="rId6">
            <a:alphaModFix/>
          </a:blip>
          <a:srcRect b="0" l="0" r="0" t="0"/>
          <a:stretch/>
        </p:blipFill>
        <p:spPr>
          <a:xfrm>
            <a:off x="3871217" y="3269142"/>
            <a:ext cx="310222" cy="848437"/>
          </a:xfrm>
          <a:prstGeom prst="rect">
            <a:avLst/>
          </a:prstGeom>
          <a:noFill/>
          <a:ln>
            <a:noFill/>
          </a:ln>
        </p:spPr>
      </p:pic>
      <p:pic>
        <p:nvPicPr>
          <p:cNvPr descr="A white bird flying over a planet&#10;&#10;Description automatically generated" id="2715" name="Google Shape;2715;p17"/>
          <p:cNvPicPr preferRelativeResize="0"/>
          <p:nvPr/>
        </p:nvPicPr>
        <p:blipFill rotWithShape="1">
          <a:blip r:embed="rId7">
            <a:alphaModFix/>
          </a:blip>
          <a:srcRect b="0" l="0" r="0" t="0"/>
          <a:stretch/>
        </p:blipFill>
        <p:spPr>
          <a:xfrm>
            <a:off x="4516914" y="3011428"/>
            <a:ext cx="723478" cy="661619"/>
          </a:xfrm>
          <a:prstGeom prst="rect">
            <a:avLst/>
          </a:prstGeom>
          <a:noFill/>
          <a:ln>
            <a:noFill/>
          </a:ln>
        </p:spPr>
      </p:pic>
      <p:pic>
        <p:nvPicPr>
          <p:cNvPr descr="A logo of a space station&#10;&#10;Description automatically generated" id="2716" name="Google Shape;2716;p17"/>
          <p:cNvPicPr preferRelativeResize="0"/>
          <p:nvPr/>
        </p:nvPicPr>
        <p:blipFill rotWithShape="1">
          <a:blip r:embed="rId8">
            <a:alphaModFix/>
          </a:blip>
          <a:srcRect b="0" l="0" r="0" t="0"/>
          <a:stretch/>
        </p:blipFill>
        <p:spPr>
          <a:xfrm>
            <a:off x="8188613" y="2896340"/>
            <a:ext cx="711762" cy="700950"/>
          </a:xfrm>
          <a:prstGeom prst="rect">
            <a:avLst/>
          </a:prstGeom>
          <a:noFill/>
          <a:ln>
            <a:noFill/>
          </a:ln>
        </p:spPr>
      </p:pic>
      <p:sp>
        <p:nvSpPr>
          <p:cNvPr id="2717" name="Google Shape;2717;p17"/>
          <p:cNvSpPr txBox="1"/>
          <p:nvPr/>
        </p:nvSpPr>
        <p:spPr>
          <a:xfrm>
            <a:off x="1529817" y="1696973"/>
            <a:ext cx="1840523"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8FF"/>
              </a:buClr>
              <a:buSzPts val="2800"/>
              <a:buFont typeface="Arial"/>
              <a:buNone/>
            </a:pPr>
            <a:r>
              <a:rPr b="1" i="0" lang="en-US" sz="2800" u="none" cap="none" strike="noStrike">
                <a:solidFill>
                  <a:srgbClr val="00B8FF"/>
                </a:solidFill>
                <a:latin typeface="Arial"/>
                <a:ea typeface="Arial"/>
                <a:cs typeface="Arial"/>
                <a:sym typeface="Arial"/>
              </a:rPr>
              <a:t>UK TDS-1</a:t>
            </a:r>
            <a:endParaRPr/>
          </a:p>
          <a:p>
            <a:pPr indent="0" lvl="0" marL="0" marR="0" rtl="0" algn="ctr">
              <a:lnSpc>
                <a:spcPct val="100000"/>
              </a:lnSpc>
              <a:spcBef>
                <a:spcPts val="0"/>
              </a:spcBef>
              <a:spcAft>
                <a:spcPts val="0"/>
              </a:spcAft>
              <a:buClr>
                <a:srgbClr val="00B8FF"/>
              </a:buClr>
              <a:buSzPts val="2000"/>
              <a:buFont typeface="Arial"/>
              <a:buNone/>
            </a:pPr>
            <a:r>
              <a:rPr b="0" i="0" lang="en-US" sz="2000" u="none" cap="none" strike="noStrike">
                <a:solidFill>
                  <a:srgbClr val="00B8FF"/>
                </a:solidFill>
                <a:latin typeface="Arial"/>
                <a:ea typeface="Arial"/>
                <a:cs typeface="Arial"/>
                <a:sym typeface="Arial"/>
              </a:rPr>
              <a:t>2014-2018</a:t>
            </a:r>
            <a:endParaRPr/>
          </a:p>
        </p:txBody>
      </p:sp>
      <p:sp>
        <p:nvSpPr>
          <p:cNvPr id="2718" name="Google Shape;2718;p17"/>
          <p:cNvSpPr txBox="1"/>
          <p:nvPr/>
        </p:nvSpPr>
        <p:spPr>
          <a:xfrm>
            <a:off x="4791913" y="1696974"/>
            <a:ext cx="2823053"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8FF"/>
              </a:buClr>
              <a:buSzPts val="2800"/>
              <a:buFont typeface="Arial"/>
              <a:buNone/>
            </a:pPr>
            <a:r>
              <a:rPr b="1" i="0" lang="en-US" sz="2800" u="none" cap="none" strike="noStrike">
                <a:solidFill>
                  <a:srgbClr val="00B8FF"/>
                </a:solidFill>
                <a:latin typeface="Arial"/>
                <a:ea typeface="Arial"/>
                <a:cs typeface="Arial"/>
                <a:sym typeface="Arial"/>
              </a:rPr>
              <a:t>NASA CyGNSS</a:t>
            </a:r>
            <a:endParaRPr/>
          </a:p>
          <a:p>
            <a:pPr indent="0" lvl="0" marL="0" marR="0" rtl="0" algn="ctr">
              <a:lnSpc>
                <a:spcPct val="100000"/>
              </a:lnSpc>
              <a:spcBef>
                <a:spcPts val="0"/>
              </a:spcBef>
              <a:spcAft>
                <a:spcPts val="0"/>
              </a:spcAft>
              <a:buClr>
                <a:srgbClr val="00B8FF"/>
              </a:buClr>
              <a:buSzPts val="2000"/>
              <a:buFont typeface="Arial"/>
              <a:buNone/>
            </a:pPr>
            <a:r>
              <a:rPr b="0" i="0" lang="en-US" sz="2000" u="none" cap="none" strike="noStrike">
                <a:solidFill>
                  <a:srgbClr val="00B8FF"/>
                </a:solidFill>
                <a:latin typeface="Arial"/>
                <a:ea typeface="Arial"/>
                <a:cs typeface="Arial"/>
                <a:sym typeface="Arial"/>
              </a:rPr>
              <a:t>2016-present</a:t>
            </a:r>
            <a:endParaRPr/>
          </a:p>
        </p:txBody>
      </p:sp>
      <p:sp>
        <p:nvSpPr>
          <p:cNvPr id="2719" name="Google Shape;2719;p17"/>
          <p:cNvSpPr txBox="1"/>
          <p:nvPr/>
        </p:nvSpPr>
        <p:spPr>
          <a:xfrm>
            <a:off x="7542939" y="1696973"/>
            <a:ext cx="4649061"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B8FF"/>
              </a:buClr>
              <a:buSzPts val="2800"/>
              <a:buFont typeface="Arial"/>
              <a:buNone/>
            </a:pPr>
            <a:r>
              <a:rPr b="1" i="0" lang="en-US" sz="2800" u="none" cap="none" strike="noStrike">
                <a:solidFill>
                  <a:srgbClr val="00B8FF"/>
                </a:solidFill>
                <a:latin typeface="Arial"/>
                <a:ea typeface="Arial"/>
                <a:cs typeface="Arial"/>
                <a:sym typeface="Arial"/>
              </a:rPr>
              <a:t>ESA HydroGNSS</a:t>
            </a:r>
            <a:endParaRPr/>
          </a:p>
          <a:p>
            <a:pPr indent="0" lvl="0" marL="0" marR="0" rtl="0" algn="ctr">
              <a:lnSpc>
                <a:spcPct val="100000"/>
              </a:lnSpc>
              <a:spcBef>
                <a:spcPts val="0"/>
              </a:spcBef>
              <a:spcAft>
                <a:spcPts val="0"/>
              </a:spcAft>
              <a:buClr>
                <a:srgbClr val="00B8FF"/>
              </a:buClr>
              <a:buSzPts val="2000"/>
              <a:buFont typeface="Arial"/>
              <a:buNone/>
            </a:pPr>
            <a:r>
              <a:rPr b="0" i="0" lang="en-US" sz="2000" u="none" cap="none" strike="noStrike">
                <a:solidFill>
                  <a:srgbClr val="00B8FF"/>
                </a:solidFill>
                <a:latin typeface="Arial"/>
                <a:ea typeface="Arial"/>
                <a:cs typeface="Arial"/>
                <a:sym typeface="Arial"/>
              </a:rPr>
              <a:t>Launch 2024</a:t>
            </a:r>
            <a:endParaRPr/>
          </a:p>
        </p:txBody>
      </p:sp>
      <p:sp>
        <p:nvSpPr>
          <p:cNvPr id="2720" name="Google Shape;2720;p17"/>
          <p:cNvSpPr txBox="1"/>
          <p:nvPr/>
        </p:nvSpPr>
        <p:spPr>
          <a:xfrm>
            <a:off x="2351584" y="6247100"/>
            <a:ext cx="834715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8FF"/>
              </a:buClr>
              <a:buSzPts val="1800"/>
              <a:buFont typeface="Arial"/>
              <a:buNone/>
            </a:pPr>
            <a:r>
              <a:rPr b="1" i="0" lang="en-US" sz="1800" u="none" cap="none" strike="noStrike">
                <a:solidFill>
                  <a:srgbClr val="00B8FF"/>
                </a:solidFill>
                <a:latin typeface="Arial"/>
                <a:ea typeface="Arial"/>
                <a:cs typeface="Arial"/>
                <a:sym typeface="Arial"/>
              </a:rPr>
              <a:t>Contact: Giuseppe Foti, National Oceanography Centre, </a:t>
            </a:r>
            <a:r>
              <a:rPr b="1" i="0" lang="en-US" sz="1800" u="sng" cap="none" strike="noStrike">
                <a:solidFill>
                  <a:srgbClr val="00B8FF"/>
                </a:solidFill>
                <a:latin typeface="Arial"/>
                <a:ea typeface="Arial"/>
                <a:cs typeface="Arial"/>
                <a:sym typeface="Arial"/>
                <a:hlinkClick r:id="rId9">
                  <a:extLst>
                    <a:ext uri="{A12FA001-AC4F-418D-AE19-62706E023703}">
                      <ahyp:hlinkClr val="tx"/>
                    </a:ext>
                  </a:extLst>
                </a:hlinkClick>
              </a:rPr>
              <a:t>g.foti@noc.ac.uk</a:t>
            </a:r>
            <a:r>
              <a:rPr b="1" i="0" lang="en-US" sz="1800" u="none" cap="none" strike="noStrike">
                <a:solidFill>
                  <a:srgbClr val="00B8FF"/>
                </a:solidFill>
                <a:latin typeface="Arial"/>
                <a:ea typeface="Arial"/>
                <a:cs typeface="Arial"/>
                <a:sym typeface="Arial"/>
              </a:rPr>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cxnSp>
        <p:nvCxnSpPr>
          <p:cNvPr id="533" name="Google Shape;533;p2"/>
          <p:cNvCxnSpPr/>
          <p:nvPr/>
        </p:nvCxnSpPr>
        <p:spPr>
          <a:xfrm>
            <a:off x="-1853528" y="272776"/>
            <a:ext cx="0" cy="7148134"/>
          </a:xfrm>
          <a:prstGeom prst="straightConnector1">
            <a:avLst/>
          </a:prstGeom>
          <a:noFill/>
          <a:ln cap="flat" cmpd="sng" w="19050">
            <a:solidFill>
              <a:schemeClr val="lt2"/>
            </a:solidFill>
            <a:prstDash val="solid"/>
            <a:miter lim="800000"/>
            <a:headEnd len="sm" w="sm" type="none"/>
            <a:tailEnd len="sm" w="sm" type="none"/>
          </a:ln>
        </p:spPr>
      </p:cxnSp>
      <p:sp>
        <p:nvSpPr>
          <p:cNvPr id="534" name="Google Shape;534;p2"/>
          <p:cNvSpPr/>
          <p:nvPr/>
        </p:nvSpPr>
        <p:spPr>
          <a:xfrm>
            <a:off x="6764050" y="5745877"/>
            <a:ext cx="1806599" cy="219167"/>
          </a:xfrm>
          <a:prstGeom prst="homePlate">
            <a:avLst>
              <a:gd fmla="val 50000"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Operational</a:t>
            </a:r>
            <a:endParaRPr/>
          </a:p>
        </p:txBody>
      </p:sp>
      <p:sp>
        <p:nvSpPr>
          <p:cNvPr id="535" name="Google Shape;535;p2"/>
          <p:cNvSpPr/>
          <p:nvPr/>
        </p:nvSpPr>
        <p:spPr>
          <a:xfrm>
            <a:off x="6764050" y="6073480"/>
            <a:ext cx="1806599" cy="219167"/>
          </a:xfrm>
          <a:prstGeom prst="homePlate">
            <a:avLst>
              <a:gd fmla="val 50000" name="adj"/>
            </a:avLst>
          </a:prstGeom>
          <a:solidFill>
            <a:schemeClr val="accent6"/>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Approved</a:t>
            </a:r>
            <a:endParaRPr/>
          </a:p>
        </p:txBody>
      </p:sp>
      <p:sp>
        <p:nvSpPr>
          <p:cNvPr id="536" name="Google Shape;536;p2"/>
          <p:cNvSpPr/>
          <p:nvPr/>
        </p:nvSpPr>
        <p:spPr>
          <a:xfrm>
            <a:off x="6764050" y="6394262"/>
            <a:ext cx="1806599" cy="219167"/>
          </a:xfrm>
          <a:prstGeom prst="homePlate">
            <a:avLst>
              <a:gd fmla="val 50000" name="adj"/>
            </a:avLst>
          </a:prstGeom>
          <a:solidFill>
            <a:schemeClr val="accent2"/>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Proposed</a:t>
            </a:r>
            <a:endParaRPr/>
          </a:p>
        </p:txBody>
      </p:sp>
      <p:sp>
        <p:nvSpPr>
          <p:cNvPr id="537" name="Google Shape;537;p2"/>
          <p:cNvSpPr/>
          <p:nvPr/>
        </p:nvSpPr>
        <p:spPr>
          <a:xfrm>
            <a:off x="1509774" y="331451"/>
            <a:ext cx="5086905" cy="326902"/>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538" name="Google Shape;538;p2"/>
          <p:cNvCxnSpPr/>
          <p:nvPr/>
        </p:nvCxnSpPr>
        <p:spPr>
          <a:xfrm>
            <a:off x="1882637" y="331451"/>
            <a:ext cx="0" cy="6296446"/>
          </a:xfrm>
          <a:prstGeom prst="straightConnector1">
            <a:avLst/>
          </a:prstGeom>
          <a:noFill/>
          <a:ln cap="flat" cmpd="sng" w="19050">
            <a:solidFill>
              <a:schemeClr val="lt2"/>
            </a:solidFill>
            <a:prstDash val="solid"/>
            <a:miter lim="800000"/>
            <a:headEnd len="sm" w="sm" type="none"/>
            <a:tailEnd len="sm" w="sm" type="none"/>
          </a:ln>
        </p:spPr>
      </p:cxnSp>
      <p:cxnSp>
        <p:nvCxnSpPr>
          <p:cNvPr id="539" name="Google Shape;539;p2"/>
          <p:cNvCxnSpPr/>
          <p:nvPr/>
        </p:nvCxnSpPr>
        <p:spPr>
          <a:xfrm>
            <a:off x="2246621" y="331451"/>
            <a:ext cx="0" cy="6296446"/>
          </a:xfrm>
          <a:prstGeom prst="straightConnector1">
            <a:avLst/>
          </a:prstGeom>
          <a:noFill/>
          <a:ln cap="flat" cmpd="sng" w="19050">
            <a:solidFill>
              <a:schemeClr val="lt2"/>
            </a:solidFill>
            <a:prstDash val="solid"/>
            <a:miter lim="800000"/>
            <a:headEnd len="sm" w="sm" type="none"/>
            <a:tailEnd len="sm" w="sm" type="none"/>
          </a:ln>
        </p:spPr>
      </p:cxnSp>
      <p:cxnSp>
        <p:nvCxnSpPr>
          <p:cNvPr id="540" name="Google Shape;540;p2"/>
          <p:cNvCxnSpPr/>
          <p:nvPr/>
        </p:nvCxnSpPr>
        <p:spPr>
          <a:xfrm>
            <a:off x="2610605" y="331451"/>
            <a:ext cx="0" cy="6292079"/>
          </a:xfrm>
          <a:prstGeom prst="straightConnector1">
            <a:avLst/>
          </a:prstGeom>
          <a:noFill/>
          <a:ln cap="flat" cmpd="sng" w="19050">
            <a:solidFill>
              <a:schemeClr val="lt2"/>
            </a:solidFill>
            <a:prstDash val="solid"/>
            <a:miter lim="800000"/>
            <a:headEnd len="sm" w="sm" type="none"/>
            <a:tailEnd len="sm" w="sm" type="none"/>
          </a:ln>
        </p:spPr>
      </p:cxnSp>
      <p:cxnSp>
        <p:nvCxnSpPr>
          <p:cNvPr id="541" name="Google Shape;541;p2"/>
          <p:cNvCxnSpPr/>
          <p:nvPr/>
        </p:nvCxnSpPr>
        <p:spPr>
          <a:xfrm>
            <a:off x="2965712" y="331451"/>
            <a:ext cx="0" cy="6292079"/>
          </a:xfrm>
          <a:prstGeom prst="straightConnector1">
            <a:avLst/>
          </a:prstGeom>
          <a:noFill/>
          <a:ln cap="flat" cmpd="sng" w="19050">
            <a:solidFill>
              <a:schemeClr val="lt2"/>
            </a:solidFill>
            <a:prstDash val="solid"/>
            <a:miter lim="800000"/>
            <a:headEnd len="sm" w="sm" type="none"/>
            <a:tailEnd len="sm" w="sm" type="none"/>
          </a:ln>
        </p:spPr>
      </p:cxnSp>
      <p:cxnSp>
        <p:nvCxnSpPr>
          <p:cNvPr id="542" name="Google Shape;542;p2"/>
          <p:cNvCxnSpPr/>
          <p:nvPr/>
        </p:nvCxnSpPr>
        <p:spPr>
          <a:xfrm>
            <a:off x="3338574" y="331451"/>
            <a:ext cx="0" cy="6292079"/>
          </a:xfrm>
          <a:prstGeom prst="straightConnector1">
            <a:avLst/>
          </a:prstGeom>
          <a:noFill/>
          <a:ln cap="flat" cmpd="sng" w="19050">
            <a:solidFill>
              <a:schemeClr val="lt2"/>
            </a:solidFill>
            <a:prstDash val="solid"/>
            <a:miter lim="800000"/>
            <a:headEnd len="sm" w="sm" type="none"/>
            <a:tailEnd len="sm" w="sm" type="none"/>
          </a:ln>
        </p:spPr>
      </p:cxnSp>
      <p:cxnSp>
        <p:nvCxnSpPr>
          <p:cNvPr id="543" name="Google Shape;543;p2"/>
          <p:cNvCxnSpPr/>
          <p:nvPr/>
        </p:nvCxnSpPr>
        <p:spPr>
          <a:xfrm>
            <a:off x="3693681" y="331451"/>
            <a:ext cx="0" cy="6292079"/>
          </a:xfrm>
          <a:prstGeom prst="straightConnector1">
            <a:avLst/>
          </a:prstGeom>
          <a:noFill/>
          <a:ln cap="flat" cmpd="sng" w="19050">
            <a:solidFill>
              <a:schemeClr val="lt2"/>
            </a:solidFill>
            <a:prstDash val="solid"/>
            <a:miter lim="800000"/>
            <a:headEnd len="sm" w="sm" type="none"/>
            <a:tailEnd len="sm" w="sm" type="none"/>
          </a:ln>
        </p:spPr>
      </p:cxnSp>
      <p:cxnSp>
        <p:nvCxnSpPr>
          <p:cNvPr id="544" name="Google Shape;544;p2"/>
          <p:cNvCxnSpPr/>
          <p:nvPr/>
        </p:nvCxnSpPr>
        <p:spPr>
          <a:xfrm>
            <a:off x="4066543" y="331451"/>
            <a:ext cx="0" cy="6292079"/>
          </a:xfrm>
          <a:prstGeom prst="straightConnector1">
            <a:avLst/>
          </a:prstGeom>
          <a:noFill/>
          <a:ln cap="flat" cmpd="sng" w="19050">
            <a:solidFill>
              <a:schemeClr val="lt2"/>
            </a:solidFill>
            <a:prstDash val="solid"/>
            <a:miter lim="800000"/>
            <a:headEnd len="sm" w="sm" type="none"/>
            <a:tailEnd len="sm" w="sm" type="none"/>
          </a:ln>
        </p:spPr>
      </p:cxnSp>
      <p:cxnSp>
        <p:nvCxnSpPr>
          <p:cNvPr id="545" name="Google Shape;545;p2"/>
          <p:cNvCxnSpPr/>
          <p:nvPr/>
        </p:nvCxnSpPr>
        <p:spPr>
          <a:xfrm>
            <a:off x="4430528" y="331451"/>
            <a:ext cx="0" cy="6292079"/>
          </a:xfrm>
          <a:prstGeom prst="straightConnector1">
            <a:avLst/>
          </a:prstGeom>
          <a:noFill/>
          <a:ln cap="flat" cmpd="sng" w="19050">
            <a:solidFill>
              <a:schemeClr val="lt2"/>
            </a:solidFill>
            <a:prstDash val="solid"/>
            <a:miter lim="800000"/>
            <a:headEnd len="sm" w="sm" type="none"/>
            <a:tailEnd len="sm" w="sm" type="none"/>
          </a:ln>
        </p:spPr>
      </p:cxnSp>
      <p:cxnSp>
        <p:nvCxnSpPr>
          <p:cNvPr id="546" name="Google Shape;546;p2"/>
          <p:cNvCxnSpPr/>
          <p:nvPr/>
        </p:nvCxnSpPr>
        <p:spPr>
          <a:xfrm>
            <a:off x="4803390" y="331451"/>
            <a:ext cx="0" cy="6292079"/>
          </a:xfrm>
          <a:prstGeom prst="straightConnector1">
            <a:avLst/>
          </a:prstGeom>
          <a:noFill/>
          <a:ln cap="flat" cmpd="sng" w="19050">
            <a:solidFill>
              <a:schemeClr val="lt2"/>
            </a:solidFill>
            <a:prstDash val="solid"/>
            <a:miter lim="800000"/>
            <a:headEnd len="sm" w="sm" type="none"/>
            <a:tailEnd len="sm" w="sm" type="none"/>
          </a:ln>
        </p:spPr>
      </p:cxnSp>
      <p:cxnSp>
        <p:nvCxnSpPr>
          <p:cNvPr id="547" name="Google Shape;547;p2"/>
          <p:cNvCxnSpPr/>
          <p:nvPr/>
        </p:nvCxnSpPr>
        <p:spPr>
          <a:xfrm>
            <a:off x="5158497" y="331451"/>
            <a:ext cx="0" cy="6292079"/>
          </a:xfrm>
          <a:prstGeom prst="straightConnector1">
            <a:avLst/>
          </a:prstGeom>
          <a:noFill/>
          <a:ln cap="flat" cmpd="sng" w="19050">
            <a:solidFill>
              <a:schemeClr val="lt2"/>
            </a:solidFill>
            <a:prstDash val="solid"/>
            <a:miter lim="800000"/>
            <a:headEnd len="sm" w="sm" type="none"/>
            <a:tailEnd len="sm" w="sm" type="none"/>
          </a:ln>
        </p:spPr>
      </p:cxnSp>
      <p:cxnSp>
        <p:nvCxnSpPr>
          <p:cNvPr id="548" name="Google Shape;548;p2"/>
          <p:cNvCxnSpPr/>
          <p:nvPr/>
        </p:nvCxnSpPr>
        <p:spPr>
          <a:xfrm>
            <a:off x="5886465" y="331451"/>
            <a:ext cx="0" cy="6292079"/>
          </a:xfrm>
          <a:prstGeom prst="straightConnector1">
            <a:avLst/>
          </a:prstGeom>
          <a:noFill/>
          <a:ln cap="flat" cmpd="sng" w="19050">
            <a:solidFill>
              <a:schemeClr val="lt2"/>
            </a:solidFill>
            <a:prstDash val="solid"/>
            <a:miter lim="800000"/>
            <a:headEnd len="sm" w="sm" type="none"/>
            <a:tailEnd len="sm" w="sm" type="none"/>
          </a:ln>
        </p:spPr>
      </p:cxnSp>
      <p:cxnSp>
        <p:nvCxnSpPr>
          <p:cNvPr id="549" name="Google Shape;549;p2"/>
          <p:cNvCxnSpPr/>
          <p:nvPr/>
        </p:nvCxnSpPr>
        <p:spPr>
          <a:xfrm>
            <a:off x="6250450" y="331451"/>
            <a:ext cx="0" cy="6292079"/>
          </a:xfrm>
          <a:prstGeom prst="straightConnector1">
            <a:avLst/>
          </a:prstGeom>
          <a:noFill/>
          <a:ln cap="flat" cmpd="sng" w="19050">
            <a:solidFill>
              <a:schemeClr val="lt2"/>
            </a:solidFill>
            <a:prstDash val="solid"/>
            <a:miter lim="800000"/>
            <a:headEnd len="sm" w="sm" type="none"/>
            <a:tailEnd len="sm" w="sm" type="none"/>
          </a:ln>
        </p:spPr>
      </p:cxnSp>
      <p:cxnSp>
        <p:nvCxnSpPr>
          <p:cNvPr id="550" name="Google Shape;550;p2"/>
          <p:cNvCxnSpPr/>
          <p:nvPr/>
        </p:nvCxnSpPr>
        <p:spPr>
          <a:xfrm flipH="1">
            <a:off x="6603290" y="331451"/>
            <a:ext cx="2267" cy="6292079"/>
          </a:xfrm>
          <a:prstGeom prst="straightConnector1">
            <a:avLst/>
          </a:prstGeom>
          <a:noFill/>
          <a:ln cap="flat" cmpd="sng" w="19050">
            <a:solidFill>
              <a:schemeClr val="lt2"/>
            </a:solidFill>
            <a:prstDash val="solid"/>
            <a:miter lim="800000"/>
            <a:headEnd len="sm" w="sm" type="none"/>
            <a:tailEnd len="sm" w="sm" type="none"/>
          </a:ln>
        </p:spPr>
      </p:cxnSp>
      <p:sp>
        <p:nvSpPr>
          <p:cNvPr id="551" name="Google Shape;551;p2"/>
          <p:cNvSpPr txBox="1"/>
          <p:nvPr/>
        </p:nvSpPr>
        <p:spPr>
          <a:xfrm>
            <a:off x="1507337" y="331451"/>
            <a:ext cx="3930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23</a:t>
            </a:r>
            <a:endParaRPr/>
          </a:p>
        </p:txBody>
      </p:sp>
      <p:sp>
        <p:nvSpPr>
          <p:cNvPr id="552" name="Google Shape;552;p2"/>
          <p:cNvSpPr txBox="1"/>
          <p:nvPr/>
        </p:nvSpPr>
        <p:spPr>
          <a:xfrm>
            <a:off x="1862443" y="331451"/>
            <a:ext cx="3930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24</a:t>
            </a:r>
            <a:endParaRPr/>
          </a:p>
        </p:txBody>
      </p:sp>
      <p:sp>
        <p:nvSpPr>
          <p:cNvPr id="553" name="Google Shape;553;p2"/>
          <p:cNvSpPr txBox="1"/>
          <p:nvPr/>
        </p:nvSpPr>
        <p:spPr>
          <a:xfrm>
            <a:off x="2226428" y="331451"/>
            <a:ext cx="3930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25</a:t>
            </a:r>
            <a:endParaRPr/>
          </a:p>
        </p:txBody>
      </p:sp>
      <p:sp>
        <p:nvSpPr>
          <p:cNvPr id="554" name="Google Shape;554;p2"/>
          <p:cNvSpPr txBox="1"/>
          <p:nvPr/>
        </p:nvSpPr>
        <p:spPr>
          <a:xfrm>
            <a:off x="2581535" y="331451"/>
            <a:ext cx="3930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26</a:t>
            </a:r>
            <a:endParaRPr/>
          </a:p>
        </p:txBody>
      </p:sp>
      <p:sp>
        <p:nvSpPr>
          <p:cNvPr id="555" name="Google Shape;555;p2"/>
          <p:cNvSpPr txBox="1"/>
          <p:nvPr/>
        </p:nvSpPr>
        <p:spPr>
          <a:xfrm>
            <a:off x="2945519" y="331451"/>
            <a:ext cx="3930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27</a:t>
            </a:r>
            <a:endParaRPr/>
          </a:p>
        </p:txBody>
      </p:sp>
      <p:sp>
        <p:nvSpPr>
          <p:cNvPr id="556" name="Google Shape;556;p2"/>
          <p:cNvSpPr txBox="1"/>
          <p:nvPr/>
        </p:nvSpPr>
        <p:spPr>
          <a:xfrm>
            <a:off x="3318381" y="331451"/>
            <a:ext cx="3930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28</a:t>
            </a:r>
            <a:endParaRPr/>
          </a:p>
        </p:txBody>
      </p:sp>
      <p:sp>
        <p:nvSpPr>
          <p:cNvPr id="557" name="Google Shape;557;p2"/>
          <p:cNvSpPr txBox="1"/>
          <p:nvPr/>
        </p:nvSpPr>
        <p:spPr>
          <a:xfrm>
            <a:off x="3682366" y="331451"/>
            <a:ext cx="3930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29</a:t>
            </a:r>
            <a:endParaRPr/>
          </a:p>
        </p:txBody>
      </p:sp>
      <p:sp>
        <p:nvSpPr>
          <p:cNvPr id="558" name="Google Shape;558;p2"/>
          <p:cNvSpPr txBox="1"/>
          <p:nvPr/>
        </p:nvSpPr>
        <p:spPr>
          <a:xfrm>
            <a:off x="4055228" y="331451"/>
            <a:ext cx="3930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30</a:t>
            </a:r>
            <a:endParaRPr/>
          </a:p>
        </p:txBody>
      </p:sp>
      <p:sp>
        <p:nvSpPr>
          <p:cNvPr id="559" name="Google Shape;559;p2"/>
          <p:cNvSpPr txBox="1"/>
          <p:nvPr/>
        </p:nvSpPr>
        <p:spPr>
          <a:xfrm>
            <a:off x="4410335" y="331451"/>
            <a:ext cx="3930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31</a:t>
            </a:r>
            <a:endParaRPr/>
          </a:p>
        </p:txBody>
      </p:sp>
      <p:sp>
        <p:nvSpPr>
          <p:cNvPr id="560" name="Google Shape;560;p2"/>
          <p:cNvSpPr txBox="1"/>
          <p:nvPr/>
        </p:nvSpPr>
        <p:spPr>
          <a:xfrm>
            <a:off x="4765442" y="331451"/>
            <a:ext cx="3930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32</a:t>
            </a:r>
            <a:endParaRPr/>
          </a:p>
        </p:txBody>
      </p:sp>
      <p:sp>
        <p:nvSpPr>
          <p:cNvPr id="561" name="Google Shape;561;p2"/>
          <p:cNvSpPr txBox="1"/>
          <p:nvPr/>
        </p:nvSpPr>
        <p:spPr>
          <a:xfrm>
            <a:off x="5156059" y="331451"/>
            <a:ext cx="3930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33</a:t>
            </a:r>
            <a:endParaRPr/>
          </a:p>
        </p:txBody>
      </p:sp>
      <p:sp>
        <p:nvSpPr>
          <p:cNvPr id="562" name="Google Shape;562;p2"/>
          <p:cNvSpPr txBox="1"/>
          <p:nvPr/>
        </p:nvSpPr>
        <p:spPr>
          <a:xfrm>
            <a:off x="5502289" y="331451"/>
            <a:ext cx="3930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34</a:t>
            </a:r>
            <a:endParaRPr/>
          </a:p>
        </p:txBody>
      </p:sp>
      <p:sp>
        <p:nvSpPr>
          <p:cNvPr id="563" name="Google Shape;563;p2"/>
          <p:cNvSpPr txBox="1"/>
          <p:nvPr/>
        </p:nvSpPr>
        <p:spPr>
          <a:xfrm>
            <a:off x="5866273" y="331451"/>
            <a:ext cx="3930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35</a:t>
            </a:r>
            <a:endParaRPr/>
          </a:p>
        </p:txBody>
      </p:sp>
      <p:sp>
        <p:nvSpPr>
          <p:cNvPr id="564" name="Google Shape;564;p2"/>
          <p:cNvSpPr txBox="1"/>
          <p:nvPr/>
        </p:nvSpPr>
        <p:spPr>
          <a:xfrm>
            <a:off x="6230258" y="331451"/>
            <a:ext cx="3930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36</a:t>
            </a:r>
            <a:endParaRPr/>
          </a:p>
        </p:txBody>
      </p:sp>
      <p:cxnSp>
        <p:nvCxnSpPr>
          <p:cNvPr id="565" name="Google Shape;565;p2"/>
          <p:cNvCxnSpPr/>
          <p:nvPr/>
        </p:nvCxnSpPr>
        <p:spPr>
          <a:xfrm>
            <a:off x="5502289" y="331451"/>
            <a:ext cx="0" cy="6292079"/>
          </a:xfrm>
          <a:prstGeom prst="straightConnector1">
            <a:avLst/>
          </a:prstGeom>
          <a:noFill/>
          <a:ln cap="flat" cmpd="sng" w="19050">
            <a:solidFill>
              <a:schemeClr val="lt2"/>
            </a:solidFill>
            <a:prstDash val="solid"/>
            <a:miter lim="800000"/>
            <a:headEnd len="sm" w="sm" type="none"/>
            <a:tailEnd len="sm" w="sm" type="none"/>
          </a:ln>
        </p:spPr>
      </p:cxnSp>
      <p:sp>
        <p:nvSpPr>
          <p:cNvPr id="566" name="Google Shape;566;p2"/>
          <p:cNvSpPr/>
          <p:nvPr/>
        </p:nvSpPr>
        <p:spPr>
          <a:xfrm>
            <a:off x="764187" y="328418"/>
            <a:ext cx="709863" cy="629947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567" name="Google Shape;567;p2"/>
          <p:cNvCxnSpPr/>
          <p:nvPr/>
        </p:nvCxnSpPr>
        <p:spPr>
          <a:xfrm>
            <a:off x="763712" y="939017"/>
            <a:ext cx="5832967" cy="0"/>
          </a:xfrm>
          <a:prstGeom prst="straightConnector1">
            <a:avLst/>
          </a:prstGeom>
          <a:noFill/>
          <a:ln cap="flat" cmpd="sng" w="19050">
            <a:solidFill>
              <a:schemeClr val="lt2"/>
            </a:solidFill>
            <a:prstDash val="solid"/>
            <a:miter lim="800000"/>
            <a:headEnd len="sm" w="sm" type="none"/>
            <a:tailEnd len="sm" w="sm" type="none"/>
          </a:ln>
        </p:spPr>
      </p:cxnSp>
      <p:cxnSp>
        <p:nvCxnSpPr>
          <p:cNvPr id="568" name="Google Shape;568;p2"/>
          <p:cNvCxnSpPr/>
          <p:nvPr/>
        </p:nvCxnSpPr>
        <p:spPr>
          <a:xfrm>
            <a:off x="763712" y="1186745"/>
            <a:ext cx="5832967" cy="0"/>
          </a:xfrm>
          <a:prstGeom prst="straightConnector1">
            <a:avLst/>
          </a:prstGeom>
          <a:noFill/>
          <a:ln cap="flat" cmpd="sng" w="19050">
            <a:solidFill>
              <a:schemeClr val="lt2"/>
            </a:solidFill>
            <a:prstDash val="solid"/>
            <a:miter lim="800000"/>
            <a:headEnd len="sm" w="sm" type="none"/>
            <a:tailEnd len="sm" w="sm" type="none"/>
          </a:ln>
        </p:spPr>
      </p:cxnSp>
      <p:cxnSp>
        <p:nvCxnSpPr>
          <p:cNvPr id="569" name="Google Shape;569;p2"/>
          <p:cNvCxnSpPr/>
          <p:nvPr/>
        </p:nvCxnSpPr>
        <p:spPr>
          <a:xfrm>
            <a:off x="763712" y="1486704"/>
            <a:ext cx="5832967" cy="0"/>
          </a:xfrm>
          <a:prstGeom prst="straightConnector1">
            <a:avLst/>
          </a:prstGeom>
          <a:noFill/>
          <a:ln cap="flat" cmpd="sng" w="19050">
            <a:solidFill>
              <a:schemeClr val="lt2"/>
            </a:solidFill>
            <a:prstDash val="solid"/>
            <a:miter lim="800000"/>
            <a:headEnd len="sm" w="sm" type="none"/>
            <a:tailEnd len="sm" w="sm" type="none"/>
          </a:ln>
        </p:spPr>
      </p:cxnSp>
      <p:cxnSp>
        <p:nvCxnSpPr>
          <p:cNvPr id="570" name="Google Shape;570;p2"/>
          <p:cNvCxnSpPr/>
          <p:nvPr/>
        </p:nvCxnSpPr>
        <p:spPr>
          <a:xfrm>
            <a:off x="763712" y="1740404"/>
            <a:ext cx="5832967" cy="0"/>
          </a:xfrm>
          <a:prstGeom prst="straightConnector1">
            <a:avLst/>
          </a:prstGeom>
          <a:noFill/>
          <a:ln cap="flat" cmpd="sng" w="19050">
            <a:solidFill>
              <a:schemeClr val="lt2"/>
            </a:solidFill>
            <a:prstDash val="solid"/>
            <a:miter lim="800000"/>
            <a:headEnd len="sm" w="sm" type="none"/>
            <a:tailEnd len="sm" w="sm" type="none"/>
          </a:ln>
        </p:spPr>
      </p:cxnSp>
      <p:cxnSp>
        <p:nvCxnSpPr>
          <p:cNvPr id="571" name="Google Shape;571;p2"/>
          <p:cNvCxnSpPr/>
          <p:nvPr/>
        </p:nvCxnSpPr>
        <p:spPr>
          <a:xfrm>
            <a:off x="763712" y="2036813"/>
            <a:ext cx="5832967" cy="0"/>
          </a:xfrm>
          <a:prstGeom prst="straightConnector1">
            <a:avLst/>
          </a:prstGeom>
          <a:noFill/>
          <a:ln cap="flat" cmpd="sng" w="19050">
            <a:solidFill>
              <a:schemeClr val="lt2"/>
            </a:solidFill>
            <a:prstDash val="solid"/>
            <a:miter lim="800000"/>
            <a:headEnd len="sm" w="sm" type="none"/>
            <a:tailEnd len="sm" w="sm" type="none"/>
          </a:ln>
        </p:spPr>
      </p:cxnSp>
      <p:cxnSp>
        <p:nvCxnSpPr>
          <p:cNvPr id="572" name="Google Shape;572;p2"/>
          <p:cNvCxnSpPr/>
          <p:nvPr/>
        </p:nvCxnSpPr>
        <p:spPr>
          <a:xfrm>
            <a:off x="763712" y="2295558"/>
            <a:ext cx="5832967" cy="0"/>
          </a:xfrm>
          <a:prstGeom prst="straightConnector1">
            <a:avLst/>
          </a:prstGeom>
          <a:noFill/>
          <a:ln cap="flat" cmpd="sng" w="19050">
            <a:solidFill>
              <a:schemeClr val="lt2"/>
            </a:solidFill>
            <a:prstDash val="solid"/>
            <a:miter lim="800000"/>
            <a:headEnd len="sm" w="sm" type="none"/>
            <a:tailEnd len="sm" w="sm" type="none"/>
          </a:ln>
        </p:spPr>
      </p:cxnSp>
      <p:cxnSp>
        <p:nvCxnSpPr>
          <p:cNvPr id="573" name="Google Shape;573;p2"/>
          <p:cNvCxnSpPr/>
          <p:nvPr/>
        </p:nvCxnSpPr>
        <p:spPr>
          <a:xfrm>
            <a:off x="763712" y="3526060"/>
            <a:ext cx="5832967" cy="0"/>
          </a:xfrm>
          <a:prstGeom prst="straightConnector1">
            <a:avLst/>
          </a:prstGeom>
          <a:noFill/>
          <a:ln cap="flat" cmpd="sng" w="19050">
            <a:solidFill>
              <a:schemeClr val="lt2"/>
            </a:solidFill>
            <a:prstDash val="solid"/>
            <a:miter lim="800000"/>
            <a:headEnd len="sm" w="sm" type="none"/>
            <a:tailEnd len="sm" w="sm" type="none"/>
          </a:ln>
        </p:spPr>
      </p:cxnSp>
      <p:cxnSp>
        <p:nvCxnSpPr>
          <p:cNvPr id="574" name="Google Shape;574;p2"/>
          <p:cNvCxnSpPr/>
          <p:nvPr/>
        </p:nvCxnSpPr>
        <p:spPr>
          <a:xfrm>
            <a:off x="763712" y="3800632"/>
            <a:ext cx="5832967" cy="0"/>
          </a:xfrm>
          <a:prstGeom prst="straightConnector1">
            <a:avLst/>
          </a:prstGeom>
          <a:noFill/>
          <a:ln cap="flat" cmpd="sng" w="19050">
            <a:solidFill>
              <a:schemeClr val="lt2"/>
            </a:solidFill>
            <a:prstDash val="solid"/>
            <a:miter lim="800000"/>
            <a:headEnd len="sm" w="sm" type="none"/>
            <a:tailEnd len="sm" w="sm" type="none"/>
          </a:ln>
        </p:spPr>
      </p:cxnSp>
      <p:cxnSp>
        <p:nvCxnSpPr>
          <p:cNvPr id="575" name="Google Shape;575;p2"/>
          <p:cNvCxnSpPr/>
          <p:nvPr/>
        </p:nvCxnSpPr>
        <p:spPr>
          <a:xfrm>
            <a:off x="763712" y="4108582"/>
            <a:ext cx="5832967" cy="0"/>
          </a:xfrm>
          <a:prstGeom prst="straightConnector1">
            <a:avLst/>
          </a:prstGeom>
          <a:noFill/>
          <a:ln cap="flat" cmpd="sng" w="19050">
            <a:solidFill>
              <a:schemeClr val="lt2"/>
            </a:solidFill>
            <a:prstDash val="solid"/>
            <a:miter lim="800000"/>
            <a:headEnd len="sm" w="sm" type="none"/>
            <a:tailEnd len="sm" w="sm" type="none"/>
          </a:ln>
        </p:spPr>
      </p:cxnSp>
      <p:cxnSp>
        <p:nvCxnSpPr>
          <p:cNvPr id="576" name="Google Shape;576;p2"/>
          <p:cNvCxnSpPr/>
          <p:nvPr/>
        </p:nvCxnSpPr>
        <p:spPr>
          <a:xfrm>
            <a:off x="763712" y="4920914"/>
            <a:ext cx="5832967" cy="0"/>
          </a:xfrm>
          <a:prstGeom prst="straightConnector1">
            <a:avLst/>
          </a:prstGeom>
          <a:noFill/>
          <a:ln cap="flat" cmpd="sng" w="19050">
            <a:solidFill>
              <a:schemeClr val="lt2"/>
            </a:solidFill>
            <a:prstDash val="solid"/>
            <a:miter lim="800000"/>
            <a:headEnd len="sm" w="sm" type="none"/>
            <a:tailEnd len="sm" w="sm" type="none"/>
          </a:ln>
        </p:spPr>
      </p:cxnSp>
      <p:cxnSp>
        <p:nvCxnSpPr>
          <p:cNvPr id="577" name="Google Shape;577;p2"/>
          <p:cNvCxnSpPr/>
          <p:nvPr/>
        </p:nvCxnSpPr>
        <p:spPr>
          <a:xfrm>
            <a:off x="763712" y="5162088"/>
            <a:ext cx="5832967" cy="0"/>
          </a:xfrm>
          <a:prstGeom prst="straightConnector1">
            <a:avLst/>
          </a:prstGeom>
          <a:noFill/>
          <a:ln cap="flat" cmpd="sng" w="19050">
            <a:solidFill>
              <a:schemeClr val="lt2"/>
            </a:solidFill>
            <a:prstDash val="solid"/>
            <a:miter lim="800000"/>
            <a:headEnd len="sm" w="sm" type="none"/>
            <a:tailEnd len="sm" w="sm" type="none"/>
          </a:ln>
        </p:spPr>
      </p:cxnSp>
      <p:cxnSp>
        <p:nvCxnSpPr>
          <p:cNvPr id="578" name="Google Shape;578;p2"/>
          <p:cNvCxnSpPr/>
          <p:nvPr/>
        </p:nvCxnSpPr>
        <p:spPr>
          <a:xfrm>
            <a:off x="763712" y="5398362"/>
            <a:ext cx="5832967" cy="0"/>
          </a:xfrm>
          <a:prstGeom prst="straightConnector1">
            <a:avLst/>
          </a:prstGeom>
          <a:noFill/>
          <a:ln cap="flat" cmpd="sng" w="19050">
            <a:solidFill>
              <a:schemeClr val="lt2"/>
            </a:solidFill>
            <a:prstDash val="solid"/>
            <a:miter lim="800000"/>
            <a:headEnd len="sm" w="sm" type="none"/>
            <a:tailEnd len="sm" w="sm" type="none"/>
          </a:ln>
        </p:spPr>
      </p:cxnSp>
      <p:sp>
        <p:nvSpPr>
          <p:cNvPr id="579" name="Google Shape;579;p2"/>
          <p:cNvSpPr txBox="1"/>
          <p:nvPr/>
        </p:nvSpPr>
        <p:spPr>
          <a:xfrm>
            <a:off x="748685" y="611330"/>
            <a:ext cx="7152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00:00</a:t>
            </a:r>
            <a:endParaRPr/>
          </a:p>
        </p:txBody>
      </p:sp>
      <p:sp>
        <p:nvSpPr>
          <p:cNvPr id="580" name="Google Shape;580;p2"/>
          <p:cNvSpPr txBox="1"/>
          <p:nvPr/>
        </p:nvSpPr>
        <p:spPr>
          <a:xfrm>
            <a:off x="748685" y="881710"/>
            <a:ext cx="7152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01:00</a:t>
            </a:r>
            <a:endParaRPr/>
          </a:p>
        </p:txBody>
      </p:sp>
      <p:sp>
        <p:nvSpPr>
          <p:cNvPr id="581" name="Google Shape;581;p2"/>
          <p:cNvSpPr txBox="1"/>
          <p:nvPr/>
        </p:nvSpPr>
        <p:spPr>
          <a:xfrm>
            <a:off x="748685" y="1155411"/>
            <a:ext cx="7152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02:00</a:t>
            </a:r>
            <a:endParaRPr/>
          </a:p>
        </p:txBody>
      </p:sp>
      <p:sp>
        <p:nvSpPr>
          <p:cNvPr id="582" name="Google Shape;582;p2"/>
          <p:cNvSpPr txBox="1"/>
          <p:nvPr/>
        </p:nvSpPr>
        <p:spPr>
          <a:xfrm>
            <a:off x="748685" y="1436305"/>
            <a:ext cx="7152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03:00</a:t>
            </a:r>
            <a:endParaRPr/>
          </a:p>
        </p:txBody>
      </p:sp>
      <p:sp>
        <p:nvSpPr>
          <p:cNvPr id="583" name="Google Shape;583;p2"/>
          <p:cNvSpPr txBox="1"/>
          <p:nvPr/>
        </p:nvSpPr>
        <p:spPr>
          <a:xfrm>
            <a:off x="748685" y="1710153"/>
            <a:ext cx="7152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04:00</a:t>
            </a:r>
            <a:endParaRPr/>
          </a:p>
        </p:txBody>
      </p:sp>
      <p:sp>
        <p:nvSpPr>
          <p:cNvPr id="584" name="Google Shape;584;p2"/>
          <p:cNvSpPr txBox="1"/>
          <p:nvPr/>
        </p:nvSpPr>
        <p:spPr>
          <a:xfrm>
            <a:off x="748685" y="1976150"/>
            <a:ext cx="7152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05:00</a:t>
            </a:r>
            <a:endParaRPr/>
          </a:p>
        </p:txBody>
      </p:sp>
      <p:sp>
        <p:nvSpPr>
          <p:cNvPr id="585" name="Google Shape;585;p2"/>
          <p:cNvSpPr txBox="1"/>
          <p:nvPr/>
        </p:nvSpPr>
        <p:spPr>
          <a:xfrm>
            <a:off x="748685" y="2581452"/>
            <a:ext cx="7152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06:00</a:t>
            </a:r>
            <a:endParaRPr/>
          </a:p>
        </p:txBody>
      </p:sp>
      <p:sp>
        <p:nvSpPr>
          <p:cNvPr id="586" name="Google Shape;586;p2"/>
          <p:cNvSpPr txBox="1"/>
          <p:nvPr/>
        </p:nvSpPr>
        <p:spPr>
          <a:xfrm>
            <a:off x="748685" y="3474934"/>
            <a:ext cx="7152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07:00</a:t>
            </a:r>
            <a:endParaRPr/>
          </a:p>
        </p:txBody>
      </p:sp>
      <p:sp>
        <p:nvSpPr>
          <p:cNvPr id="587" name="Google Shape;587;p2"/>
          <p:cNvSpPr txBox="1"/>
          <p:nvPr/>
        </p:nvSpPr>
        <p:spPr>
          <a:xfrm>
            <a:off x="748685" y="3768950"/>
            <a:ext cx="7152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08:00</a:t>
            </a:r>
            <a:endParaRPr/>
          </a:p>
        </p:txBody>
      </p:sp>
      <p:sp>
        <p:nvSpPr>
          <p:cNvPr id="588" name="Google Shape;588;p2"/>
          <p:cNvSpPr txBox="1"/>
          <p:nvPr/>
        </p:nvSpPr>
        <p:spPr>
          <a:xfrm>
            <a:off x="748685" y="4376578"/>
            <a:ext cx="7152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09:00</a:t>
            </a:r>
            <a:endParaRPr/>
          </a:p>
        </p:txBody>
      </p:sp>
      <p:sp>
        <p:nvSpPr>
          <p:cNvPr id="589" name="Google Shape;589;p2"/>
          <p:cNvSpPr txBox="1"/>
          <p:nvPr/>
        </p:nvSpPr>
        <p:spPr>
          <a:xfrm>
            <a:off x="748685" y="4853454"/>
            <a:ext cx="7152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10:00</a:t>
            </a:r>
            <a:endParaRPr/>
          </a:p>
        </p:txBody>
      </p:sp>
      <p:sp>
        <p:nvSpPr>
          <p:cNvPr id="590" name="Google Shape;590;p2"/>
          <p:cNvSpPr txBox="1"/>
          <p:nvPr/>
        </p:nvSpPr>
        <p:spPr>
          <a:xfrm>
            <a:off x="748685" y="5093886"/>
            <a:ext cx="7152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11:00</a:t>
            </a:r>
            <a:endParaRPr/>
          </a:p>
        </p:txBody>
      </p:sp>
      <p:sp>
        <p:nvSpPr>
          <p:cNvPr id="591" name="Google Shape;591;p2"/>
          <p:cNvSpPr txBox="1"/>
          <p:nvPr/>
        </p:nvSpPr>
        <p:spPr>
          <a:xfrm>
            <a:off x="747633" y="5384695"/>
            <a:ext cx="7152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12:00</a:t>
            </a:r>
            <a:endParaRPr/>
          </a:p>
        </p:txBody>
      </p:sp>
      <p:cxnSp>
        <p:nvCxnSpPr>
          <p:cNvPr id="592" name="Google Shape;592;p2"/>
          <p:cNvCxnSpPr/>
          <p:nvPr/>
        </p:nvCxnSpPr>
        <p:spPr>
          <a:xfrm>
            <a:off x="763712" y="5745877"/>
            <a:ext cx="5832967" cy="0"/>
          </a:xfrm>
          <a:prstGeom prst="straightConnector1">
            <a:avLst/>
          </a:prstGeom>
          <a:noFill/>
          <a:ln cap="flat" cmpd="sng" w="19050">
            <a:solidFill>
              <a:schemeClr val="dk1"/>
            </a:solidFill>
            <a:prstDash val="solid"/>
            <a:miter lim="800000"/>
            <a:headEnd len="sm" w="sm" type="none"/>
            <a:tailEnd len="sm" w="sm" type="none"/>
          </a:ln>
        </p:spPr>
      </p:cxnSp>
      <p:sp>
        <p:nvSpPr>
          <p:cNvPr id="593" name="Google Shape;593;p2"/>
          <p:cNvSpPr/>
          <p:nvPr/>
        </p:nvSpPr>
        <p:spPr>
          <a:xfrm>
            <a:off x="4237708" y="1771751"/>
            <a:ext cx="1806599" cy="219167"/>
          </a:xfrm>
          <a:prstGeom prst="homePlate">
            <a:avLst>
              <a:gd fmla="val 50000" name="adj"/>
            </a:avLst>
          </a:prstGeom>
          <a:solidFill>
            <a:schemeClr val="accent2"/>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ODYSEA</a:t>
            </a:r>
            <a:endParaRPr/>
          </a:p>
        </p:txBody>
      </p:sp>
      <p:sp>
        <p:nvSpPr>
          <p:cNvPr id="594" name="Google Shape;594;p2"/>
          <p:cNvSpPr/>
          <p:nvPr/>
        </p:nvSpPr>
        <p:spPr>
          <a:xfrm>
            <a:off x="2148857" y="4404847"/>
            <a:ext cx="4429956" cy="219167"/>
          </a:xfrm>
          <a:prstGeom prst="homePlate">
            <a:avLst>
              <a:gd fmla="val 50000" name="adj"/>
            </a:avLst>
          </a:prstGeom>
          <a:solidFill>
            <a:schemeClr val="accent6"/>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Metop-SG / SCA </a:t>
            </a:r>
            <a:endParaRPr/>
          </a:p>
        </p:txBody>
      </p:sp>
      <p:sp>
        <p:nvSpPr>
          <p:cNvPr id="595" name="Google Shape;595;p2"/>
          <p:cNvSpPr/>
          <p:nvPr/>
        </p:nvSpPr>
        <p:spPr>
          <a:xfrm>
            <a:off x="2415081" y="5459960"/>
            <a:ext cx="1806599" cy="219167"/>
          </a:xfrm>
          <a:prstGeom prst="homePlate">
            <a:avLst>
              <a:gd fmla="val 50000" name="adj"/>
            </a:avLst>
          </a:prstGeom>
          <a:solidFill>
            <a:schemeClr val="accent6"/>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OSCAT-3A</a:t>
            </a:r>
            <a:endParaRPr/>
          </a:p>
        </p:txBody>
      </p:sp>
      <p:sp>
        <p:nvSpPr>
          <p:cNvPr id="596" name="Google Shape;596;p2"/>
          <p:cNvSpPr/>
          <p:nvPr/>
        </p:nvSpPr>
        <p:spPr>
          <a:xfrm>
            <a:off x="3921373" y="3151002"/>
            <a:ext cx="1806599" cy="219167"/>
          </a:xfrm>
          <a:prstGeom prst="homePlate">
            <a:avLst>
              <a:gd fmla="val 50000" name="adj"/>
            </a:avLst>
          </a:prstGeom>
          <a:solidFill>
            <a:schemeClr val="accent6"/>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Harmony</a:t>
            </a:r>
            <a:endParaRPr/>
          </a:p>
        </p:txBody>
      </p:sp>
      <p:sp>
        <p:nvSpPr>
          <p:cNvPr id="597" name="Google Shape;597;p2"/>
          <p:cNvSpPr/>
          <p:nvPr/>
        </p:nvSpPr>
        <p:spPr>
          <a:xfrm>
            <a:off x="4796691" y="2361994"/>
            <a:ext cx="1806599" cy="219167"/>
          </a:xfrm>
          <a:prstGeom prst="homePlate">
            <a:avLst>
              <a:gd fmla="val 50000" name="adj"/>
            </a:avLst>
          </a:prstGeom>
          <a:solidFill>
            <a:schemeClr val="accent2"/>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SEASTAR</a:t>
            </a:r>
            <a:endParaRPr/>
          </a:p>
        </p:txBody>
      </p:sp>
      <p:sp>
        <p:nvSpPr>
          <p:cNvPr id="598" name="Google Shape;598;p2"/>
          <p:cNvSpPr/>
          <p:nvPr/>
        </p:nvSpPr>
        <p:spPr>
          <a:xfrm>
            <a:off x="1497038" y="5787632"/>
            <a:ext cx="1806599" cy="219167"/>
          </a:xfrm>
          <a:prstGeom prst="homePlate">
            <a:avLst>
              <a:gd fmla="val 50000"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COVWR</a:t>
            </a:r>
            <a:endParaRPr/>
          </a:p>
        </p:txBody>
      </p:sp>
      <p:sp>
        <p:nvSpPr>
          <p:cNvPr id="599" name="Google Shape;599;p2"/>
          <p:cNvSpPr/>
          <p:nvPr/>
        </p:nvSpPr>
        <p:spPr>
          <a:xfrm>
            <a:off x="3489363" y="2639427"/>
            <a:ext cx="1806599" cy="219167"/>
          </a:xfrm>
          <a:prstGeom prst="homePlate">
            <a:avLst>
              <a:gd fmla="val 50000" name="adj"/>
            </a:avLst>
          </a:prstGeom>
          <a:solidFill>
            <a:schemeClr val="accent6"/>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CIMR</a:t>
            </a:r>
            <a:endParaRPr/>
          </a:p>
        </p:txBody>
      </p:sp>
      <p:sp>
        <p:nvSpPr>
          <p:cNvPr id="600" name="Google Shape;600;p2"/>
          <p:cNvSpPr/>
          <p:nvPr/>
        </p:nvSpPr>
        <p:spPr>
          <a:xfrm>
            <a:off x="3135796" y="2900153"/>
            <a:ext cx="2894595" cy="219167"/>
          </a:xfrm>
          <a:prstGeom prst="homePlate">
            <a:avLst>
              <a:gd fmla="val 50000" name="adj"/>
            </a:avLst>
          </a:prstGeom>
          <a:solidFill>
            <a:schemeClr val="accent6"/>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WindRad FY-3J</a:t>
            </a:r>
            <a:endParaRPr/>
          </a:p>
        </p:txBody>
      </p:sp>
      <p:sp>
        <p:nvSpPr>
          <p:cNvPr id="601" name="Google Shape;601;p2"/>
          <p:cNvSpPr/>
          <p:nvPr/>
        </p:nvSpPr>
        <p:spPr>
          <a:xfrm>
            <a:off x="1494242" y="2899862"/>
            <a:ext cx="2243938" cy="219167"/>
          </a:xfrm>
          <a:prstGeom prst="homePlate">
            <a:avLst>
              <a:gd fmla="val 50000"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WindRad FY-3E</a:t>
            </a:r>
            <a:endParaRPr/>
          </a:p>
        </p:txBody>
      </p:sp>
      <p:sp>
        <p:nvSpPr>
          <p:cNvPr id="602" name="Google Shape;602;p2"/>
          <p:cNvSpPr/>
          <p:nvPr/>
        </p:nvSpPr>
        <p:spPr>
          <a:xfrm>
            <a:off x="2422956" y="6330888"/>
            <a:ext cx="1806599" cy="219167"/>
          </a:xfrm>
          <a:prstGeom prst="homePlate">
            <a:avLst>
              <a:gd fmla="val 50000" name="adj"/>
            </a:avLst>
          </a:prstGeom>
          <a:solidFill>
            <a:schemeClr val="accent2"/>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HY-2S</a:t>
            </a:r>
            <a:endParaRPr/>
          </a:p>
        </p:txBody>
      </p:sp>
      <p:sp>
        <p:nvSpPr>
          <p:cNvPr id="603" name="Google Shape;603;p2"/>
          <p:cNvSpPr/>
          <p:nvPr/>
        </p:nvSpPr>
        <p:spPr>
          <a:xfrm>
            <a:off x="2216495" y="3156568"/>
            <a:ext cx="1489226" cy="219167"/>
          </a:xfrm>
          <a:prstGeom prst="homePlate">
            <a:avLst>
              <a:gd fmla="val 50000" name="adj"/>
            </a:avLst>
          </a:prstGeom>
          <a:solidFill>
            <a:schemeClr val="accent6"/>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HY-2E</a:t>
            </a:r>
            <a:endParaRPr/>
          </a:p>
        </p:txBody>
      </p:sp>
      <p:sp>
        <p:nvSpPr>
          <p:cNvPr id="604" name="Google Shape;604;p2"/>
          <p:cNvSpPr/>
          <p:nvPr/>
        </p:nvSpPr>
        <p:spPr>
          <a:xfrm>
            <a:off x="2618356" y="1224096"/>
            <a:ext cx="1806599" cy="219167"/>
          </a:xfrm>
          <a:prstGeom prst="homePlate">
            <a:avLst>
              <a:gd fmla="val 50000" name="adj"/>
            </a:avLst>
          </a:prstGeom>
          <a:solidFill>
            <a:schemeClr val="accent6"/>
          </a:solidFill>
          <a:ln cap="flat" cmpd="sng" w="12700">
            <a:solidFill>
              <a:srgbClr val="1C3052"/>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Meteor-MP N1</a:t>
            </a:r>
            <a:endParaRPr/>
          </a:p>
        </p:txBody>
      </p:sp>
      <p:sp>
        <p:nvSpPr>
          <p:cNvPr id="605" name="Google Shape;605;p2"/>
          <p:cNvSpPr/>
          <p:nvPr/>
        </p:nvSpPr>
        <p:spPr>
          <a:xfrm>
            <a:off x="2755557" y="4656208"/>
            <a:ext cx="1806599" cy="219167"/>
          </a:xfrm>
          <a:prstGeom prst="homePlate">
            <a:avLst>
              <a:gd fmla="val 50000" name="adj"/>
            </a:avLst>
          </a:prstGeom>
          <a:solidFill>
            <a:schemeClr val="accent6"/>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Meteor-MP N2</a:t>
            </a:r>
            <a:endParaRPr/>
          </a:p>
        </p:txBody>
      </p:sp>
      <p:sp>
        <p:nvSpPr>
          <p:cNvPr id="606" name="Google Shape;606;p2"/>
          <p:cNvSpPr/>
          <p:nvPr/>
        </p:nvSpPr>
        <p:spPr>
          <a:xfrm>
            <a:off x="1498725" y="4136264"/>
            <a:ext cx="1740549" cy="219167"/>
          </a:xfrm>
          <a:prstGeom prst="homePlate">
            <a:avLst>
              <a:gd fmla="val 50000"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Metop-B/C</a:t>
            </a:r>
            <a:endParaRPr/>
          </a:p>
        </p:txBody>
      </p:sp>
      <p:sp>
        <p:nvSpPr>
          <p:cNvPr id="607" name="Google Shape;607;p2"/>
          <p:cNvSpPr/>
          <p:nvPr/>
        </p:nvSpPr>
        <p:spPr>
          <a:xfrm>
            <a:off x="2326814" y="2379754"/>
            <a:ext cx="1806599" cy="219167"/>
          </a:xfrm>
          <a:prstGeom prst="homePlate">
            <a:avLst>
              <a:gd fmla="val 50000" name="adj"/>
            </a:avLst>
          </a:prstGeom>
          <a:solidFill>
            <a:schemeClr val="accent2"/>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HY-2L</a:t>
            </a:r>
            <a:endParaRPr/>
          </a:p>
        </p:txBody>
      </p:sp>
      <p:sp>
        <p:nvSpPr>
          <p:cNvPr id="608" name="Google Shape;608;p2"/>
          <p:cNvSpPr/>
          <p:nvPr/>
        </p:nvSpPr>
        <p:spPr>
          <a:xfrm>
            <a:off x="2435551" y="6058950"/>
            <a:ext cx="1454710" cy="219167"/>
          </a:xfrm>
          <a:prstGeom prst="homePlate">
            <a:avLst>
              <a:gd fmla="val 50000" name="adj"/>
            </a:avLst>
          </a:prstGeom>
          <a:solidFill>
            <a:schemeClr val="accent6"/>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HY-2F</a:t>
            </a:r>
            <a:endParaRPr/>
          </a:p>
        </p:txBody>
      </p:sp>
      <p:sp>
        <p:nvSpPr>
          <p:cNvPr id="609" name="Google Shape;609;p2"/>
          <p:cNvSpPr/>
          <p:nvPr/>
        </p:nvSpPr>
        <p:spPr>
          <a:xfrm>
            <a:off x="1489552" y="3151226"/>
            <a:ext cx="841166" cy="219167"/>
          </a:xfrm>
          <a:prstGeom prst="homePlate">
            <a:avLst>
              <a:gd fmla="val 50000"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HY-2B</a:t>
            </a:r>
            <a:endParaRPr/>
          </a:p>
        </p:txBody>
      </p:sp>
      <p:sp>
        <p:nvSpPr>
          <p:cNvPr id="610" name="Google Shape;610;p2"/>
          <p:cNvSpPr txBox="1"/>
          <p:nvPr/>
        </p:nvSpPr>
        <p:spPr>
          <a:xfrm>
            <a:off x="673322" y="5996037"/>
            <a:ext cx="8915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Drifting</a:t>
            </a:r>
            <a:endParaRPr/>
          </a:p>
        </p:txBody>
      </p:sp>
      <p:sp>
        <p:nvSpPr>
          <p:cNvPr id="611" name="Google Shape;611;p2"/>
          <p:cNvSpPr/>
          <p:nvPr/>
        </p:nvSpPr>
        <p:spPr>
          <a:xfrm>
            <a:off x="1497840" y="2379754"/>
            <a:ext cx="955842" cy="219167"/>
          </a:xfrm>
          <a:prstGeom prst="homePlate">
            <a:avLst>
              <a:gd fmla="val 50000"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CFOSAT</a:t>
            </a:r>
            <a:endParaRPr/>
          </a:p>
        </p:txBody>
      </p:sp>
      <p:sp>
        <p:nvSpPr>
          <p:cNvPr id="612" name="Google Shape;612;p2"/>
          <p:cNvSpPr/>
          <p:nvPr/>
        </p:nvSpPr>
        <p:spPr>
          <a:xfrm>
            <a:off x="1495992" y="5458480"/>
            <a:ext cx="1330168" cy="219167"/>
          </a:xfrm>
          <a:prstGeom prst="homePlate">
            <a:avLst>
              <a:gd fmla="val 50000"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OSCAT-3</a:t>
            </a:r>
            <a:endParaRPr/>
          </a:p>
        </p:txBody>
      </p:sp>
      <p:sp>
        <p:nvSpPr>
          <p:cNvPr id="613" name="Google Shape;613;p2"/>
          <p:cNvSpPr/>
          <p:nvPr/>
        </p:nvSpPr>
        <p:spPr>
          <a:xfrm>
            <a:off x="1497444" y="6060221"/>
            <a:ext cx="1260881" cy="219167"/>
          </a:xfrm>
          <a:prstGeom prst="homePlate">
            <a:avLst>
              <a:gd fmla="val 50000"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HY-2C/D</a:t>
            </a:r>
            <a:endParaRPr/>
          </a:p>
        </p:txBody>
      </p:sp>
      <p:cxnSp>
        <p:nvCxnSpPr>
          <p:cNvPr id="614" name="Google Shape;614;p2"/>
          <p:cNvCxnSpPr/>
          <p:nvPr/>
        </p:nvCxnSpPr>
        <p:spPr>
          <a:xfrm>
            <a:off x="763712" y="6633690"/>
            <a:ext cx="5839578" cy="0"/>
          </a:xfrm>
          <a:prstGeom prst="straightConnector1">
            <a:avLst/>
          </a:prstGeom>
          <a:noFill/>
          <a:ln cap="flat" cmpd="sng" w="19050">
            <a:solidFill>
              <a:schemeClr val="dk1"/>
            </a:solidFill>
            <a:prstDash val="solid"/>
            <a:miter lim="800000"/>
            <a:headEnd len="sm" w="sm" type="none"/>
            <a:tailEnd len="sm" w="sm" type="none"/>
          </a:ln>
        </p:spPr>
      </p:cxnSp>
      <p:sp>
        <p:nvSpPr>
          <p:cNvPr id="615" name="Google Shape;615;p2"/>
          <p:cNvSpPr txBox="1"/>
          <p:nvPr/>
        </p:nvSpPr>
        <p:spPr>
          <a:xfrm rot="-5400000">
            <a:off x="-469843" y="3039141"/>
            <a:ext cx="198753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Node crossing time</a:t>
            </a:r>
            <a:endParaRPr/>
          </a:p>
        </p:txBody>
      </p:sp>
      <p:sp>
        <p:nvSpPr>
          <p:cNvPr id="616" name="Google Shape;616;p2"/>
          <p:cNvSpPr txBox="1"/>
          <p:nvPr/>
        </p:nvSpPr>
        <p:spPr>
          <a:xfrm>
            <a:off x="6906827" y="470517"/>
            <a:ext cx="4363280" cy="3693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Current and upcoming ocean vector wind missions; not including wind speed magnitude instruments.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Good continuity of measurements through 2030s, but non-optimal distribution of equatorial crossing times.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Poor sampling of 12 AM-6 AM winds.</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Data from WMO </a:t>
            </a:r>
            <a:r>
              <a:rPr lang="en-US" sz="1800" u="sng">
                <a:solidFill>
                  <a:schemeClr val="dk1"/>
                </a:solidFill>
                <a:latin typeface="Calibri"/>
                <a:ea typeface="Calibri"/>
                <a:cs typeface="Calibri"/>
                <a:sym typeface="Calibri"/>
                <a:hlinkClick r:id="rId3">
                  <a:extLst>
                    <a:ext uri="{A12FA001-AC4F-418D-AE19-62706E023703}">
                      <ahyp:hlinkClr val="tx"/>
                    </a:ext>
                  </a:extLst>
                </a:hlinkClick>
              </a:rPr>
              <a:t>https://space.oscar.wmo.int/gapanalyses?mission=12</a:t>
            </a:r>
            <a:r>
              <a:rPr lang="en-US" sz="1800">
                <a:solidFill>
                  <a:schemeClr val="dk1"/>
                </a:solidFill>
                <a:latin typeface="Calibri"/>
                <a:ea typeface="Calibri"/>
                <a:cs typeface="Calibri"/>
                <a:sym typeface="Calibri"/>
              </a:rPr>
              <a:t> </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3"/>
          <p:cNvSpPr txBox="1"/>
          <p:nvPr>
            <p:ph type="title"/>
          </p:nvPr>
        </p:nvSpPr>
        <p:spPr>
          <a:xfrm>
            <a:off x="838200" y="365125"/>
            <a:ext cx="4408503"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MetOP-SG</a:t>
            </a:r>
            <a:endParaRPr/>
          </a:p>
        </p:txBody>
      </p:sp>
      <p:pic>
        <p:nvPicPr>
          <p:cNvPr id="622" name="Google Shape;622;p3"/>
          <p:cNvPicPr preferRelativeResize="0"/>
          <p:nvPr/>
        </p:nvPicPr>
        <p:blipFill rotWithShape="1">
          <a:blip r:embed="rId3">
            <a:alphaModFix/>
          </a:blip>
          <a:srcRect b="0" l="0" r="0" t="0"/>
          <a:stretch/>
        </p:blipFill>
        <p:spPr>
          <a:xfrm>
            <a:off x="5171953" y="3506680"/>
            <a:ext cx="7020048" cy="3351321"/>
          </a:xfrm>
          <a:prstGeom prst="rect">
            <a:avLst/>
          </a:prstGeom>
          <a:noFill/>
          <a:ln>
            <a:noFill/>
          </a:ln>
        </p:spPr>
      </p:pic>
      <p:pic>
        <p:nvPicPr>
          <p:cNvPr id="623" name="Google Shape;623;p3"/>
          <p:cNvPicPr preferRelativeResize="0"/>
          <p:nvPr/>
        </p:nvPicPr>
        <p:blipFill rotWithShape="1">
          <a:blip r:embed="rId4">
            <a:alphaModFix/>
          </a:blip>
          <a:srcRect b="0" l="0" r="0" t="0"/>
          <a:stretch/>
        </p:blipFill>
        <p:spPr>
          <a:xfrm>
            <a:off x="5171953" y="-35513"/>
            <a:ext cx="7020048" cy="3745876"/>
          </a:xfrm>
          <a:prstGeom prst="rect">
            <a:avLst/>
          </a:prstGeom>
          <a:noFill/>
          <a:ln>
            <a:noFill/>
          </a:ln>
        </p:spPr>
      </p:pic>
      <p:sp>
        <p:nvSpPr>
          <p:cNvPr id="624" name="Google Shape;624;p3"/>
          <p:cNvSpPr txBox="1"/>
          <p:nvPr/>
        </p:nvSpPr>
        <p:spPr>
          <a:xfrm>
            <a:off x="5185749" y="14810"/>
            <a:ext cx="13225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Metop-SG A</a:t>
            </a:r>
            <a:endParaRPr/>
          </a:p>
        </p:txBody>
      </p:sp>
      <p:sp>
        <p:nvSpPr>
          <p:cNvPr id="625" name="Google Shape;625;p3"/>
          <p:cNvSpPr txBox="1"/>
          <p:nvPr/>
        </p:nvSpPr>
        <p:spPr>
          <a:xfrm>
            <a:off x="5171953" y="3506680"/>
            <a:ext cx="13225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Metop-SG B</a:t>
            </a:r>
            <a:endParaRPr/>
          </a:p>
        </p:txBody>
      </p:sp>
      <p:graphicFrame>
        <p:nvGraphicFramePr>
          <p:cNvPr id="626" name="Google Shape;626;p3"/>
          <p:cNvGraphicFramePr/>
          <p:nvPr/>
        </p:nvGraphicFramePr>
        <p:xfrm>
          <a:off x="1001273" y="4835608"/>
          <a:ext cx="3000000" cy="3000000"/>
        </p:xfrm>
        <a:graphic>
          <a:graphicData uri="http://schemas.openxmlformats.org/drawingml/2006/table">
            <a:tbl>
              <a:tblPr>
                <a:noFill/>
                <a:tableStyleId>{C3EC832D-4C5E-4310-A6EF-3F81B62A43E9}</a:tableStyleId>
              </a:tblPr>
              <a:tblGrid>
                <a:gridCol w="1474750"/>
                <a:gridCol w="1398275"/>
              </a:tblGrid>
              <a:tr h="64200">
                <a:tc>
                  <a:txBody>
                    <a:bodyPr/>
                    <a:lstStyle/>
                    <a:p>
                      <a:pPr indent="0" lvl="0" marL="0" marR="0" rtl="0" algn="l">
                        <a:spcBef>
                          <a:spcPts val="0"/>
                        </a:spcBef>
                        <a:spcAft>
                          <a:spcPts val="0"/>
                        </a:spcAft>
                        <a:buNone/>
                      </a:pPr>
                      <a:r>
                        <a:rPr b="1" i="0" lang="en-US" sz="1600" u="none" cap="none" strike="noStrike">
                          <a:solidFill>
                            <a:srgbClr val="000000"/>
                          </a:solidFill>
                          <a:latin typeface="Calibri"/>
                          <a:ea typeface="Calibri"/>
                          <a:cs typeface="Calibri"/>
                          <a:sym typeface="Calibri"/>
                        </a:rPr>
                        <a:t>Satellite</a:t>
                      </a:r>
                      <a:endParaRPr/>
                    </a:p>
                  </a:txBody>
                  <a:tcPr marT="4075" marB="0" marR="4075" marL="4075" anchor="b"/>
                </a:tc>
                <a:tc>
                  <a:txBody>
                    <a:bodyPr/>
                    <a:lstStyle/>
                    <a:p>
                      <a:pPr indent="0" lvl="0" marL="0" marR="0" rtl="0" algn="l">
                        <a:spcBef>
                          <a:spcPts val="0"/>
                        </a:spcBef>
                        <a:spcAft>
                          <a:spcPts val="0"/>
                        </a:spcAft>
                        <a:buNone/>
                      </a:pPr>
                      <a:r>
                        <a:rPr b="1" i="0" lang="en-US" sz="1600" u="none" cap="none" strike="noStrike">
                          <a:solidFill>
                            <a:srgbClr val="000000"/>
                          </a:solidFill>
                          <a:latin typeface="Calibri"/>
                          <a:ea typeface="Calibri"/>
                          <a:cs typeface="Calibri"/>
                          <a:sym typeface="Calibri"/>
                        </a:rPr>
                        <a:t>Launch</a:t>
                      </a:r>
                      <a:endParaRPr/>
                    </a:p>
                  </a:txBody>
                  <a:tcPr marT="4075" marB="0" marR="4075" marL="4075" anchor="b"/>
                </a:tc>
              </a:tr>
              <a:tr h="64200">
                <a:tc>
                  <a:txBody>
                    <a:bodyPr/>
                    <a:lstStyle/>
                    <a:p>
                      <a:pPr indent="0" lvl="0" marL="0" marR="0" rtl="0" algn="l">
                        <a:spcBef>
                          <a:spcPts val="0"/>
                        </a:spcBef>
                        <a:spcAft>
                          <a:spcPts val="0"/>
                        </a:spcAft>
                        <a:buNone/>
                      </a:pPr>
                      <a:r>
                        <a:rPr lang="en-US" sz="1600" u="none" cap="none" strike="noStrike"/>
                        <a:t>Metop-SG-A/B1</a:t>
                      </a:r>
                      <a:endParaRPr b="0" i="0" sz="1600" u="none" cap="none" strike="noStrike">
                        <a:solidFill>
                          <a:srgbClr val="000000"/>
                        </a:solidFill>
                        <a:latin typeface="Calibri"/>
                        <a:ea typeface="Calibri"/>
                        <a:cs typeface="Calibri"/>
                        <a:sym typeface="Calibri"/>
                      </a:endParaRPr>
                    </a:p>
                  </a:txBody>
                  <a:tcPr marT="4075" marB="0" marR="4075" marL="4075" anchor="b"/>
                </a:tc>
                <a:tc>
                  <a:txBody>
                    <a:bodyPr/>
                    <a:lstStyle/>
                    <a:p>
                      <a:pPr indent="0" lvl="0" marL="0" marR="0" rtl="0" algn="l">
                        <a:spcBef>
                          <a:spcPts val="0"/>
                        </a:spcBef>
                        <a:spcAft>
                          <a:spcPts val="0"/>
                        </a:spcAft>
                        <a:buNone/>
                      </a:pPr>
                      <a:r>
                        <a:rPr lang="en-US" sz="1600" u="none" cap="none" strike="noStrike"/>
                        <a:t>2024-11-30</a:t>
                      </a:r>
                      <a:endParaRPr b="0" i="0" sz="1600" u="none" cap="none" strike="noStrike">
                        <a:solidFill>
                          <a:srgbClr val="000000"/>
                        </a:solidFill>
                        <a:latin typeface="Calibri"/>
                        <a:ea typeface="Calibri"/>
                        <a:cs typeface="Calibri"/>
                        <a:sym typeface="Calibri"/>
                      </a:endParaRPr>
                    </a:p>
                  </a:txBody>
                  <a:tcPr marT="4075" marB="0" marR="4075" marL="4075" anchor="b"/>
                </a:tc>
              </a:tr>
              <a:tr h="55025">
                <a:tc>
                  <a:txBody>
                    <a:bodyPr/>
                    <a:lstStyle/>
                    <a:p>
                      <a:pPr indent="0" lvl="0" marL="0" marR="0" rtl="0" algn="l">
                        <a:spcBef>
                          <a:spcPts val="0"/>
                        </a:spcBef>
                        <a:spcAft>
                          <a:spcPts val="0"/>
                        </a:spcAft>
                        <a:buNone/>
                      </a:pPr>
                      <a:r>
                        <a:rPr lang="en-US" sz="1600" u="none" cap="none" strike="noStrike"/>
                        <a:t>Metop-SG-A/B2</a:t>
                      </a:r>
                      <a:endParaRPr b="0" i="0" sz="1600" u="none" cap="none" strike="noStrike">
                        <a:solidFill>
                          <a:srgbClr val="000000"/>
                        </a:solidFill>
                        <a:latin typeface="Calibri"/>
                        <a:ea typeface="Calibri"/>
                        <a:cs typeface="Calibri"/>
                        <a:sym typeface="Calibri"/>
                      </a:endParaRPr>
                    </a:p>
                  </a:txBody>
                  <a:tcPr marT="4075" marB="0" marR="4075" marL="4075" anchor="b"/>
                </a:tc>
                <a:tc>
                  <a:txBody>
                    <a:bodyPr/>
                    <a:lstStyle/>
                    <a:p>
                      <a:pPr indent="0" lvl="0" marL="0" marR="0" rtl="0" algn="l">
                        <a:spcBef>
                          <a:spcPts val="0"/>
                        </a:spcBef>
                        <a:spcAft>
                          <a:spcPts val="0"/>
                        </a:spcAft>
                        <a:buNone/>
                      </a:pPr>
                      <a:r>
                        <a:rPr lang="en-US" sz="1600" u="none" cap="none" strike="noStrike"/>
                        <a:t>2031-11-30</a:t>
                      </a:r>
                      <a:endParaRPr b="0" i="0" sz="1600" u="none" cap="none" strike="noStrike">
                        <a:solidFill>
                          <a:srgbClr val="000000"/>
                        </a:solidFill>
                        <a:latin typeface="Calibri"/>
                        <a:ea typeface="Calibri"/>
                        <a:cs typeface="Calibri"/>
                        <a:sym typeface="Calibri"/>
                      </a:endParaRPr>
                    </a:p>
                  </a:txBody>
                  <a:tcPr marT="4075" marB="0" marR="4075" marL="4075" anchor="b"/>
                </a:tc>
              </a:tr>
              <a:tr h="55025">
                <a:tc>
                  <a:txBody>
                    <a:bodyPr/>
                    <a:lstStyle/>
                    <a:p>
                      <a:pPr indent="0" lvl="0" marL="0" marR="0" rtl="0" algn="l">
                        <a:spcBef>
                          <a:spcPts val="0"/>
                        </a:spcBef>
                        <a:spcAft>
                          <a:spcPts val="0"/>
                        </a:spcAft>
                        <a:buNone/>
                      </a:pPr>
                      <a:r>
                        <a:rPr lang="en-US" sz="1600" u="none" cap="none" strike="noStrike"/>
                        <a:t>Metop-SG-A/B3</a:t>
                      </a:r>
                      <a:endParaRPr b="0" i="0" sz="1600" u="none" cap="none" strike="noStrike">
                        <a:solidFill>
                          <a:srgbClr val="000000"/>
                        </a:solidFill>
                        <a:latin typeface="Calibri"/>
                        <a:ea typeface="Calibri"/>
                        <a:cs typeface="Calibri"/>
                        <a:sym typeface="Calibri"/>
                      </a:endParaRPr>
                    </a:p>
                  </a:txBody>
                  <a:tcPr marT="4075" marB="0" marR="4075" marL="4075" anchor="b"/>
                </a:tc>
                <a:tc>
                  <a:txBody>
                    <a:bodyPr/>
                    <a:lstStyle/>
                    <a:p>
                      <a:pPr indent="0" lvl="0" marL="0" marR="0" rtl="0" algn="l">
                        <a:spcBef>
                          <a:spcPts val="0"/>
                        </a:spcBef>
                        <a:spcAft>
                          <a:spcPts val="0"/>
                        </a:spcAft>
                        <a:buNone/>
                      </a:pPr>
                      <a:r>
                        <a:rPr lang="en-US" sz="1600" u="none" cap="none" strike="noStrike"/>
                        <a:t>2038-11-30</a:t>
                      </a:r>
                      <a:endParaRPr b="0" i="0" sz="1600" u="none" cap="none" strike="noStrike">
                        <a:solidFill>
                          <a:srgbClr val="000000"/>
                        </a:solidFill>
                        <a:latin typeface="Calibri"/>
                        <a:ea typeface="Calibri"/>
                        <a:cs typeface="Calibri"/>
                        <a:sym typeface="Calibri"/>
                      </a:endParaRPr>
                    </a:p>
                  </a:txBody>
                  <a:tcPr marT="4075" marB="0" marR="4075" marL="4075" anchor="b"/>
                </a:tc>
              </a:tr>
            </a:tbl>
          </a:graphicData>
        </a:graphic>
      </p:graphicFrame>
      <p:sp>
        <p:nvSpPr>
          <p:cNvPr id="627" name="Google Shape;627;p3"/>
          <p:cNvSpPr txBox="1"/>
          <p:nvPr/>
        </p:nvSpPr>
        <p:spPr>
          <a:xfrm>
            <a:off x="881463" y="1556270"/>
            <a:ext cx="4128117"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Second generation of MetOP satellites, carrying many instruments including the SCA C-band scatterometer.</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Two satellites; B carries SCA</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
        <p:nvSpPr>
          <p:cNvPr id="628" name="Google Shape;628;p3"/>
          <p:cNvSpPr txBox="1"/>
          <p:nvPr/>
        </p:nvSpPr>
        <p:spPr>
          <a:xfrm>
            <a:off x="881464" y="2881833"/>
            <a:ext cx="3939112"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Two 660-km swaths separated by a 525-km gap along-track. 3 looks each pixel (45, 90 and 135° azimuth)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25 km with sampling at 12.5 km intervals. High-resolution mode: 15-20 km with sampling at 6.25 km intervals. </a:t>
            </a:r>
            <a:endParaRPr sz="1800">
              <a:solidFill>
                <a:schemeClr val="dk1"/>
              </a:solidFill>
              <a:latin typeface="Calibri"/>
              <a:ea typeface="Calibri"/>
              <a:cs typeface="Calibri"/>
              <a:sym typeface="Calibri"/>
            </a:endParaRPr>
          </a:p>
        </p:txBody>
      </p:sp>
      <p:sp>
        <p:nvSpPr>
          <p:cNvPr id="629" name="Google Shape;629;p3"/>
          <p:cNvSpPr txBox="1"/>
          <p:nvPr/>
        </p:nvSpPr>
        <p:spPr>
          <a:xfrm>
            <a:off x="881463" y="6308209"/>
            <a:ext cx="299325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Source: Ad Stofflen and WMO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Oceansat-3A</a:t>
            </a:r>
            <a:endParaRPr/>
          </a:p>
        </p:txBody>
      </p:sp>
      <p:sp>
        <p:nvSpPr>
          <p:cNvPr id="635" name="Google Shape;635;p4"/>
          <p:cNvSpPr txBox="1"/>
          <p:nvPr>
            <p:ph idx="1" type="body"/>
          </p:nvPr>
        </p:nvSpPr>
        <p:spPr>
          <a:xfrm>
            <a:off x="838200" y="1825625"/>
            <a:ext cx="4887897"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Continuity for Oceansat-3</a:t>
            </a:r>
            <a:endParaRPr/>
          </a:p>
          <a:p>
            <a:pPr indent="-228600" lvl="0" marL="228600" rtl="0" algn="l">
              <a:lnSpc>
                <a:spcPct val="90000"/>
              </a:lnSpc>
              <a:spcBef>
                <a:spcPts val="1000"/>
              </a:spcBef>
              <a:spcAft>
                <a:spcPts val="0"/>
              </a:spcAft>
              <a:buClr>
                <a:schemeClr val="dk1"/>
              </a:buClr>
              <a:buSzPts val="2800"/>
              <a:buChar char="•"/>
            </a:pPr>
            <a:r>
              <a:rPr lang="en-US"/>
              <a:t>OSCAT-3: Ku-band ocean vector wind scatterometer</a:t>
            </a:r>
            <a:endParaRPr/>
          </a:p>
          <a:p>
            <a:pPr indent="0" lvl="0" marL="0" rtl="0" algn="l">
              <a:lnSpc>
                <a:spcPct val="90000"/>
              </a:lnSpc>
              <a:spcBef>
                <a:spcPts val="1000"/>
              </a:spcBef>
              <a:spcAft>
                <a:spcPts val="0"/>
              </a:spcAft>
              <a:buClr>
                <a:schemeClr val="dk1"/>
              </a:buClr>
              <a:buSzPts val="2800"/>
              <a:buNone/>
            </a:pPr>
            <a:r>
              <a:rPr lang="en-US"/>
              <a:t>Conical scanning, two beams; incidence angles: 48.9° and 57.6°; swath 1440 km </a:t>
            </a:r>
            <a:endParaRPr/>
          </a:p>
          <a:p>
            <a:pPr indent="0" lvl="0" marL="0" rtl="0" algn="l">
              <a:lnSpc>
                <a:spcPct val="90000"/>
              </a:lnSpc>
              <a:spcBef>
                <a:spcPts val="1000"/>
              </a:spcBef>
              <a:spcAft>
                <a:spcPts val="0"/>
              </a:spcAft>
              <a:buClr>
                <a:schemeClr val="dk1"/>
              </a:buClr>
              <a:buSzPts val="2800"/>
              <a:buNone/>
            </a:pPr>
            <a:r>
              <a:rPr lang="en-US"/>
              <a:t>12.5 km resolution</a:t>
            </a:r>
            <a:endParaRPr/>
          </a:p>
          <a:p>
            <a:pPr indent="0" lvl="0" marL="0" rtl="0" algn="l">
              <a:lnSpc>
                <a:spcPct val="90000"/>
              </a:lnSpc>
              <a:spcBef>
                <a:spcPts val="1000"/>
              </a:spcBef>
              <a:spcAft>
                <a:spcPts val="0"/>
              </a:spcAft>
              <a:buClr>
                <a:schemeClr val="dk1"/>
              </a:buClr>
              <a:buSzPts val="2800"/>
              <a:buNone/>
            </a:pPr>
            <a:r>
              <a:rPr lang="en-US"/>
              <a:t>Launch expected in 2025</a:t>
            </a:r>
            <a:endParaRPr/>
          </a:p>
        </p:txBody>
      </p:sp>
      <p:pic>
        <p:nvPicPr>
          <p:cNvPr id="636" name="Google Shape;636;p4"/>
          <p:cNvPicPr preferRelativeResize="0"/>
          <p:nvPr/>
        </p:nvPicPr>
        <p:blipFill rotWithShape="1">
          <a:blip r:embed="rId3">
            <a:alphaModFix/>
          </a:blip>
          <a:srcRect b="0" l="0" r="0" t="0"/>
          <a:stretch/>
        </p:blipFill>
        <p:spPr>
          <a:xfrm>
            <a:off x="6465905" y="1583580"/>
            <a:ext cx="5080000" cy="3238500"/>
          </a:xfrm>
          <a:prstGeom prst="rect">
            <a:avLst/>
          </a:prstGeom>
          <a:noFill/>
          <a:ln>
            <a:noFill/>
          </a:ln>
        </p:spPr>
      </p:pic>
      <p:sp>
        <p:nvSpPr>
          <p:cNvPr id="637" name="Google Shape;637;p4"/>
          <p:cNvSpPr txBox="1"/>
          <p:nvPr/>
        </p:nvSpPr>
        <p:spPr>
          <a:xfrm>
            <a:off x="881463" y="6308209"/>
            <a:ext cx="14941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Source: WMO</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Haiyang-2 Series</a:t>
            </a:r>
            <a:endParaRPr/>
          </a:p>
        </p:txBody>
      </p:sp>
      <p:sp>
        <p:nvSpPr>
          <p:cNvPr id="643" name="Google Shape;643;p5"/>
          <p:cNvSpPr txBox="1"/>
          <p:nvPr>
            <p:ph idx="1" type="body"/>
          </p:nvPr>
        </p:nvSpPr>
        <p:spPr>
          <a:xfrm>
            <a:off x="838200" y="1825625"/>
            <a:ext cx="6302829" cy="43513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US"/>
              <a:t>HY-2 A, B, C, D, E, F carry the HSCAT Ku-band scatterometer</a:t>
            </a:r>
            <a:endParaRPr/>
          </a:p>
          <a:p>
            <a:pPr indent="-228600" lvl="1" marL="685800" rtl="0" algn="l">
              <a:lnSpc>
                <a:spcPct val="90000"/>
              </a:lnSpc>
              <a:spcBef>
                <a:spcPts val="500"/>
              </a:spcBef>
              <a:spcAft>
                <a:spcPts val="0"/>
              </a:spcAft>
              <a:buClr>
                <a:schemeClr val="dk1"/>
              </a:buClr>
              <a:buSzPct val="100000"/>
              <a:buChar char="•"/>
            </a:pPr>
            <a:r>
              <a:rPr lang="en-US"/>
              <a:t>1,300 km swath with 25-50 km resolution</a:t>
            </a:r>
            <a:endParaRPr/>
          </a:p>
          <a:p>
            <a:pPr indent="-228600" lvl="1" marL="685800" rtl="0" algn="l">
              <a:lnSpc>
                <a:spcPct val="90000"/>
              </a:lnSpc>
              <a:spcBef>
                <a:spcPts val="500"/>
              </a:spcBef>
              <a:spcAft>
                <a:spcPts val="0"/>
              </a:spcAft>
              <a:buClr>
                <a:schemeClr val="dk1"/>
              </a:buClr>
              <a:buSzPct val="100000"/>
              <a:buChar char="•"/>
            </a:pPr>
            <a:r>
              <a:rPr lang="en-US"/>
              <a:t>Continuity 2011-2030+</a:t>
            </a:r>
            <a:endParaRPr/>
          </a:p>
          <a:p>
            <a:pPr indent="-228600" lvl="0" marL="228600" rtl="0" algn="l">
              <a:lnSpc>
                <a:spcPct val="90000"/>
              </a:lnSpc>
              <a:spcBef>
                <a:spcPts val="1000"/>
              </a:spcBef>
              <a:spcAft>
                <a:spcPts val="0"/>
              </a:spcAft>
              <a:buClr>
                <a:schemeClr val="dk1"/>
              </a:buClr>
              <a:buSzPct val="100000"/>
              <a:buChar char="•"/>
            </a:pPr>
            <a:r>
              <a:rPr lang="en-US"/>
              <a:t>HY-2 L carries CSCAT rotating fan-beam Ku-band scatterometer</a:t>
            </a:r>
            <a:endParaRPr/>
          </a:p>
          <a:p>
            <a:pPr indent="-228600" lvl="1" marL="685800" rtl="0" algn="l">
              <a:lnSpc>
                <a:spcPct val="90000"/>
              </a:lnSpc>
              <a:spcBef>
                <a:spcPts val="500"/>
              </a:spcBef>
              <a:spcAft>
                <a:spcPts val="0"/>
              </a:spcAft>
              <a:buClr>
                <a:schemeClr val="dk1"/>
              </a:buClr>
              <a:buSzPct val="100000"/>
              <a:buChar char="•"/>
            </a:pPr>
            <a:r>
              <a:rPr lang="en-US"/>
              <a:t>1,000 km swath with 50 km resolution</a:t>
            </a:r>
            <a:endParaRPr/>
          </a:p>
          <a:p>
            <a:pPr indent="-228600" lvl="1" marL="685800" rtl="0" algn="l">
              <a:lnSpc>
                <a:spcPct val="90000"/>
              </a:lnSpc>
              <a:spcBef>
                <a:spcPts val="500"/>
              </a:spcBef>
              <a:spcAft>
                <a:spcPts val="0"/>
              </a:spcAft>
              <a:buClr>
                <a:schemeClr val="dk1"/>
              </a:buClr>
              <a:buSzPct val="100000"/>
              <a:buChar char="•"/>
            </a:pPr>
            <a:r>
              <a:rPr lang="en-US"/>
              <a:t>Under consideration</a:t>
            </a:r>
            <a:endParaRPr/>
          </a:p>
          <a:p>
            <a:pPr indent="-228600" lvl="0" marL="228600" rtl="0" algn="l">
              <a:lnSpc>
                <a:spcPct val="90000"/>
              </a:lnSpc>
              <a:spcBef>
                <a:spcPts val="1000"/>
              </a:spcBef>
              <a:spcAft>
                <a:spcPts val="0"/>
              </a:spcAft>
              <a:buClr>
                <a:schemeClr val="dk1"/>
              </a:buClr>
              <a:buSzPct val="100000"/>
              <a:buChar char="•"/>
            </a:pPr>
            <a:r>
              <a:rPr lang="en-US"/>
              <a:t>HY-2 S carries a L-band scatterometer</a:t>
            </a:r>
            <a:endParaRPr/>
          </a:p>
          <a:p>
            <a:pPr indent="-228600" lvl="1" marL="685800" rtl="0" algn="l">
              <a:lnSpc>
                <a:spcPct val="90000"/>
              </a:lnSpc>
              <a:spcBef>
                <a:spcPts val="500"/>
              </a:spcBef>
              <a:spcAft>
                <a:spcPts val="0"/>
              </a:spcAft>
              <a:buClr>
                <a:schemeClr val="dk1"/>
              </a:buClr>
              <a:buSzPct val="100000"/>
              <a:buChar char="•"/>
            </a:pPr>
            <a:r>
              <a:rPr lang="en-US"/>
              <a:t>Under consideration</a:t>
            </a:r>
            <a:endParaRPr/>
          </a:p>
          <a:p>
            <a:pPr indent="-64135" lvl="0" marL="22860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lang="en-US"/>
              <a:t>Operational data available from KNMI</a:t>
            </a:r>
            <a:endParaRPr/>
          </a:p>
        </p:txBody>
      </p:sp>
      <p:pic>
        <p:nvPicPr>
          <p:cNvPr id="644" name="Google Shape;644;p5"/>
          <p:cNvPicPr preferRelativeResize="0"/>
          <p:nvPr/>
        </p:nvPicPr>
        <p:blipFill rotWithShape="1">
          <a:blip r:embed="rId3">
            <a:alphaModFix/>
          </a:blip>
          <a:srcRect b="0" l="0" r="0" t="0"/>
          <a:stretch/>
        </p:blipFill>
        <p:spPr>
          <a:xfrm>
            <a:off x="7367059" y="1825625"/>
            <a:ext cx="4433056" cy="3324792"/>
          </a:xfrm>
          <a:prstGeom prst="rect">
            <a:avLst/>
          </a:prstGeom>
          <a:noFill/>
          <a:ln>
            <a:noFill/>
          </a:ln>
        </p:spPr>
      </p:pic>
      <p:sp>
        <p:nvSpPr>
          <p:cNvPr id="645" name="Google Shape;645;p5"/>
          <p:cNvSpPr txBox="1"/>
          <p:nvPr/>
        </p:nvSpPr>
        <p:spPr>
          <a:xfrm>
            <a:off x="881463" y="6308209"/>
            <a:ext cx="299325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Source: Ad Stofflen and WMO</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49" name="Shape 649"/>
        <p:cNvGrpSpPr/>
        <p:nvPr/>
      </p:nvGrpSpPr>
      <p:grpSpPr>
        <a:xfrm>
          <a:off x="0" y="0"/>
          <a:ext cx="0" cy="0"/>
          <a:chOff x="0" y="0"/>
          <a:chExt cx="0" cy="0"/>
        </a:xfrm>
      </p:grpSpPr>
      <p:pic>
        <p:nvPicPr>
          <p:cNvPr id="650" name="Google Shape;650;p6"/>
          <p:cNvPicPr preferRelativeResize="0"/>
          <p:nvPr/>
        </p:nvPicPr>
        <p:blipFill rotWithShape="1">
          <a:blip r:embed="rId3">
            <a:alphaModFix/>
          </a:blip>
          <a:srcRect b="0" l="0" r="0" t="0"/>
          <a:stretch/>
        </p:blipFill>
        <p:spPr>
          <a:xfrm>
            <a:off x="-50017" y="29161"/>
            <a:ext cx="12242018" cy="6799678"/>
          </a:xfrm>
          <a:prstGeom prst="rect">
            <a:avLst/>
          </a:prstGeom>
          <a:noFill/>
          <a:ln>
            <a:noFill/>
          </a:ln>
        </p:spPr>
      </p:pic>
      <p:sp>
        <p:nvSpPr>
          <p:cNvPr id="651" name="Google Shape;651;p6"/>
          <p:cNvSpPr txBox="1"/>
          <p:nvPr/>
        </p:nvSpPr>
        <p:spPr>
          <a:xfrm>
            <a:off x="7730551" y="3315908"/>
            <a:ext cx="4420382" cy="2585323"/>
          </a:xfrm>
          <a:prstGeom prst="rect">
            <a:avLst/>
          </a:prstGeom>
          <a:solidFill>
            <a:schemeClr val="dk1">
              <a:alpha val="34901"/>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Roboto Light"/>
              <a:buNone/>
            </a:pPr>
            <a:r>
              <a:rPr b="0" i="0" lang="en-US" sz="1800" u="none" cap="none" strike="noStrike">
                <a:solidFill>
                  <a:srgbClr val="FFFFFF"/>
                </a:solidFill>
                <a:latin typeface="Roboto Light"/>
                <a:ea typeface="Roboto Light"/>
                <a:cs typeface="Roboto Light"/>
                <a:sym typeface="Roboto Light"/>
              </a:rPr>
              <a:t>COWVR demonstrated wind vector performance matching and exceeding WindSat</a:t>
            </a:r>
            <a:endParaRPr b="0" i="0" sz="1800" u="none" cap="none" strike="noStrike">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DE9D8"/>
              </a:buClr>
              <a:buSzPts val="1800"/>
              <a:buFont typeface="Roboto Light"/>
              <a:buNone/>
            </a:pPr>
            <a:r>
              <a:rPr b="0" i="0" lang="en-US" sz="1800" u="none" cap="none" strike="noStrike">
                <a:solidFill>
                  <a:srgbClr val="FDE9D8"/>
                </a:solidFill>
                <a:latin typeface="Roboto Light"/>
                <a:ea typeface="Roboto Light"/>
                <a:cs typeface="Roboto Light"/>
                <a:sym typeface="Roboto Light"/>
              </a:rPr>
              <a:t>Low-cost sensor architecture that can be deployed as part of a constellation to more frequently observe ocean vector winds</a:t>
            </a:r>
            <a:endParaRPr b="0" i="0" sz="1800" u="none" cap="none" strike="noStrike">
              <a:solidFill>
                <a:srgbClr val="FBD4B4"/>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Roboto Light"/>
              <a:ea typeface="Roboto Light"/>
              <a:cs typeface="Roboto Light"/>
              <a:sym typeface="Roboto Light"/>
            </a:endParaRPr>
          </a:p>
        </p:txBody>
      </p:sp>
      <p:pic>
        <p:nvPicPr>
          <p:cNvPr id="652" name="Google Shape;652;p6"/>
          <p:cNvPicPr preferRelativeResize="0"/>
          <p:nvPr/>
        </p:nvPicPr>
        <p:blipFill rotWithShape="1">
          <a:blip r:embed="rId4">
            <a:alphaModFix/>
          </a:blip>
          <a:srcRect b="0" l="0" r="0" t="0"/>
          <a:stretch/>
        </p:blipFill>
        <p:spPr>
          <a:xfrm>
            <a:off x="3083171" y="3722716"/>
            <a:ext cx="4135811" cy="2895600"/>
          </a:xfrm>
          <a:prstGeom prst="rect">
            <a:avLst/>
          </a:prstGeom>
          <a:noFill/>
          <a:ln>
            <a:noFill/>
          </a:ln>
        </p:spPr>
      </p:pic>
      <p:pic>
        <p:nvPicPr>
          <p:cNvPr id="653" name="Google Shape;653;p6"/>
          <p:cNvPicPr preferRelativeResize="0"/>
          <p:nvPr/>
        </p:nvPicPr>
        <p:blipFill rotWithShape="1">
          <a:blip r:embed="rId5">
            <a:alphaModFix/>
          </a:blip>
          <a:srcRect b="0" l="0" r="0" t="0"/>
          <a:stretch/>
        </p:blipFill>
        <p:spPr>
          <a:xfrm>
            <a:off x="41067" y="446314"/>
            <a:ext cx="5192167" cy="3907971"/>
          </a:xfrm>
          <a:prstGeom prst="rect">
            <a:avLst/>
          </a:prstGeom>
          <a:noFill/>
          <a:ln>
            <a:noFill/>
          </a:ln>
        </p:spPr>
      </p:pic>
      <p:sp>
        <p:nvSpPr>
          <p:cNvPr id="654" name="Google Shape;654;p6"/>
          <p:cNvSpPr/>
          <p:nvPr/>
        </p:nvSpPr>
        <p:spPr>
          <a:xfrm>
            <a:off x="2637150" y="-15351"/>
            <a:ext cx="772358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Roboto Light"/>
              <a:buNone/>
            </a:pPr>
            <a:r>
              <a:rPr b="0" i="0" lang="en-US" sz="2400" u="none" cap="none" strike="noStrike">
                <a:solidFill>
                  <a:srgbClr val="FFFFFF"/>
                </a:solidFill>
                <a:latin typeface="Roboto Light"/>
                <a:ea typeface="Roboto Light"/>
                <a:cs typeface="Roboto Light"/>
                <a:sym typeface="Roboto Light"/>
              </a:rPr>
              <a:t>Compact Ocean Wind Vector Radiometer Demonstrated</a:t>
            </a:r>
            <a:endParaRPr b="0" i="0" sz="2400" u="none" cap="none" strike="noStrike">
              <a:solidFill>
                <a:srgbClr val="FFFFFF"/>
              </a:solidFill>
              <a:latin typeface="Calibri"/>
              <a:ea typeface="Calibri"/>
              <a:cs typeface="Calibri"/>
              <a:sym typeface="Calibri"/>
            </a:endParaRPr>
          </a:p>
        </p:txBody>
      </p:sp>
      <p:sp>
        <p:nvSpPr>
          <p:cNvPr id="655" name="Google Shape;655;p6"/>
          <p:cNvSpPr/>
          <p:nvPr/>
        </p:nvSpPr>
        <p:spPr>
          <a:xfrm rot="-9896181">
            <a:off x="10394623" y="2578167"/>
            <a:ext cx="522514" cy="413657"/>
          </a:xfrm>
          <a:prstGeom prst="rightArrow">
            <a:avLst>
              <a:gd fmla="val 50000" name="adj1"/>
              <a:gd fmla="val 50000" name="adj2"/>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56" name="Google Shape;656;p6"/>
          <p:cNvSpPr txBox="1"/>
          <p:nvPr/>
        </p:nvSpPr>
        <p:spPr>
          <a:xfrm>
            <a:off x="209882" y="6308209"/>
            <a:ext cx="242726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Source: Shannon Brown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60" name="Shape 660"/>
        <p:cNvGrpSpPr/>
        <p:nvPr/>
      </p:nvGrpSpPr>
      <p:grpSpPr>
        <a:xfrm>
          <a:off x="0" y="0"/>
          <a:ext cx="0" cy="0"/>
          <a:chOff x="0" y="0"/>
          <a:chExt cx="0" cy="0"/>
        </a:xfrm>
      </p:grpSpPr>
      <p:sp>
        <p:nvSpPr>
          <p:cNvPr id="661" name="Google Shape;661;p7"/>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800" u="none" cap="none" strike="noStrike">
              <a:solidFill>
                <a:srgbClr val="000000"/>
              </a:solidFill>
              <a:latin typeface="Calibri"/>
              <a:ea typeface="Calibri"/>
              <a:cs typeface="Calibri"/>
              <a:sym typeface="Calibri"/>
            </a:endParaRPr>
          </a:p>
        </p:txBody>
      </p:sp>
      <p:pic>
        <p:nvPicPr>
          <p:cNvPr id="662" name="Google Shape;662;p7"/>
          <p:cNvPicPr preferRelativeResize="0"/>
          <p:nvPr/>
        </p:nvPicPr>
        <p:blipFill rotWithShape="1">
          <a:blip r:embed="rId3">
            <a:alphaModFix/>
          </a:blip>
          <a:srcRect b="0" l="0" r="0" t="0"/>
          <a:stretch/>
        </p:blipFill>
        <p:spPr>
          <a:xfrm>
            <a:off x="6777789" y="0"/>
            <a:ext cx="5414211" cy="6858000"/>
          </a:xfrm>
          <a:prstGeom prst="rect">
            <a:avLst/>
          </a:prstGeom>
          <a:noFill/>
          <a:ln>
            <a:noFill/>
          </a:ln>
        </p:spPr>
      </p:pic>
      <p:sp>
        <p:nvSpPr>
          <p:cNvPr id="663" name="Google Shape;663;p7"/>
          <p:cNvSpPr/>
          <p:nvPr/>
        </p:nvSpPr>
        <p:spPr>
          <a:xfrm>
            <a:off x="7172107" y="6356351"/>
            <a:ext cx="313098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Roboto Light"/>
              <a:buNone/>
            </a:pPr>
            <a:r>
              <a:rPr b="0" i="0" lang="en-US" sz="2400" u="none" cap="none" strike="noStrike">
                <a:solidFill>
                  <a:srgbClr val="FFFFFF"/>
                </a:solidFill>
                <a:latin typeface="Roboto Light"/>
                <a:ea typeface="Roboto Light"/>
                <a:cs typeface="Roboto Light"/>
                <a:sym typeface="Roboto Light"/>
              </a:rPr>
              <a:t>Credit: Ball Aerospace</a:t>
            </a:r>
            <a:endParaRPr b="0" i="0" sz="2400" u="none" cap="none" strike="noStrike">
              <a:solidFill>
                <a:srgbClr val="FFFFFF"/>
              </a:solidFill>
              <a:latin typeface="Calibri"/>
              <a:ea typeface="Calibri"/>
              <a:cs typeface="Calibri"/>
              <a:sym typeface="Calibri"/>
            </a:endParaRPr>
          </a:p>
        </p:txBody>
      </p:sp>
      <p:sp>
        <p:nvSpPr>
          <p:cNvPr id="664" name="Google Shape;664;p7"/>
          <p:cNvSpPr txBox="1"/>
          <p:nvPr/>
        </p:nvSpPr>
        <p:spPr>
          <a:xfrm>
            <a:off x="0" y="24046"/>
            <a:ext cx="463731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C000"/>
              </a:buClr>
              <a:buSzPts val="2400"/>
              <a:buFont typeface="Roboto Light"/>
              <a:buNone/>
            </a:pPr>
            <a:r>
              <a:rPr b="0" i="0" lang="en-US" sz="2400" u="none" cap="none" strike="noStrike">
                <a:solidFill>
                  <a:srgbClr val="FFC000"/>
                </a:solidFill>
                <a:latin typeface="Roboto Light"/>
                <a:ea typeface="Roboto Light"/>
                <a:cs typeface="Roboto Light"/>
                <a:sym typeface="Roboto Light"/>
              </a:rPr>
              <a:t>Weather Satellite Follow-on – Microwave (WSF-M)</a:t>
            </a:r>
            <a:endParaRPr/>
          </a:p>
        </p:txBody>
      </p:sp>
      <p:sp>
        <p:nvSpPr>
          <p:cNvPr id="665" name="Google Shape;665;p7"/>
          <p:cNvSpPr txBox="1"/>
          <p:nvPr/>
        </p:nvSpPr>
        <p:spPr>
          <a:xfrm>
            <a:off x="118505" y="944635"/>
            <a:ext cx="4813962" cy="3970318"/>
          </a:xfrm>
          <a:prstGeom prst="rect">
            <a:avLst/>
          </a:prstGeom>
          <a:solidFill>
            <a:schemeClr val="dk1">
              <a:alpha val="34901"/>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Roboto Light"/>
              <a:buNone/>
            </a:pPr>
            <a:r>
              <a:rPr b="0" i="0" lang="en-US" sz="1800" u="none" cap="none" strike="noStrike">
                <a:solidFill>
                  <a:srgbClr val="FFFFFF"/>
                </a:solidFill>
                <a:latin typeface="Roboto Light"/>
                <a:ea typeface="Roboto Light"/>
                <a:cs typeface="Roboto Light"/>
                <a:sym typeface="Roboto Light"/>
              </a:rPr>
              <a:t>US Space Force Mission, sensor built by Ball Aerospace</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FFFFF"/>
              </a:buClr>
              <a:buSzPts val="1800"/>
              <a:buFont typeface="Roboto Light"/>
              <a:buNone/>
            </a:pPr>
            <a:r>
              <a:rPr b="0" i="0" lang="en-US" sz="1800" u="none" cap="none" strike="noStrike">
                <a:solidFill>
                  <a:srgbClr val="FFFFFF"/>
                </a:solidFill>
                <a:latin typeface="Roboto Light"/>
                <a:ea typeface="Roboto Light"/>
                <a:cs typeface="Roboto Light"/>
                <a:sym typeface="Roboto Light"/>
              </a:rPr>
              <a:t>10-90 GHz conical imaging radiometer with polarimetric channels for ocean vector winds at ~25km resolution</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FFFFF"/>
              </a:buClr>
              <a:buSzPts val="1800"/>
              <a:buFont typeface="Roboto Light"/>
              <a:buNone/>
            </a:pPr>
            <a:r>
              <a:rPr b="0" i="0" lang="en-US" sz="1800" u="none" cap="none" strike="noStrike">
                <a:solidFill>
                  <a:srgbClr val="FFFFFF"/>
                </a:solidFill>
                <a:latin typeface="Roboto Light"/>
                <a:ea typeface="Roboto Light"/>
                <a:cs typeface="Roboto Light"/>
                <a:sym typeface="Roboto Light"/>
              </a:rPr>
              <a:t>Launch: NET 23 March 2024</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FFFFF"/>
              </a:buClr>
              <a:buSzPts val="1800"/>
              <a:buFont typeface="Roboto Light"/>
              <a:buNone/>
            </a:pPr>
            <a:r>
              <a:rPr b="0" i="0" lang="en-US" sz="1800" u="none" cap="none" strike="noStrike">
                <a:solidFill>
                  <a:srgbClr val="FFFFFF"/>
                </a:solidFill>
                <a:latin typeface="Roboto Light"/>
                <a:ea typeface="Roboto Light"/>
                <a:cs typeface="Roboto Light"/>
                <a:sym typeface="Roboto Light"/>
              </a:rPr>
              <a:t>Data available through NOAA shared processing agreement after cal/val phase (nominally 6 months)</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Roboto Light"/>
              <a:ea typeface="Roboto Light"/>
              <a:cs typeface="Roboto Light"/>
              <a:sym typeface="Roboto Light"/>
            </a:endParaRPr>
          </a:p>
        </p:txBody>
      </p:sp>
      <p:pic>
        <p:nvPicPr>
          <p:cNvPr id="666" name="Google Shape;666;p7"/>
          <p:cNvPicPr preferRelativeResize="0"/>
          <p:nvPr/>
        </p:nvPicPr>
        <p:blipFill rotWithShape="1">
          <a:blip r:embed="rId4">
            <a:alphaModFix/>
          </a:blip>
          <a:srcRect b="0" l="0" r="0" t="0"/>
          <a:stretch/>
        </p:blipFill>
        <p:spPr>
          <a:xfrm>
            <a:off x="3149209" y="4098159"/>
            <a:ext cx="3348751" cy="2517795"/>
          </a:xfrm>
          <a:prstGeom prst="rect">
            <a:avLst/>
          </a:prstGeom>
          <a:noFill/>
          <a:ln>
            <a:noFill/>
          </a:ln>
        </p:spPr>
      </p:pic>
      <p:sp>
        <p:nvSpPr>
          <p:cNvPr id="667" name="Google Shape;667;p7"/>
          <p:cNvSpPr/>
          <p:nvPr/>
        </p:nvSpPr>
        <p:spPr>
          <a:xfrm>
            <a:off x="2525486" y="6587183"/>
            <a:ext cx="40869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200"/>
              <a:buFont typeface="Calibri"/>
              <a:buNone/>
            </a:pPr>
            <a:r>
              <a:rPr b="0" i="1" lang="en-US" sz="1200" u="sng" cap="none" strike="noStrike">
                <a:solidFill>
                  <a:schemeClr val="hlink"/>
                </a:solidFill>
                <a:latin typeface="Calibri"/>
                <a:ea typeface="Calibri"/>
                <a:cs typeface="Calibri"/>
                <a:sym typeface="Calibri"/>
                <a:hlinkClick r:id="rId5"/>
              </a:rPr>
              <a:t>https://www.eoportal.org/satellite-missions/wsf-m#spacecraft</a:t>
            </a:r>
            <a:endParaRPr/>
          </a:p>
        </p:txBody>
      </p:sp>
      <p:sp>
        <p:nvSpPr>
          <p:cNvPr id="668" name="Google Shape;668;p7"/>
          <p:cNvSpPr txBox="1"/>
          <p:nvPr/>
        </p:nvSpPr>
        <p:spPr>
          <a:xfrm>
            <a:off x="241615" y="6308209"/>
            <a:ext cx="242726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Source: Shannon Brown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8"/>
          <p:cNvSpPr txBox="1"/>
          <p:nvPr>
            <p:ph type="title"/>
          </p:nvPr>
        </p:nvSpPr>
        <p:spPr>
          <a:xfrm>
            <a:off x="1023883" y="28647"/>
            <a:ext cx="10160000" cy="631676"/>
          </a:xfrm>
          <a:prstGeom prst="rect">
            <a:avLst/>
          </a:prstGeom>
          <a:noFill/>
          <a:ln>
            <a:noFill/>
          </a:ln>
        </p:spPr>
        <p:txBody>
          <a:bodyPr anchorCtr="0" anchor="ctr" bIns="43375" lIns="86750" spcFirstLastPara="1" rIns="86750" wrap="square" tIns="43375">
            <a:normAutofit fontScale="90000"/>
          </a:bodyPr>
          <a:lstStyle/>
          <a:p>
            <a:pPr indent="0" lvl="0" marL="0" rtl="0" algn="ctr">
              <a:lnSpc>
                <a:spcPct val="80000"/>
              </a:lnSpc>
              <a:spcBef>
                <a:spcPts val="0"/>
              </a:spcBef>
              <a:spcAft>
                <a:spcPts val="0"/>
              </a:spcAft>
              <a:buNone/>
            </a:pPr>
            <a:r>
              <a:rPr lang="en-US" sz="3600"/>
              <a:t>AMSR3 on GOSAT-GW (Global Observation SATellite </a:t>
            </a:r>
            <a:br>
              <a:rPr lang="en-US" sz="3600"/>
            </a:br>
            <a:r>
              <a:rPr lang="en-US" sz="3600"/>
              <a:t>for Greenhouse gases and Water cycle)</a:t>
            </a:r>
            <a:endParaRPr sz="3600"/>
          </a:p>
        </p:txBody>
      </p:sp>
      <p:sp>
        <p:nvSpPr>
          <p:cNvPr id="675" name="Google Shape;675;p8"/>
          <p:cNvSpPr txBox="1"/>
          <p:nvPr>
            <p:ph idx="1" type="body"/>
          </p:nvPr>
        </p:nvSpPr>
        <p:spPr>
          <a:xfrm>
            <a:off x="4273821" y="913416"/>
            <a:ext cx="7665753" cy="2068571"/>
          </a:xfrm>
          <a:prstGeom prst="rect">
            <a:avLst/>
          </a:prstGeom>
          <a:noFill/>
          <a:ln>
            <a:noFill/>
          </a:ln>
        </p:spPr>
        <p:txBody>
          <a:bodyPr anchorCtr="0" anchor="t" bIns="43375" lIns="86750" spcFirstLastPara="1" rIns="86750" wrap="square" tIns="43375">
            <a:normAutofit fontScale="85000" lnSpcReduction="10000"/>
          </a:bodyPr>
          <a:lstStyle/>
          <a:p>
            <a:pPr indent="-327025" lvl="0" marL="327025" rtl="0" algn="l">
              <a:spcBef>
                <a:spcPts val="0"/>
              </a:spcBef>
              <a:spcAft>
                <a:spcPts val="0"/>
              </a:spcAft>
              <a:buClr>
                <a:schemeClr val="dk1"/>
              </a:buClr>
              <a:buSzPct val="100000"/>
              <a:buFont typeface="Calibri"/>
              <a:buChar char="•"/>
            </a:pPr>
            <a:r>
              <a:rPr lang="en-US">
                <a:solidFill>
                  <a:schemeClr val="dk1"/>
                </a:solidFill>
              </a:rPr>
              <a:t>GOSAT-GW will carry two instruments, </a:t>
            </a:r>
            <a:r>
              <a:rPr b="1" lang="en-US">
                <a:solidFill>
                  <a:srgbClr val="FF0000"/>
                </a:solidFill>
              </a:rPr>
              <a:t>AMSR3</a:t>
            </a:r>
            <a:r>
              <a:rPr b="1" lang="en-US">
                <a:solidFill>
                  <a:schemeClr val="dk1"/>
                </a:solidFill>
              </a:rPr>
              <a:t> </a:t>
            </a:r>
            <a:r>
              <a:rPr lang="en-US">
                <a:solidFill>
                  <a:schemeClr val="dk1"/>
                </a:solidFill>
              </a:rPr>
              <a:t>&amp; </a:t>
            </a:r>
            <a:r>
              <a:rPr b="1" lang="en-US">
                <a:solidFill>
                  <a:srgbClr val="00B050"/>
                </a:solidFill>
              </a:rPr>
              <a:t>TANSO-3</a:t>
            </a:r>
            <a:endParaRPr/>
          </a:p>
          <a:p>
            <a:pPr indent="-269875" lvl="1" marL="703263" rtl="0" algn="l">
              <a:spcBef>
                <a:spcPts val="306"/>
              </a:spcBef>
              <a:spcAft>
                <a:spcPts val="0"/>
              </a:spcAft>
              <a:buClr>
                <a:srgbClr val="FF0000"/>
              </a:buClr>
              <a:buSzPct val="100000"/>
              <a:buFont typeface="Calibri"/>
              <a:buChar char="–"/>
            </a:pPr>
            <a:r>
              <a:rPr b="1" lang="en-US" sz="1800">
                <a:solidFill>
                  <a:srgbClr val="FF0000"/>
                </a:solidFill>
              </a:rPr>
              <a:t>AMSR3</a:t>
            </a:r>
            <a:r>
              <a:rPr lang="en-US" sz="1800">
                <a:solidFill>
                  <a:srgbClr val="FF0000"/>
                </a:solidFill>
              </a:rPr>
              <a:t>,</a:t>
            </a:r>
            <a:r>
              <a:rPr lang="en-US" sz="1800">
                <a:solidFill>
                  <a:schemeClr val="dk1"/>
                </a:solidFill>
              </a:rPr>
              <a:t> developed by JAXA, will succeed AMSR series observations adding new high-frequency channels for solid precipitation retrievals and water vapor analysis in NWP.</a:t>
            </a:r>
            <a:endParaRPr/>
          </a:p>
          <a:p>
            <a:pPr indent="-269875" lvl="1" marL="703263" rtl="0" algn="l">
              <a:spcBef>
                <a:spcPts val="306"/>
              </a:spcBef>
              <a:spcAft>
                <a:spcPts val="0"/>
              </a:spcAft>
              <a:buClr>
                <a:srgbClr val="00B050"/>
              </a:buClr>
              <a:buSzPct val="100000"/>
              <a:buFont typeface="Calibri"/>
              <a:buChar char="–"/>
            </a:pPr>
            <a:r>
              <a:rPr b="1" lang="en-US" sz="1800">
                <a:solidFill>
                  <a:srgbClr val="00B050"/>
                </a:solidFill>
              </a:rPr>
              <a:t>TANSO-3</a:t>
            </a:r>
            <a:r>
              <a:rPr lang="en-US" sz="1800">
                <a:solidFill>
                  <a:schemeClr val="dk1"/>
                </a:solidFill>
              </a:rPr>
              <a:t>, developed by JAXA under contract with Japanese Ministry of the Environment (MOE), will improve observation capability of greenhouse gases from GOSAT-2/TANSO-2 by choosing grating spectrometer to enable spatially detailed observation.</a:t>
            </a:r>
            <a:endParaRPr/>
          </a:p>
          <a:p>
            <a:pPr indent="-269875" lvl="1" marL="703263" rtl="0" algn="l">
              <a:spcBef>
                <a:spcPts val="306"/>
              </a:spcBef>
              <a:spcAft>
                <a:spcPts val="0"/>
              </a:spcAft>
              <a:buClr>
                <a:schemeClr val="dk1"/>
              </a:buClr>
              <a:buSzPct val="100000"/>
              <a:buFont typeface="Calibri"/>
              <a:buChar char="–"/>
            </a:pPr>
            <a:r>
              <a:rPr lang="en-US" sz="1800">
                <a:solidFill>
                  <a:schemeClr val="dk1"/>
                </a:solidFill>
              </a:rPr>
              <a:t>Target launch is </a:t>
            </a:r>
            <a:r>
              <a:rPr b="1" lang="en-US" sz="1800">
                <a:solidFill>
                  <a:srgbClr val="FF0000"/>
                </a:solidFill>
              </a:rPr>
              <a:t>JFY2024</a:t>
            </a:r>
            <a:r>
              <a:rPr lang="en-US" sz="1800">
                <a:solidFill>
                  <a:schemeClr val="dk1"/>
                </a:solidFill>
              </a:rPr>
              <a:t> (Apr. 2024 - Mar. 2025) </a:t>
            </a:r>
            <a:endParaRPr/>
          </a:p>
        </p:txBody>
      </p:sp>
      <p:grpSp>
        <p:nvGrpSpPr>
          <p:cNvPr id="676" name="Google Shape;676;p8"/>
          <p:cNvGrpSpPr/>
          <p:nvPr/>
        </p:nvGrpSpPr>
        <p:grpSpPr>
          <a:xfrm>
            <a:off x="213969" y="2761161"/>
            <a:ext cx="2914184" cy="2068571"/>
            <a:chOff x="371907" y="947762"/>
            <a:chExt cx="2914184" cy="2068571"/>
          </a:xfrm>
        </p:grpSpPr>
        <p:pic>
          <p:nvPicPr>
            <p:cNvPr id="677" name="Google Shape;677;p8"/>
            <p:cNvPicPr preferRelativeResize="0"/>
            <p:nvPr/>
          </p:nvPicPr>
          <p:blipFill rotWithShape="1">
            <a:blip r:embed="rId3">
              <a:alphaModFix/>
            </a:blip>
            <a:srcRect b="0" l="0" r="0" t="0"/>
            <a:stretch/>
          </p:blipFill>
          <p:spPr>
            <a:xfrm>
              <a:off x="371907" y="947762"/>
              <a:ext cx="2914184" cy="2068571"/>
            </a:xfrm>
            <a:prstGeom prst="rect">
              <a:avLst/>
            </a:prstGeom>
            <a:noFill/>
            <a:ln>
              <a:noFill/>
            </a:ln>
          </p:spPr>
        </p:pic>
        <p:sp>
          <p:nvSpPr>
            <p:cNvPr id="678" name="Google Shape;678;p8"/>
            <p:cNvSpPr txBox="1"/>
            <p:nvPr/>
          </p:nvSpPr>
          <p:spPr>
            <a:xfrm>
              <a:off x="1626066" y="1017857"/>
              <a:ext cx="1465727"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AMSR3</a:t>
              </a:r>
              <a:endParaRPr b="0" i="0" sz="2000" u="none" cap="none" strike="noStrike">
                <a:solidFill>
                  <a:srgbClr val="000000"/>
                </a:solidFill>
                <a:latin typeface="Calibri"/>
                <a:ea typeface="Calibri"/>
                <a:cs typeface="Calibri"/>
                <a:sym typeface="Calibri"/>
              </a:endParaRPr>
            </a:p>
          </p:txBody>
        </p:sp>
        <p:sp>
          <p:nvSpPr>
            <p:cNvPr id="679" name="Google Shape;679;p8"/>
            <p:cNvSpPr txBox="1"/>
            <p:nvPr/>
          </p:nvSpPr>
          <p:spPr>
            <a:xfrm>
              <a:off x="1404886" y="2548038"/>
              <a:ext cx="1614776"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TANSO-3</a:t>
              </a:r>
              <a:endParaRPr b="0" i="0" sz="2000" u="none" cap="none" strike="noStrike">
                <a:solidFill>
                  <a:srgbClr val="000000"/>
                </a:solidFill>
                <a:latin typeface="Calibri"/>
                <a:ea typeface="Calibri"/>
                <a:cs typeface="Calibri"/>
                <a:sym typeface="Calibri"/>
              </a:endParaRPr>
            </a:p>
          </p:txBody>
        </p:sp>
      </p:grpSp>
      <p:sp>
        <p:nvSpPr>
          <p:cNvPr id="680" name="Google Shape;680;p8"/>
          <p:cNvSpPr/>
          <p:nvPr/>
        </p:nvSpPr>
        <p:spPr>
          <a:xfrm>
            <a:off x="213969" y="946854"/>
            <a:ext cx="3843784" cy="1663262"/>
          </a:xfrm>
          <a:prstGeom prst="roundRect">
            <a:avLst>
              <a:gd fmla="val 13349" name="adj"/>
            </a:avLst>
          </a:prstGeom>
          <a:solidFill>
            <a:srgbClr val="FDEADA"/>
          </a:solidFill>
          <a:ln cap="flat" cmpd="sng" w="9525">
            <a:solidFill>
              <a:srgbClr val="FF0000"/>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l">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AMSR3: </a:t>
            </a:r>
            <a:r>
              <a:rPr b="0" i="0" lang="en-US" sz="2000" u="none" cap="none" strike="noStrike">
                <a:solidFill>
                  <a:srgbClr val="000000"/>
                </a:solidFill>
                <a:latin typeface="Calibri"/>
                <a:ea typeface="Calibri"/>
                <a:cs typeface="Calibri"/>
                <a:sym typeface="Calibri"/>
              </a:rPr>
              <a:t>Advanced Microwave Scanning Radiometer 3, conical scanning passive microwave radiometer succeeding GCOM-W/　AMSR2</a:t>
            </a:r>
            <a:endParaRPr/>
          </a:p>
        </p:txBody>
      </p:sp>
      <p:sp>
        <p:nvSpPr>
          <p:cNvPr id="681" name="Google Shape;681;p8"/>
          <p:cNvSpPr/>
          <p:nvPr/>
        </p:nvSpPr>
        <p:spPr>
          <a:xfrm>
            <a:off x="216016" y="4980778"/>
            <a:ext cx="3839689" cy="1663262"/>
          </a:xfrm>
          <a:prstGeom prst="roundRect">
            <a:avLst>
              <a:gd fmla="val 11927" name="adj"/>
            </a:avLst>
          </a:prstGeom>
          <a:solidFill>
            <a:srgbClr val="CCFF99"/>
          </a:solidFill>
          <a:ln cap="flat" cmpd="sng" w="9525">
            <a:solidFill>
              <a:srgbClr val="00B0F0"/>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TANSO-3: </a:t>
            </a:r>
            <a:r>
              <a:rPr b="0" i="0" lang="en-US" sz="1700" u="none" cap="none" strike="noStrike">
                <a:solidFill>
                  <a:srgbClr val="000000"/>
                </a:solidFill>
                <a:latin typeface="Arial"/>
                <a:ea typeface="Arial"/>
                <a:cs typeface="Arial"/>
                <a:sym typeface="Arial"/>
              </a:rPr>
              <a:t>Total Anthropogenic and Natural emissions mapping SpectrOmeter-3, grating imaging spectrometer replacing the Fourier transform spectroscopy used in GOSAT-2/TANSO-FTS-2</a:t>
            </a:r>
            <a:endParaRPr b="0" i="0" sz="1700" u="none" cap="none" strike="noStrike">
              <a:solidFill>
                <a:srgbClr val="000000"/>
              </a:solidFill>
              <a:latin typeface="Arial"/>
              <a:ea typeface="Arial"/>
              <a:cs typeface="Arial"/>
              <a:sym typeface="Arial"/>
            </a:endParaRPr>
          </a:p>
        </p:txBody>
      </p:sp>
      <p:graphicFrame>
        <p:nvGraphicFramePr>
          <p:cNvPr id="682" name="Google Shape;682;p8"/>
          <p:cNvGraphicFramePr/>
          <p:nvPr/>
        </p:nvGraphicFramePr>
        <p:xfrm>
          <a:off x="5088684" y="3347540"/>
          <a:ext cx="3000000" cy="3000000"/>
        </p:xfrm>
        <a:graphic>
          <a:graphicData uri="http://schemas.openxmlformats.org/drawingml/2006/table">
            <a:tbl>
              <a:tblPr>
                <a:noFill/>
                <a:tableStyleId>{9D8DE4F1-758E-40E4-9873-612F69B20AF6}</a:tableStyleId>
              </a:tblPr>
              <a:tblGrid>
                <a:gridCol w="1101100"/>
                <a:gridCol w="1146325"/>
                <a:gridCol w="1021475"/>
                <a:gridCol w="1101100"/>
                <a:gridCol w="2240125"/>
              </a:tblGrid>
              <a:tr h="511500">
                <a:tc>
                  <a:txBody>
                    <a:bodyPr/>
                    <a:lstStyle/>
                    <a:p>
                      <a:pPr indent="0" lvl="0" marL="0" marR="0" rtl="0" algn="ctr">
                        <a:lnSpc>
                          <a:spcPct val="100000"/>
                        </a:lnSpc>
                        <a:spcBef>
                          <a:spcPts val="0"/>
                        </a:spcBef>
                        <a:spcAft>
                          <a:spcPts val="0"/>
                        </a:spcAft>
                        <a:buClr>
                          <a:schemeClr val="lt1"/>
                        </a:buClr>
                        <a:buSzPts val="1400"/>
                        <a:buFont typeface="Calibri"/>
                        <a:buNone/>
                      </a:pPr>
                      <a:r>
                        <a:rPr b="1" i="0" lang="en-US" sz="1400" u="none" cap="none" strike="noStrike">
                          <a:solidFill>
                            <a:schemeClr val="lt1"/>
                          </a:solidFill>
                          <a:latin typeface="Calibri"/>
                          <a:ea typeface="Calibri"/>
                          <a:cs typeface="Calibri"/>
                          <a:sym typeface="Calibri"/>
                        </a:rPr>
                        <a:t>Center frequency</a:t>
                      </a:r>
                      <a:endParaRPr/>
                    </a:p>
                    <a:p>
                      <a:pPr indent="0" lvl="0" marL="0" marR="0" rtl="0" algn="ctr">
                        <a:lnSpc>
                          <a:spcPct val="100000"/>
                        </a:lnSpc>
                        <a:spcBef>
                          <a:spcPts val="0"/>
                        </a:spcBef>
                        <a:spcAft>
                          <a:spcPts val="0"/>
                        </a:spcAft>
                        <a:buClr>
                          <a:schemeClr val="lt1"/>
                        </a:buClr>
                        <a:buSzPts val="1400"/>
                        <a:buFont typeface="Calibri"/>
                        <a:buNone/>
                      </a:pPr>
                      <a:r>
                        <a:rPr b="1" i="0" lang="en-US" sz="1400" u="none" cap="none" strike="noStrike">
                          <a:solidFill>
                            <a:schemeClr val="lt1"/>
                          </a:solidFill>
                          <a:latin typeface="Calibri"/>
                          <a:ea typeface="Calibri"/>
                          <a:cs typeface="Calibri"/>
                          <a:sym typeface="Calibri"/>
                        </a:rPr>
                        <a:t>[GHz]</a:t>
                      </a:r>
                      <a:endParaRPr b="1" i="0" sz="1400" u="none" cap="none" strike="noStrike">
                        <a:solidFill>
                          <a:schemeClr val="lt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70C0"/>
                    </a:solidFill>
                  </a:tcPr>
                </a:tc>
                <a:tc>
                  <a:txBody>
                    <a:bodyPr/>
                    <a:lstStyle/>
                    <a:p>
                      <a:pPr indent="0" lvl="0" marL="0" marR="0" rtl="0" algn="ctr">
                        <a:lnSpc>
                          <a:spcPct val="100000"/>
                        </a:lnSpc>
                        <a:spcBef>
                          <a:spcPts val="0"/>
                        </a:spcBef>
                        <a:spcAft>
                          <a:spcPts val="0"/>
                        </a:spcAft>
                        <a:buClr>
                          <a:schemeClr val="lt1"/>
                        </a:buClr>
                        <a:buSzPts val="1400"/>
                        <a:buFont typeface="Calibri"/>
                        <a:buNone/>
                      </a:pPr>
                      <a:r>
                        <a:rPr b="1" i="0" lang="en-US" sz="1400" u="none" cap="none" strike="noStrike">
                          <a:solidFill>
                            <a:schemeClr val="lt1"/>
                          </a:solidFill>
                          <a:latin typeface="Calibri"/>
                          <a:ea typeface="Calibri"/>
                          <a:cs typeface="Calibri"/>
                          <a:sym typeface="Calibri"/>
                        </a:rPr>
                        <a:t>Polari-zation</a:t>
                      </a:r>
                      <a:endParaRPr b="1" i="0" sz="1400" u="none" cap="none" strike="noStrike">
                        <a:solidFill>
                          <a:schemeClr val="lt1"/>
                        </a:solidFill>
                        <a:latin typeface="Calibri"/>
                        <a:ea typeface="Calibri"/>
                        <a:cs typeface="Calibri"/>
                        <a:sym typeface="Calibri"/>
                      </a:endParaRPr>
                    </a:p>
                  </a:txBody>
                  <a:tcPr marT="0" marB="0" marR="39925" marL="39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70C0"/>
                    </a:solidFill>
                  </a:tcPr>
                </a:tc>
                <a:tc>
                  <a:txBody>
                    <a:bodyPr/>
                    <a:lstStyle/>
                    <a:p>
                      <a:pPr indent="0" lvl="0" marL="0" marR="0" rtl="0" algn="ctr">
                        <a:lnSpc>
                          <a:spcPct val="100000"/>
                        </a:lnSpc>
                        <a:spcBef>
                          <a:spcPts val="0"/>
                        </a:spcBef>
                        <a:spcAft>
                          <a:spcPts val="0"/>
                        </a:spcAft>
                        <a:buClr>
                          <a:schemeClr val="lt1"/>
                        </a:buClr>
                        <a:buSzPts val="1400"/>
                        <a:buFont typeface="Calibri"/>
                        <a:buNone/>
                      </a:pPr>
                      <a:r>
                        <a:rPr b="1" i="0" lang="en-US" sz="1400" u="none" cap="none" strike="noStrike">
                          <a:solidFill>
                            <a:schemeClr val="lt1"/>
                          </a:solidFill>
                          <a:latin typeface="Calibri"/>
                          <a:ea typeface="Calibri"/>
                          <a:cs typeface="Calibri"/>
                          <a:sym typeface="Calibri"/>
                        </a:rPr>
                        <a:t>Band width</a:t>
                      </a:r>
                      <a:endParaRPr/>
                    </a:p>
                    <a:p>
                      <a:pPr indent="0" lvl="0" marL="0" marR="0" rtl="0" algn="ctr">
                        <a:lnSpc>
                          <a:spcPct val="100000"/>
                        </a:lnSpc>
                        <a:spcBef>
                          <a:spcPts val="0"/>
                        </a:spcBef>
                        <a:spcAft>
                          <a:spcPts val="0"/>
                        </a:spcAft>
                        <a:buClr>
                          <a:schemeClr val="lt1"/>
                        </a:buClr>
                        <a:buSzPts val="1400"/>
                        <a:buFont typeface="Calibri"/>
                        <a:buNone/>
                      </a:pPr>
                      <a:r>
                        <a:rPr b="1" i="0" lang="en-US" sz="1400" u="none" cap="none" strike="noStrike">
                          <a:solidFill>
                            <a:schemeClr val="lt1"/>
                          </a:solidFill>
                          <a:latin typeface="Calibri"/>
                          <a:ea typeface="Calibri"/>
                          <a:cs typeface="Calibri"/>
                          <a:sym typeface="Calibri"/>
                        </a:rPr>
                        <a:t>［MHz］</a:t>
                      </a:r>
                      <a:endParaRPr b="1" i="0" sz="1400" u="none" cap="none" strike="noStrike">
                        <a:solidFill>
                          <a:schemeClr val="lt1"/>
                        </a:solidFill>
                        <a:latin typeface="Calibri"/>
                        <a:ea typeface="Calibri"/>
                        <a:cs typeface="Calibri"/>
                        <a:sym typeface="Calibri"/>
                      </a:endParaRPr>
                    </a:p>
                  </a:txBody>
                  <a:tcPr marT="0" marB="0" marR="39925" marL="39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70C0"/>
                    </a:solidFill>
                  </a:tcPr>
                </a:tc>
                <a:tc>
                  <a:txBody>
                    <a:bodyPr/>
                    <a:lstStyle/>
                    <a:p>
                      <a:pPr indent="0" lvl="0" marL="0" marR="0" rtl="0" algn="ctr">
                        <a:lnSpc>
                          <a:spcPct val="100000"/>
                        </a:lnSpc>
                        <a:spcBef>
                          <a:spcPts val="0"/>
                        </a:spcBef>
                        <a:spcAft>
                          <a:spcPts val="0"/>
                        </a:spcAft>
                        <a:buClr>
                          <a:schemeClr val="lt1"/>
                        </a:buClr>
                        <a:buSzPts val="1400"/>
                        <a:buFont typeface="Calibri"/>
                        <a:buNone/>
                      </a:pPr>
                      <a:r>
                        <a:rPr b="1" i="0" lang="en-US" sz="1400" u="none" cap="none" strike="noStrike">
                          <a:solidFill>
                            <a:schemeClr val="lt1"/>
                          </a:solidFill>
                          <a:latin typeface="Calibri"/>
                          <a:ea typeface="Calibri"/>
                          <a:cs typeface="Calibri"/>
                          <a:sym typeface="Calibri"/>
                        </a:rPr>
                        <a:t>NEDT (1σ)</a:t>
                      </a:r>
                      <a:endParaRPr/>
                    </a:p>
                  </a:txBody>
                  <a:tcPr marT="0" marB="0" marR="39925" marL="39925"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70C0"/>
                    </a:solidFill>
                  </a:tcPr>
                </a:tc>
                <a:tc>
                  <a:txBody>
                    <a:bodyPr/>
                    <a:lstStyle/>
                    <a:p>
                      <a:pPr indent="0" lvl="0" marL="0" marR="0" rtl="0" algn="ctr">
                        <a:lnSpc>
                          <a:spcPct val="100000"/>
                        </a:lnSpc>
                        <a:spcBef>
                          <a:spcPts val="0"/>
                        </a:spcBef>
                        <a:spcAft>
                          <a:spcPts val="0"/>
                        </a:spcAft>
                        <a:buClr>
                          <a:schemeClr val="lt1"/>
                        </a:buClr>
                        <a:buSzPts val="1400"/>
                        <a:buFont typeface="Calibri"/>
                        <a:buNone/>
                      </a:pPr>
                      <a:r>
                        <a:rPr b="1" i="0" lang="en-US" sz="1400" u="none" cap="none" strike="noStrike">
                          <a:solidFill>
                            <a:schemeClr val="lt1"/>
                          </a:solidFill>
                          <a:latin typeface="Calibri"/>
                          <a:ea typeface="Calibri"/>
                          <a:cs typeface="Calibri"/>
                          <a:sym typeface="Calibri"/>
                        </a:rPr>
                        <a:t>Beam width</a:t>
                      </a:r>
                      <a:endParaRPr/>
                    </a:p>
                    <a:p>
                      <a:pPr indent="0" lvl="0" marL="0" marR="0" rtl="0" algn="ctr">
                        <a:lnSpc>
                          <a:spcPct val="100000"/>
                        </a:lnSpc>
                        <a:spcBef>
                          <a:spcPts val="0"/>
                        </a:spcBef>
                        <a:spcAft>
                          <a:spcPts val="0"/>
                        </a:spcAft>
                        <a:buClr>
                          <a:schemeClr val="lt1"/>
                        </a:buClr>
                        <a:buSzPts val="1100"/>
                        <a:buFont typeface="Calibri"/>
                        <a:buNone/>
                      </a:pPr>
                      <a:r>
                        <a:rPr b="1" i="0" lang="en-US" sz="1100" u="none" cap="none" strike="noStrike">
                          <a:solidFill>
                            <a:schemeClr val="lt1"/>
                          </a:solidFill>
                          <a:latin typeface="Calibri"/>
                          <a:ea typeface="Calibri"/>
                          <a:cs typeface="Calibri"/>
                          <a:sym typeface="Calibri"/>
                        </a:rPr>
                        <a:t>(spatial resolution)</a:t>
                      </a:r>
                      <a:endParaRPr/>
                    </a:p>
                  </a:txBody>
                  <a:tcPr marT="0" marB="0" marR="39925" marL="39925" anchor="ctr">
                    <a:lnL cap="flat" cmpd="sng" w="12700">
                      <a:solidFill>
                        <a:schemeClr val="lt1"/>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70C0"/>
                    </a:solidFill>
                  </a:tcPr>
                </a:tc>
              </a:tr>
              <a:tr h="258400">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6.925/7.3</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H/V</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350</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&lt; 0.34 K</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1.8°(34km x 58km)</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151450">
                <a:tc>
                  <a:txBody>
                    <a:bodyPr/>
                    <a:lstStyle/>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10.25</a:t>
                      </a:r>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H/V</a:t>
                      </a:r>
                      <a:endParaRPr b="1" i="0" sz="1400" u="none" cap="none" strike="noStrike">
                        <a:solidFill>
                          <a:srgbClr val="FF0000"/>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500</a:t>
                      </a:r>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&lt; 0.34 K</a:t>
                      </a:r>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1.2°(22km x 39km)</a:t>
                      </a:r>
                      <a:endParaRPr b="1" i="0" sz="1400" u="none" cap="none" strike="noStrike">
                        <a:solidFill>
                          <a:srgbClr val="FF0000"/>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177925">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10.65</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H/V</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100</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&lt; 0.70 K</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1.2°(22km x 39km)</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177925">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18.7</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H/V</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200</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&lt; 0.70 K</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0.65°(12km x 21km)</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170500">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23.8</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H/V</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400</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&lt; 0.60 K</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0.75°(14km x 24km)</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234450">
                <a:tc>
                  <a:txBody>
                    <a:bodyPr/>
                    <a:lstStyle/>
                    <a:p>
                      <a:pPr indent="0" lvl="0" marL="0" marR="0" rtl="0" algn="ctr">
                        <a:lnSpc>
                          <a:spcPct val="100000"/>
                        </a:lnSpc>
                        <a:spcBef>
                          <a:spcPts val="0"/>
                        </a:spcBef>
                        <a:spcAft>
                          <a:spcPts val="0"/>
                        </a:spcAft>
                        <a:buClr>
                          <a:srgbClr val="00B0F0"/>
                        </a:buClr>
                        <a:buSzPts val="1400"/>
                        <a:buFont typeface="Calibri"/>
                        <a:buNone/>
                      </a:pPr>
                      <a:r>
                        <a:rPr b="1" i="0" lang="en-US" sz="1400" u="none" cap="none" strike="noStrike">
                          <a:solidFill>
                            <a:srgbClr val="00B0F0"/>
                          </a:solidFill>
                          <a:latin typeface="Calibri"/>
                          <a:ea typeface="Calibri"/>
                          <a:cs typeface="Calibri"/>
                          <a:sym typeface="Calibri"/>
                        </a:rPr>
                        <a:t>36.42</a:t>
                      </a:r>
                      <a:endParaRPr b="1" i="0" sz="1400" u="none" cap="none" strike="noStrike">
                        <a:solidFill>
                          <a:srgbClr val="00B0F0"/>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H/V</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B0F0"/>
                        </a:buClr>
                        <a:buSzPts val="1400"/>
                        <a:buFont typeface="Calibri"/>
                        <a:buNone/>
                      </a:pPr>
                      <a:r>
                        <a:rPr b="1" i="0" lang="en-US" sz="1400" u="none" cap="none" strike="noStrike">
                          <a:solidFill>
                            <a:srgbClr val="00B0F0"/>
                          </a:solidFill>
                          <a:latin typeface="Calibri"/>
                          <a:ea typeface="Calibri"/>
                          <a:cs typeface="Calibri"/>
                          <a:sym typeface="Calibri"/>
                        </a:rPr>
                        <a:t>840</a:t>
                      </a:r>
                      <a:endParaRPr b="1" i="0" sz="1400" u="none" cap="none" strike="noStrike">
                        <a:solidFill>
                          <a:srgbClr val="00B0F0"/>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&lt; 0.70 K</a:t>
                      </a:r>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0.35°(7km x 11km)</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177925">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89.0 A/B</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H/V</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3000</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&lt; 1.20 K </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0.15° (3km x 5km)</a:t>
                      </a:r>
                      <a:endParaRPr b="0" i="0" sz="1400" u="none" cap="none" strike="noStrike">
                        <a:solidFill>
                          <a:schemeClr val="dk1"/>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286125">
                <a:tc>
                  <a:txBody>
                    <a:bodyPr/>
                    <a:lstStyle/>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165.5</a:t>
                      </a:r>
                      <a:endParaRPr b="1" i="0" sz="1400" u="none" cap="none" strike="noStrike">
                        <a:solidFill>
                          <a:srgbClr val="FF0000"/>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V</a:t>
                      </a:r>
                      <a:endParaRPr b="1" i="0" sz="1400" u="none" cap="none" strike="noStrike">
                        <a:solidFill>
                          <a:srgbClr val="FF0000"/>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4000</a:t>
                      </a:r>
                      <a:endParaRPr b="1" i="0" sz="1400" u="none" cap="none" strike="noStrike">
                        <a:solidFill>
                          <a:srgbClr val="FF0000"/>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&lt; 1.50 K </a:t>
                      </a:r>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 AZ=0.23°/ EL=0.30°</a:t>
                      </a:r>
                      <a:br>
                        <a:rPr b="1" i="0" lang="en-US" sz="1400" u="none" cap="none" strike="noStrike">
                          <a:solidFill>
                            <a:srgbClr val="FF0000"/>
                          </a:solidFill>
                          <a:latin typeface="Calibri"/>
                          <a:ea typeface="Calibri"/>
                          <a:cs typeface="Calibri"/>
                          <a:sym typeface="Calibri"/>
                        </a:rPr>
                      </a:br>
                      <a:r>
                        <a:rPr b="1" i="0" lang="en-US" sz="1400" u="none" cap="none" strike="noStrike">
                          <a:solidFill>
                            <a:srgbClr val="FF0000"/>
                          </a:solidFill>
                          <a:latin typeface="Calibri"/>
                          <a:ea typeface="Calibri"/>
                          <a:cs typeface="Calibri"/>
                          <a:sym typeface="Calibri"/>
                        </a:rPr>
                        <a:t>(4km x 9km)</a:t>
                      </a:r>
                      <a:endParaRPr/>
                    </a:p>
                  </a:txBody>
                  <a:tcPr marT="0" marB="0" marR="29950" marL="299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341000">
                <a:tc>
                  <a:txBody>
                    <a:bodyPr/>
                    <a:lstStyle/>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183.31±7</a:t>
                      </a:r>
                      <a:endParaRPr b="1" i="0" sz="1400" u="none" cap="none" strike="noStrike">
                        <a:solidFill>
                          <a:srgbClr val="FF0000"/>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V</a:t>
                      </a:r>
                      <a:endParaRPr b="1" i="0" sz="1400" u="none" cap="none" strike="noStrike">
                        <a:solidFill>
                          <a:srgbClr val="FF0000"/>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2000×2</a:t>
                      </a:r>
                      <a:endParaRPr b="1" i="0" sz="1400" u="none" cap="none" strike="noStrike">
                        <a:solidFill>
                          <a:srgbClr val="FF0000"/>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&lt; 1.50 K </a:t>
                      </a:r>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AZ=0.23°/ EL=0.27°</a:t>
                      </a:r>
                      <a:br>
                        <a:rPr b="1" i="0" lang="en-US" sz="1400" u="none" cap="none" strike="noStrike">
                          <a:solidFill>
                            <a:srgbClr val="FF0000"/>
                          </a:solidFill>
                          <a:latin typeface="Calibri"/>
                          <a:ea typeface="Calibri"/>
                          <a:cs typeface="Calibri"/>
                          <a:sym typeface="Calibri"/>
                        </a:rPr>
                      </a:br>
                      <a:r>
                        <a:rPr b="1" i="0" lang="en-US" sz="1400" u="none" cap="none" strike="noStrike">
                          <a:solidFill>
                            <a:srgbClr val="FF0000"/>
                          </a:solidFill>
                          <a:latin typeface="Calibri"/>
                          <a:ea typeface="Calibri"/>
                          <a:cs typeface="Calibri"/>
                          <a:sym typeface="Calibri"/>
                        </a:rPr>
                        <a:t>(4km x 8km)</a:t>
                      </a:r>
                      <a:endParaRPr/>
                    </a:p>
                  </a:txBody>
                  <a:tcPr marT="0" marB="0" marR="29950" marL="299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341000">
                <a:tc>
                  <a:txBody>
                    <a:bodyPr/>
                    <a:lstStyle/>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183.31±3</a:t>
                      </a:r>
                      <a:endParaRPr b="1" i="0" sz="1400" u="none" cap="none" strike="noStrike">
                        <a:solidFill>
                          <a:srgbClr val="FF0000"/>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V</a:t>
                      </a:r>
                      <a:endParaRPr b="1" i="0" sz="1400" u="none" cap="none" strike="noStrike">
                        <a:solidFill>
                          <a:srgbClr val="FF0000"/>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2000×2</a:t>
                      </a:r>
                      <a:endParaRPr b="1" i="0" sz="1400" u="none" cap="none" strike="noStrike">
                        <a:solidFill>
                          <a:srgbClr val="FF0000"/>
                        </a:solidFill>
                        <a:latin typeface="Calibri"/>
                        <a:ea typeface="Calibri"/>
                        <a:cs typeface="Calibri"/>
                        <a:sym typeface="Calibri"/>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&lt; 1.50 K </a:t>
                      </a:r>
                      <a:endParaRPr/>
                    </a:p>
                  </a:txBody>
                  <a:tcPr marT="0" marB="0" marR="39925" marL="399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FF0000"/>
                        </a:buClr>
                        <a:buSzPts val="1400"/>
                        <a:buFont typeface="Calibri"/>
                        <a:buNone/>
                      </a:pPr>
                      <a:r>
                        <a:rPr b="1" i="0" lang="en-US" sz="1400" u="none" cap="none" strike="noStrike">
                          <a:solidFill>
                            <a:srgbClr val="FF0000"/>
                          </a:solidFill>
                          <a:latin typeface="Calibri"/>
                          <a:ea typeface="Calibri"/>
                          <a:cs typeface="Calibri"/>
                          <a:sym typeface="Calibri"/>
                        </a:rPr>
                        <a:t>AZ=0.23°/ EL=0.27°</a:t>
                      </a:r>
                      <a:br>
                        <a:rPr b="1" i="0" lang="en-US" sz="1400" u="none" cap="none" strike="noStrike">
                          <a:solidFill>
                            <a:srgbClr val="FF0000"/>
                          </a:solidFill>
                          <a:latin typeface="Calibri"/>
                          <a:ea typeface="Calibri"/>
                          <a:cs typeface="Calibri"/>
                          <a:sym typeface="Calibri"/>
                        </a:rPr>
                      </a:br>
                      <a:r>
                        <a:rPr b="1" i="0" lang="en-US" sz="1400" u="none" cap="none" strike="noStrike">
                          <a:solidFill>
                            <a:srgbClr val="FF0000"/>
                          </a:solidFill>
                          <a:latin typeface="Calibri"/>
                          <a:ea typeface="Calibri"/>
                          <a:cs typeface="Calibri"/>
                          <a:sym typeface="Calibri"/>
                        </a:rPr>
                        <a:t>(4km x 8km)</a:t>
                      </a:r>
                      <a:endParaRPr/>
                    </a:p>
                  </a:txBody>
                  <a:tcPr marT="0" marB="0" marR="29950" marL="299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bl>
          </a:graphicData>
        </a:graphic>
      </p:graphicFrame>
      <p:sp>
        <p:nvSpPr>
          <p:cNvPr id="683" name="Google Shape;683;p8"/>
          <p:cNvSpPr txBox="1"/>
          <p:nvPr/>
        </p:nvSpPr>
        <p:spPr>
          <a:xfrm>
            <a:off x="4847111" y="3002881"/>
            <a:ext cx="21595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AMSR3 Channel Sets</a:t>
            </a:r>
            <a:endParaRPr b="1" i="0" sz="1800" u="none" cap="none" strike="noStrike">
              <a:solidFill>
                <a:srgbClr val="000000"/>
              </a:solidFill>
              <a:latin typeface="Calibri"/>
              <a:ea typeface="Calibri"/>
              <a:cs typeface="Calibri"/>
              <a:sym typeface="Calibri"/>
            </a:endParaRPr>
          </a:p>
        </p:txBody>
      </p:sp>
      <p:pic>
        <p:nvPicPr>
          <p:cNvPr id="684" name="Google Shape;684;p8"/>
          <p:cNvPicPr preferRelativeResize="0"/>
          <p:nvPr/>
        </p:nvPicPr>
        <p:blipFill rotWithShape="1">
          <a:blip r:embed="rId4">
            <a:alphaModFix/>
          </a:blip>
          <a:srcRect b="0" l="0" r="0" t="0"/>
          <a:stretch/>
        </p:blipFill>
        <p:spPr>
          <a:xfrm>
            <a:off x="3344221" y="2936597"/>
            <a:ext cx="1117915" cy="1893135"/>
          </a:xfrm>
          <a:prstGeom prst="rect">
            <a:avLst/>
          </a:prstGeom>
          <a:noFill/>
          <a:ln>
            <a:noFill/>
          </a:ln>
        </p:spPr>
      </p:pic>
      <p:sp>
        <p:nvSpPr>
          <p:cNvPr id="685" name="Google Shape;685;p8"/>
          <p:cNvSpPr txBox="1"/>
          <p:nvPr/>
        </p:nvSpPr>
        <p:spPr>
          <a:xfrm>
            <a:off x="3529131" y="2664327"/>
            <a:ext cx="80663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Calibri"/>
              <a:buNone/>
            </a:pPr>
            <a:r>
              <a:rPr b="1" i="0" lang="en-US" sz="1600" u="none" cap="none" strike="noStrike">
                <a:solidFill>
                  <a:srgbClr val="000000"/>
                </a:solidFill>
                <a:latin typeface="Calibri"/>
                <a:ea typeface="Calibri"/>
                <a:cs typeface="Calibri"/>
                <a:sym typeface="Calibri"/>
              </a:rPr>
              <a:t>AMSR3</a:t>
            </a:r>
            <a:endParaRPr b="1" i="0" sz="1600" u="none" cap="none" strike="noStrike">
              <a:solidFill>
                <a:srgbClr val="000000"/>
              </a:solidFill>
              <a:latin typeface="Calibri"/>
              <a:ea typeface="Calibri"/>
              <a:cs typeface="Calibri"/>
              <a:sym typeface="Calibri"/>
            </a:endParaRPr>
          </a:p>
        </p:txBody>
      </p:sp>
      <p:sp>
        <p:nvSpPr>
          <p:cNvPr id="686" name="Google Shape;686;p8"/>
          <p:cNvSpPr txBox="1"/>
          <p:nvPr/>
        </p:nvSpPr>
        <p:spPr>
          <a:xfrm>
            <a:off x="2933855" y="6518970"/>
            <a:ext cx="215155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S PGothic"/>
                <a:ea typeface="MS PGothic"/>
                <a:cs typeface="MS PGothic"/>
                <a:sym typeface="MS PGothic"/>
              </a:rPr>
              <a:t>Source: Nato Ebuchi</a:t>
            </a:r>
            <a:endParaRPr sz="1800">
              <a:solidFill>
                <a:schemeClr val="dk1"/>
              </a:solidFill>
              <a:latin typeface="MS PGothic"/>
              <a:ea typeface="MS PGothic"/>
              <a:cs typeface="MS PGothic"/>
              <a:sym typeface="MS PGothic"/>
            </a:endParaRPr>
          </a:p>
        </p:txBody>
      </p:sp>
      <p:sp>
        <p:nvSpPr>
          <p:cNvPr id="687" name="Google Shape;687;p8"/>
          <p:cNvSpPr txBox="1"/>
          <p:nvPr/>
        </p:nvSpPr>
        <p:spPr>
          <a:xfrm>
            <a:off x="10201185" y="2566146"/>
            <a:ext cx="177684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MS PGothic"/>
                <a:ea typeface="MS PGothic"/>
                <a:cs typeface="MS PGothic"/>
                <a:sym typeface="MS PGothic"/>
                <a:hlinkClick r:id="rId5"/>
              </a:rPr>
              <a:t>Link to poster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9"/>
          <p:cNvSpPr txBox="1"/>
          <p:nvPr>
            <p:ph idx="1" type="body"/>
          </p:nvPr>
        </p:nvSpPr>
        <p:spPr>
          <a:xfrm>
            <a:off x="415600" y="950567"/>
            <a:ext cx="5680400" cy="2952400"/>
          </a:xfrm>
          <a:prstGeom prst="rect">
            <a:avLst/>
          </a:prstGeom>
          <a:noFill/>
          <a:ln>
            <a:noFill/>
          </a:ln>
        </p:spPr>
        <p:txBody>
          <a:bodyPr anchorCtr="0" anchor="t" bIns="121900" lIns="121900" spcFirstLastPara="1" rIns="121900" wrap="square" tIns="121900">
            <a:noAutofit/>
          </a:bodyPr>
          <a:lstStyle/>
          <a:p>
            <a:pPr indent="-270927" lvl="0" marL="304792" rtl="0" algn="l">
              <a:lnSpc>
                <a:spcPct val="100000"/>
              </a:lnSpc>
              <a:spcBef>
                <a:spcPts val="0"/>
              </a:spcBef>
              <a:spcAft>
                <a:spcPts val="0"/>
              </a:spcAft>
              <a:buSzPts val="1400"/>
              <a:buFont typeface="Roboto"/>
              <a:buChar char="●"/>
            </a:pPr>
            <a:r>
              <a:rPr lang="en-US">
                <a:latin typeface="Roboto"/>
                <a:ea typeface="Roboto"/>
                <a:cs typeface="Roboto"/>
                <a:sym typeface="Roboto"/>
              </a:rPr>
              <a:t>Body-spun flat rotating fan-beam scatterometer.</a:t>
            </a:r>
            <a:endParaRPr sz="2133">
              <a:latin typeface="Roboto"/>
              <a:ea typeface="Roboto"/>
              <a:cs typeface="Roboto"/>
              <a:sym typeface="Roboto"/>
            </a:endParaRPr>
          </a:p>
          <a:p>
            <a:pPr indent="-237061" lvl="1" marL="609585" rtl="0" algn="l">
              <a:lnSpc>
                <a:spcPct val="100000"/>
              </a:lnSpc>
              <a:spcBef>
                <a:spcPts val="0"/>
              </a:spcBef>
              <a:spcAft>
                <a:spcPts val="0"/>
              </a:spcAft>
              <a:buSzPts val="1000"/>
              <a:buFont typeface="Roboto"/>
              <a:buChar char="○"/>
            </a:pPr>
            <a:r>
              <a:rPr lang="en-US">
                <a:latin typeface="Roboto"/>
                <a:ea typeface="Roboto"/>
                <a:cs typeface="Roboto"/>
                <a:sym typeface="Roboto"/>
              </a:rPr>
              <a:t>Heritage performance at 3 orders of magnitude lower cost.</a:t>
            </a:r>
            <a:endParaRPr>
              <a:latin typeface="Roboto"/>
              <a:ea typeface="Roboto"/>
              <a:cs typeface="Roboto"/>
              <a:sym typeface="Roboto"/>
            </a:endParaRPr>
          </a:p>
          <a:p>
            <a:pPr indent="-237061" lvl="1" marL="609585" rtl="0" algn="l">
              <a:lnSpc>
                <a:spcPct val="100000"/>
              </a:lnSpc>
              <a:spcBef>
                <a:spcPts val="0"/>
              </a:spcBef>
              <a:spcAft>
                <a:spcPts val="0"/>
              </a:spcAft>
              <a:buSzPts val="1000"/>
              <a:buFont typeface="Roboto"/>
              <a:buChar char="○"/>
            </a:pPr>
            <a:r>
              <a:rPr lang="en-US">
                <a:latin typeface="Roboto"/>
                <a:ea typeface="Roboto"/>
                <a:cs typeface="Roboto"/>
                <a:sym typeface="Roboto"/>
              </a:rPr>
              <a:t>30 W, C-band, LFM-ICW signal. 1-meter x 15 cm array antenna.</a:t>
            </a:r>
            <a:endParaRPr>
              <a:latin typeface="Roboto"/>
              <a:ea typeface="Roboto"/>
              <a:cs typeface="Roboto"/>
              <a:sym typeface="Roboto"/>
            </a:endParaRPr>
          </a:p>
          <a:p>
            <a:pPr indent="-237061" lvl="1" marL="609585" rtl="0" algn="l">
              <a:lnSpc>
                <a:spcPct val="100000"/>
              </a:lnSpc>
              <a:spcBef>
                <a:spcPts val="0"/>
              </a:spcBef>
              <a:spcAft>
                <a:spcPts val="0"/>
              </a:spcAft>
              <a:buSzPts val="1000"/>
              <a:buFont typeface="Roboto"/>
              <a:buChar char="○"/>
            </a:pPr>
            <a:r>
              <a:rPr lang="en-US">
                <a:latin typeface="Roboto"/>
                <a:ea typeface="Roboto"/>
                <a:cs typeface="Roboto"/>
                <a:sym typeface="Roboto"/>
              </a:rPr>
              <a:t>Aerodynamic at low altitude, large solar, antenna, radiative area.</a:t>
            </a:r>
            <a:endParaRPr>
              <a:latin typeface="Roboto"/>
              <a:ea typeface="Roboto"/>
              <a:cs typeface="Roboto"/>
              <a:sym typeface="Roboto"/>
            </a:endParaRPr>
          </a:p>
          <a:p>
            <a:pPr indent="-270927" lvl="0" marL="304792" rtl="0" algn="l">
              <a:lnSpc>
                <a:spcPct val="100000"/>
              </a:lnSpc>
              <a:spcBef>
                <a:spcPts val="667"/>
              </a:spcBef>
              <a:spcAft>
                <a:spcPts val="0"/>
              </a:spcAft>
              <a:buSzPts val="1400"/>
              <a:buFont typeface="Roboto"/>
              <a:buChar char="●"/>
            </a:pPr>
            <a:r>
              <a:rPr lang="en-US">
                <a:latin typeface="Roboto"/>
                <a:ea typeface="Roboto"/>
                <a:cs typeface="Roboto"/>
                <a:sym typeface="Roboto"/>
              </a:rPr>
              <a:t>Designed for hourly, global OSVW constellation.</a:t>
            </a:r>
            <a:endParaRPr>
              <a:latin typeface="Roboto"/>
              <a:ea typeface="Roboto"/>
              <a:cs typeface="Roboto"/>
              <a:sym typeface="Roboto"/>
            </a:endParaRPr>
          </a:p>
          <a:p>
            <a:pPr indent="-237061" lvl="1" marL="609585" rtl="0" algn="l">
              <a:lnSpc>
                <a:spcPct val="100000"/>
              </a:lnSpc>
              <a:spcBef>
                <a:spcPts val="0"/>
              </a:spcBef>
              <a:spcAft>
                <a:spcPts val="0"/>
              </a:spcAft>
              <a:buSzPts val="1000"/>
              <a:buFont typeface="Roboto"/>
              <a:buChar char="○"/>
            </a:pPr>
            <a:r>
              <a:rPr lang="en-US">
                <a:latin typeface="Roboto"/>
                <a:ea typeface="Roboto"/>
                <a:cs typeface="Roboto"/>
                <a:sym typeface="Roboto"/>
              </a:rPr>
              <a:t>8-12 satellites required for 3-hourly. About 30 for hourly.</a:t>
            </a:r>
            <a:endParaRPr>
              <a:latin typeface="Roboto"/>
              <a:ea typeface="Roboto"/>
              <a:cs typeface="Roboto"/>
              <a:sym typeface="Roboto"/>
            </a:endParaRPr>
          </a:p>
          <a:p>
            <a:pPr indent="-237061" lvl="1" marL="609585" rtl="0" algn="l">
              <a:lnSpc>
                <a:spcPct val="100000"/>
              </a:lnSpc>
              <a:spcBef>
                <a:spcPts val="0"/>
              </a:spcBef>
              <a:spcAft>
                <a:spcPts val="0"/>
              </a:spcAft>
              <a:buSzPts val="1000"/>
              <a:buFont typeface="Roboto"/>
              <a:buChar char="○"/>
            </a:pPr>
            <a:r>
              <a:rPr lang="en-US">
                <a:latin typeface="Roboto"/>
                <a:ea typeface="Roboto"/>
                <a:cs typeface="Roboto"/>
                <a:sym typeface="Roboto"/>
              </a:rPr>
              <a:t>Flat satellite stacking for extremely low aggregate launch cost.</a:t>
            </a:r>
            <a:endParaRPr>
              <a:latin typeface="Roboto"/>
              <a:ea typeface="Roboto"/>
              <a:cs typeface="Roboto"/>
              <a:sym typeface="Roboto"/>
            </a:endParaRPr>
          </a:p>
          <a:p>
            <a:pPr indent="-270927" lvl="0" marL="304792" rtl="0" algn="l">
              <a:lnSpc>
                <a:spcPct val="100000"/>
              </a:lnSpc>
              <a:spcBef>
                <a:spcPts val="667"/>
              </a:spcBef>
              <a:spcAft>
                <a:spcPts val="0"/>
              </a:spcAft>
              <a:buSzPts val="1400"/>
              <a:buFont typeface="Roboto"/>
              <a:buChar char="●"/>
            </a:pPr>
            <a:r>
              <a:rPr lang="en-US">
                <a:latin typeface="Roboto"/>
                <a:ea typeface="Roboto"/>
                <a:cs typeface="Roboto"/>
                <a:sym typeface="Roboto"/>
              </a:rPr>
              <a:t>Radar pathfinder (v0.3) launching Feb. 2024</a:t>
            </a:r>
            <a:endParaRPr>
              <a:latin typeface="Roboto"/>
              <a:ea typeface="Roboto"/>
              <a:cs typeface="Roboto"/>
              <a:sym typeface="Roboto"/>
            </a:endParaRPr>
          </a:p>
          <a:p>
            <a:pPr indent="-237061" lvl="1" marL="609585" rtl="0" algn="l">
              <a:lnSpc>
                <a:spcPct val="100000"/>
              </a:lnSpc>
              <a:spcBef>
                <a:spcPts val="0"/>
              </a:spcBef>
              <a:spcAft>
                <a:spcPts val="0"/>
              </a:spcAft>
              <a:buSzPts val="1000"/>
              <a:buFont typeface="Roboto"/>
              <a:buChar char="○"/>
            </a:pPr>
            <a:r>
              <a:rPr lang="en-US">
                <a:latin typeface="Roboto"/>
                <a:ea typeface="Roboto"/>
                <a:cs typeface="Roboto"/>
                <a:sym typeface="Roboto"/>
              </a:rPr>
              <a:t>C-band radar backend and frontend test.</a:t>
            </a:r>
            <a:endParaRPr>
              <a:latin typeface="Roboto"/>
              <a:ea typeface="Roboto"/>
              <a:cs typeface="Roboto"/>
              <a:sym typeface="Roboto"/>
            </a:endParaRPr>
          </a:p>
          <a:p>
            <a:pPr indent="-237061" lvl="1" marL="609585" rtl="0" algn="l">
              <a:lnSpc>
                <a:spcPct val="100000"/>
              </a:lnSpc>
              <a:spcBef>
                <a:spcPts val="0"/>
              </a:spcBef>
              <a:spcAft>
                <a:spcPts val="0"/>
              </a:spcAft>
              <a:buSzPts val="1000"/>
              <a:buFont typeface="Roboto"/>
              <a:buChar char="○"/>
            </a:pPr>
            <a:r>
              <a:rPr lang="en-US">
                <a:latin typeface="Roboto"/>
                <a:ea typeface="Roboto"/>
                <a:cs typeface="Roboto"/>
                <a:sym typeface="Roboto"/>
              </a:rPr>
              <a:t>In-house components supporting low cost and tight, vertical integration.</a:t>
            </a:r>
            <a:endParaRPr>
              <a:latin typeface="Roboto"/>
              <a:ea typeface="Roboto"/>
              <a:cs typeface="Roboto"/>
              <a:sym typeface="Roboto"/>
            </a:endParaRPr>
          </a:p>
          <a:p>
            <a:pPr indent="-270927" lvl="0" marL="304792" rtl="0" algn="l">
              <a:lnSpc>
                <a:spcPct val="100000"/>
              </a:lnSpc>
              <a:spcBef>
                <a:spcPts val="667"/>
              </a:spcBef>
              <a:spcAft>
                <a:spcPts val="0"/>
              </a:spcAft>
              <a:buSzPts val="1400"/>
              <a:buFont typeface="Roboto"/>
              <a:buChar char="●"/>
            </a:pPr>
            <a:r>
              <a:rPr lang="en-US">
                <a:latin typeface="Roboto"/>
                <a:ea typeface="Roboto"/>
                <a:cs typeface="Roboto"/>
                <a:sym typeface="Roboto"/>
              </a:rPr>
              <a:t>Seeking funding for 2026-H1 v1.0 mission.</a:t>
            </a:r>
            <a:endParaRPr>
              <a:latin typeface="Roboto"/>
              <a:ea typeface="Roboto"/>
              <a:cs typeface="Roboto"/>
              <a:sym typeface="Roboto"/>
            </a:endParaRPr>
          </a:p>
        </p:txBody>
      </p:sp>
      <p:sp>
        <p:nvSpPr>
          <p:cNvPr id="693" name="Google Shape;693;p9"/>
          <p:cNvSpPr/>
          <p:nvPr/>
        </p:nvSpPr>
        <p:spPr>
          <a:xfrm>
            <a:off x="11040733" y="5577833"/>
            <a:ext cx="1183200" cy="1183200"/>
          </a:xfrm>
          <a:prstGeom prst="ellipse">
            <a:avLst/>
          </a:prstGeom>
          <a:solidFill>
            <a:srgbClr val="FFFFFF"/>
          </a:solidFill>
          <a:ln>
            <a:noFill/>
          </a:ln>
        </p:spPr>
        <p:txBody>
          <a:bodyPr anchorCtr="0" anchor="ctr" bIns="121900" lIns="121900" spcFirstLastPara="1" rIns="121900" wrap="square" tIns="121900">
            <a:noAutofit/>
          </a:bodyPr>
          <a:lstStyle/>
          <a:p>
            <a:pPr indent="0" lvl="0" marL="0" marR="0" rtl="0" algn="ctr">
              <a:spcBef>
                <a:spcPts val="0"/>
              </a:spcBef>
              <a:spcAft>
                <a:spcPts val="0"/>
              </a:spcAft>
              <a:buNone/>
            </a:pPr>
            <a:r>
              <a:t/>
            </a:r>
            <a:endParaRPr sz="1867">
              <a:solidFill>
                <a:srgbClr val="000000"/>
              </a:solidFill>
              <a:latin typeface="Playfair Display"/>
              <a:ea typeface="Playfair Display"/>
              <a:cs typeface="Playfair Display"/>
              <a:sym typeface="Playfair Display"/>
            </a:endParaRPr>
          </a:p>
        </p:txBody>
      </p:sp>
      <p:sp>
        <p:nvSpPr>
          <p:cNvPr id="694" name="Google Shape;694;p9"/>
          <p:cNvSpPr txBox="1"/>
          <p:nvPr>
            <p:ph type="title"/>
          </p:nvPr>
        </p:nvSpPr>
        <p:spPr>
          <a:xfrm>
            <a:off x="415600" y="288567"/>
            <a:ext cx="7510400" cy="7636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2800"/>
              <a:buNone/>
            </a:pPr>
            <a:r>
              <a:rPr lang="en-US"/>
              <a:t>Veery—The Small Scatterometer</a:t>
            </a:r>
            <a:endParaRPr/>
          </a:p>
        </p:txBody>
      </p:sp>
      <p:pic>
        <p:nvPicPr>
          <p:cNvPr id="695" name="Google Shape;695;p9"/>
          <p:cNvPicPr preferRelativeResize="0"/>
          <p:nvPr/>
        </p:nvPicPr>
        <p:blipFill rotWithShape="1">
          <a:blip r:embed="rId3">
            <a:alphaModFix/>
          </a:blip>
          <a:srcRect b="0" l="0" r="0" t="0"/>
          <a:stretch/>
        </p:blipFill>
        <p:spPr>
          <a:xfrm>
            <a:off x="5557618" y="6322401"/>
            <a:ext cx="4412567" cy="389969"/>
          </a:xfrm>
          <a:prstGeom prst="rect">
            <a:avLst/>
          </a:prstGeom>
          <a:noFill/>
          <a:ln>
            <a:noFill/>
          </a:ln>
        </p:spPr>
      </p:pic>
      <p:pic>
        <p:nvPicPr>
          <p:cNvPr id="696" name="Google Shape;696;p9"/>
          <p:cNvPicPr preferRelativeResize="0"/>
          <p:nvPr/>
        </p:nvPicPr>
        <p:blipFill rotWithShape="1">
          <a:blip r:embed="rId4">
            <a:alphaModFix/>
          </a:blip>
          <a:srcRect b="0" l="0" r="0" t="0"/>
          <a:stretch/>
        </p:blipFill>
        <p:spPr>
          <a:xfrm>
            <a:off x="9996015" y="6257629"/>
            <a:ext cx="2206268" cy="541215"/>
          </a:xfrm>
          <a:prstGeom prst="rect">
            <a:avLst/>
          </a:prstGeom>
          <a:noFill/>
          <a:ln>
            <a:noFill/>
          </a:ln>
        </p:spPr>
      </p:pic>
      <p:sp>
        <p:nvSpPr>
          <p:cNvPr id="697" name="Google Shape;697;p9"/>
          <p:cNvSpPr/>
          <p:nvPr/>
        </p:nvSpPr>
        <p:spPr>
          <a:xfrm rot="10800000">
            <a:off x="7737673" y="2934059"/>
            <a:ext cx="3826800" cy="895200"/>
          </a:xfrm>
          <a:prstGeom prst="cube">
            <a:avLst>
              <a:gd fmla="val 77314" name="adj"/>
            </a:avLst>
          </a:prstGeom>
          <a:solidFill>
            <a:srgbClr val="FFFFFF"/>
          </a:solidFill>
          <a:ln cap="flat" cmpd="sng" w="19050">
            <a:solidFill>
              <a:srgbClr val="000000"/>
            </a:solidFill>
            <a:prstDash val="solid"/>
            <a:round/>
            <a:headEnd len="sm" w="sm" type="none"/>
            <a:tailEnd len="sm" w="sm" type="none"/>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grpSp>
        <p:nvGrpSpPr>
          <p:cNvPr id="698" name="Google Shape;698;p9"/>
          <p:cNvGrpSpPr/>
          <p:nvPr/>
        </p:nvGrpSpPr>
        <p:grpSpPr>
          <a:xfrm flipH="1">
            <a:off x="9727686" y="3152340"/>
            <a:ext cx="1781597" cy="266221"/>
            <a:chOff x="323986" y="134934"/>
            <a:chExt cx="7398660" cy="1104959"/>
          </a:xfrm>
        </p:grpSpPr>
        <p:grpSp>
          <p:nvGrpSpPr>
            <p:cNvPr id="699" name="Google Shape;699;p9"/>
            <p:cNvGrpSpPr/>
            <p:nvPr/>
          </p:nvGrpSpPr>
          <p:grpSpPr>
            <a:xfrm>
              <a:off x="894661" y="700338"/>
              <a:ext cx="6827985" cy="539555"/>
              <a:chOff x="2701643" y="1771178"/>
              <a:chExt cx="9117352" cy="727163"/>
            </a:xfrm>
          </p:grpSpPr>
          <p:grpSp>
            <p:nvGrpSpPr>
              <p:cNvPr id="700" name="Google Shape;700;p9"/>
              <p:cNvGrpSpPr/>
              <p:nvPr/>
            </p:nvGrpSpPr>
            <p:grpSpPr>
              <a:xfrm>
                <a:off x="2701643" y="1771178"/>
                <a:ext cx="2061787" cy="727163"/>
                <a:chOff x="2701643" y="1771178"/>
                <a:chExt cx="2061787" cy="727163"/>
              </a:xfrm>
            </p:grpSpPr>
            <p:grpSp>
              <p:nvGrpSpPr>
                <p:cNvPr id="701" name="Google Shape;701;p9"/>
                <p:cNvGrpSpPr/>
                <p:nvPr/>
              </p:nvGrpSpPr>
              <p:grpSpPr>
                <a:xfrm flipH="1" rot="10800000">
                  <a:off x="2701643" y="1771178"/>
                  <a:ext cx="1651305" cy="347400"/>
                  <a:chOff x="6956327" y="-339995"/>
                  <a:chExt cx="1650975" cy="347400"/>
                </a:xfrm>
              </p:grpSpPr>
              <p:sp>
                <p:nvSpPr>
                  <p:cNvPr id="702" name="Google Shape;702;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03" name="Google Shape;703;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4" name="Google Shape;704;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705" name="Google Shape;705;p9"/>
                <p:cNvGrpSpPr/>
                <p:nvPr/>
              </p:nvGrpSpPr>
              <p:grpSpPr>
                <a:xfrm flipH="1" rot="10800000">
                  <a:off x="3101361" y="2144941"/>
                  <a:ext cx="1662069" cy="353400"/>
                  <a:chOff x="7355965" y="-719758"/>
                  <a:chExt cx="1661737" cy="353400"/>
                </a:xfrm>
              </p:grpSpPr>
              <p:sp>
                <p:nvSpPr>
                  <p:cNvPr id="706" name="Google Shape;706;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07" name="Google Shape;707;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08" name="Google Shape;708;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09" name="Google Shape;709;p9"/>
              <p:cNvGrpSpPr/>
              <p:nvPr/>
            </p:nvGrpSpPr>
            <p:grpSpPr>
              <a:xfrm>
                <a:off x="4113646" y="1771178"/>
                <a:ext cx="2061787" cy="727163"/>
                <a:chOff x="2701643" y="1771178"/>
                <a:chExt cx="2061787" cy="727163"/>
              </a:xfrm>
            </p:grpSpPr>
            <p:grpSp>
              <p:nvGrpSpPr>
                <p:cNvPr id="710" name="Google Shape;710;p9"/>
                <p:cNvGrpSpPr/>
                <p:nvPr/>
              </p:nvGrpSpPr>
              <p:grpSpPr>
                <a:xfrm flipH="1" rot="10800000">
                  <a:off x="2701643" y="1771178"/>
                  <a:ext cx="1651305" cy="347400"/>
                  <a:chOff x="6956327" y="-339995"/>
                  <a:chExt cx="1650975" cy="347400"/>
                </a:xfrm>
              </p:grpSpPr>
              <p:sp>
                <p:nvSpPr>
                  <p:cNvPr id="711" name="Google Shape;711;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12" name="Google Shape;712;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13" name="Google Shape;713;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714" name="Google Shape;714;p9"/>
                <p:cNvGrpSpPr/>
                <p:nvPr/>
              </p:nvGrpSpPr>
              <p:grpSpPr>
                <a:xfrm flipH="1" rot="10800000">
                  <a:off x="3101361" y="2144941"/>
                  <a:ext cx="1662069" cy="353400"/>
                  <a:chOff x="7355965" y="-719758"/>
                  <a:chExt cx="1661737" cy="353400"/>
                </a:xfrm>
              </p:grpSpPr>
              <p:sp>
                <p:nvSpPr>
                  <p:cNvPr id="715" name="Google Shape;715;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16" name="Google Shape;716;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17" name="Google Shape;717;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18" name="Google Shape;718;p9"/>
              <p:cNvGrpSpPr/>
              <p:nvPr/>
            </p:nvGrpSpPr>
            <p:grpSpPr>
              <a:xfrm>
                <a:off x="5524615" y="1771178"/>
                <a:ext cx="2061787" cy="727163"/>
                <a:chOff x="2701643" y="1771178"/>
                <a:chExt cx="2061787" cy="727163"/>
              </a:xfrm>
            </p:grpSpPr>
            <p:grpSp>
              <p:nvGrpSpPr>
                <p:cNvPr id="719" name="Google Shape;719;p9"/>
                <p:cNvGrpSpPr/>
                <p:nvPr/>
              </p:nvGrpSpPr>
              <p:grpSpPr>
                <a:xfrm flipH="1" rot="10800000">
                  <a:off x="2701643" y="1771178"/>
                  <a:ext cx="1651305" cy="347400"/>
                  <a:chOff x="6956327" y="-339995"/>
                  <a:chExt cx="1650975" cy="347400"/>
                </a:xfrm>
              </p:grpSpPr>
              <p:sp>
                <p:nvSpPr>
                  <p:cNvPr id="720" name="Google Shape;720;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21" name="Google Shape;721;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22" name="Google Shape;722;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723" name="Google Shape;723;p9"/>
                <p:cNvGrpSpPr/>
                <p:nvPr/>
              </p:nvGrpSpPr>
              <p:grpSpPr>
                <a:xfrm flipH="1" rot="10800000">
                  <a:off x="3101361" y="2144941"/>
                  <a:ext cx="1662069" cy="353400"/>
                  <a:chOff x="7355965" y="-719758"/>
                  <a:chExt cx="1661737" cy="353400"/>
                </a:xfrm>
              </p:grpSpPr>
              <p:sp>
                <p:nvSpPr>
                  <p:cNvPr id="724" name="Google Shape;724;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25" name="Google Shape;725;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26" name="Google Shape;726;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27" name="Google Shape;727;p9"/>
              <p:cNvGrpSpPr/>
              <p:nvPr/>
            </p:nvGrpSpPr>
            <p:grpSpPr>
              <a:xfrm>
                <a:off x="6936617" y="1771178"/>
                <a:ext cx="2061787" cy="727163"/>
                <a:chOff x="2701643" y="1771178"/>
                <a:chExt cx="2061787" cy="727163"/>
              </a:xfrm>
            </p:grpSpPr>
            <p:grpSp>
              <p:nvGrpSpPr>
                <p:cNvPr id="728" name="Google Shape;728;p9"/>
                <p:cNvGrpSpPr/>
                <p:nvPr/>
              </p:nvGrpSpPr>
              <p:grpSpPr>
                <a:xfrm flipH="1" rot="10800000">
                  <a:off x="2701643" y="1771178"/>
                  <a:ext cx="1651305" cy="347400"/>
                  <a:chOff x="6956327" y="-339995"/>
                  <a:chExt cx="1650975" cy="347400"/>
                </a:xfrm>
              </p:grpSpPr>
              <p:sp>
                <p:nvSpPr>
                  <p:cNvPr id="729" name="Google Shape;729;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30" name="Google Shape;730;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31" name="Google Shape;731;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732" name="Google Shape;732;p9"/>
                <p:cNvGrpSpPr/>
                <p:nvPr/>
              </p:nvGrpSpPr>
              <p:grpSpPr>
                <a:xfrm flipH="1" rot="10800000">
                  <a:off x="3101361" y="2144941"/>
                  <a:ext cx="1662069" cy="353400"/>
                  <a:chOff x="7355965" y="-719758"/>
                  <a:chExt cx="1661737" cy="353400"/>
                </a:xfrm>
              </p:grpSpPr>
              <p:sp>
                <p:nvSpPr>
                  <p:cNvPr id="733" name="Google Shape;733;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34" name="Google Shape;734;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35" name="Google Shape;735;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36" name="Google Shape;736;p9"/>
              <p:cNvGrpSpPr/>
              <p:nvPr/>
            </p:nvGrpSpPr>
            <p:grpSpPr>
              <a:xfrm>
                <a:off x="8345206" y="1771178"/>
                <a:ext cx="2061787" cy="727163"/>
                <a:chOff x="2701643" y="1771178"/>
                <a:chExt cx="2061787" cy="727163"/>
              </a:xfrm>
            </p:grpSpPr>
            <p:grpSp>
              <p:nvGrpSpPr>
                <p:cNvPr id="737" name="Google Shape;737;p9"/>
                <p:cNvGrpSpPr/>
                <p:nvPr/>
              </p:nvGrpSpPr>
              <p:grpSpPr>
                <a:xfrm flipH="1" rot="10800000">
                  <a:off x="2701643" y="1771178"/>
                  <a:ext cx="1651305" cy="347400"/>
                  <a:chOff x="6956327" y="-339995"/>
                  <a:chExt cx="1650975" cy="347400"/>
                </a:xfrm>
              </p:grpSpPr>
              <p:sp>
                <p:nvSpPr>
                  <p:cNvPr id="738" name="Google Shape;738;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39" name="Google Shape;739;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40" name="Google Shape;740;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741" name="Google Shape;741;p9"/>
                <p:cNvGrpSpPr/>
                <p:nvPr/>
              </p:nvGrpSpPr>
              <p:grpSpPr>
                <a:xfrm flipH="1" rot="10800000">
                  <a:off x="3101361" y="2144941"/>
                  <a:ext cx="1662069" cy="353400"/>
                  <a:chOff x="7355965" y="-719758"/>
                  <a:chExt cx="1661737" cy="353400"/>
                </a:xfrm>
              </p:grpSpPr>
              <p:sp>
                <p:nvSpPr>
                  <p:cNvPr id="742" name="Google Shape;742;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43" name="Google Shape;743;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44" name="Google Shape;744;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45" name="Google Shape;745;p9"/>
              <p:cNvGrpSpPr/>
              <p:nvPr/>
            </p:nvGrpSpPr>
            <p:grpSpPr>
              <a:xfrm>
                <a:off x="9757208" y="1771178"/>
                <a:ext cx="2061787" cy="727163"/>
                <a:chOff x="2701643" y="1771178"/>
                <a:chExt cx="2061787" cy="727163"/>
              </a:xfrm>
            </p:grpSpPr>
            <p:grpSp>
              <p:nvGrpSpPr>
                <p:cNvPr id="746" name="Google Shape;746;p9"/>
                <p:cNvGrpSpPr/>
                <p:nvPr/>
              </p:nvGrpSpPr>
              <p:grpSpPr>
                <a:xfrm flipH="1" rot="10800000">
                  <a:off x="2701643" y="1771178"/>
                  <a:ext cx="1651305" cy="347400"/>
                  <a:chOff x="6956327" y="-339995"/>
                  <a:chExt cx="1650975" cy="347400"/>
                </a:xfrm>
              </p:grpSpPr>
              <p:sp>
                <p:nvSpPr>
                  <p:cNvPr id="747" name="Google Shape;747;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48" name="Google Shape;748;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49" name="Google Shape;749;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750" name="Google Shape;750;p9"/>
                <p:cNvGrpSpPr/>
                <p:nvPr/>
              </p:nvGrpSpPr>
              <p:grpSpPr>
                <a:xfrm flipH="1" rot="10800000">
                  <a:off x="3101361" y="2144941"/>
                  <a:ext cx="1662069" cy="353400"/>
                  <a:chOff x="7355965" y="-719758"/>
                  <a:chExt cx="1661737" cy="353400"/>
                </a:xfrm>
              </p:grpSpPr>
              <p:sp>
                <p:nvSpPr>
                  <p:cNvPr id="751" name="Google Shape;751;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52" name="Google Shape;752;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53" name="Google Shape;753;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nvGrpSpPr>
            <p:cNvPr id="754" name="Google Shape;754;p9"/>
            <p:cNvGrpSpPr/>
            <p:nvPr/>
          </p:nvGrpSpPr>
          <p:grpSpPr>
            <a:xfrm>
              <a:off x="323986" y="134934"/>
              <a:ext cx="6837434" cy="539555"/>
              <a:chOff x="323986" y="134934"/>
              <a:chExt cx="6837434" cy="539555"/>
            </a:xfrm>
          </p:grpSpPr>
          <p:grpSp>
            <p:nvGrpSpPr>
              <p:cNvPr id="755" name="Google Shape;755;p9"/>
              <p:cNvGrpSpPr/>
              <p:nvPr/>
            </p:nvGrpSpPr>
            <p:grpSpPr>
              <a:xfrm>
                <a:off x="1381459" y="134934"/>
                <a:ext cx="1544072" cy="539555"/>
                <a:chOff x="2701643" y="1771178"/>
                <a:chExt cx="2061787" cy="727163"/>
              </a:xfrm>
            </p:grpSpPr>
            <p:grpSp>
              <p:nvGrpSpPr>
                <p:cNvPr id="756" name="Google Shape;756;p9"/>
                <p:cNvGrpSpPr/>
                <p:nvPr/>
              </p:nvGrpSpPr>
              <p:grpSpPr>
                <a:xfrm flipH="1" rot="10800000">
                  <a:off x="2701643" y="1771178"/>
                  <a:ext cx="1651305" cy="347400"/>
                  <a:chOff x="6956327" y="-339995"/>
                  <a:chExt cx="1650975" cy="347400"/>
                </a:xfrm>
              </p:grpSpPr>
              <p:sp>
                <p:nvSpPr>
                  <p:cNvPr id="757" name="Google Shape;757;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58" name="Google Shape;758;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59" name="Google Shape;759;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760" name="Google Shape;760;p9"/>
                <p:cNvGrpSpPr/>
                <p:nvPr/>
              </p:nvGrpSpPr>
              <p:grpSpPr>
                <a:xfrm flipH="1" rot="10800000">
                  <a:off x="3101361" y="2144941"/>
                  <a:ext cx="1662069" cy="353400"/>
                  <a:chOff x="7355965" y="-719758"/>
                  <a:chExt cx="1661737" cy="353400"/>
                </a:xfrm>
              </p:grpSpPr>
              <p:sp>
                <p:nvSpPr>
                  <p:cNvPr id="761" name="Google Shape;761;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62" name="Google Shape;762;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63" name="Google Shape;763;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64" name="Google Shape;764;p9"/>
              <p:cNvGrpSpPr/>
              <p:nvPr/>
            </p:nvGrpSpPr>
            <p:grpSpPr>
              <a:xfrm>
                <a:off x="2438159" y="134934"/>
                <a:ext cx="1544072" cy="539555"/>
                <a:chOff x="2701643" y="1771178"/>
                <a:chExt cx="2061787" cy="727163"/>
              </a:xfrm>
            </p:grpSpPr>
            <p:grpSp>
              <p:nvGrpSpPr>
                <p:cNvPr id="765" name="Google Shape;765;p9"/>
                <p:cNvGrpSpPr/>
                <p:nvPr/>
              </p:nvGrpSpPr>
              <p:grpSpPr>
                <a:xfrm flipH="1" rot="10800000">
                  <a:off x="2701643" y="1771178"/>
                  <a:ext cx="1651305" cy="347400"/>
                  <a:chOff x="6956327" y="-339995"/>
                  <a:chExt cx="1650975" cy="347400"/>
                </a:xfrm>
              </p:grpSpPr>
              <p:sp>
                <p:nvSpPr>
                  <p:cNvPr id="766" name="Google Shape;766;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67" name="Google Shape;767;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68" name="Google Shape;768;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769" name="Google Shape;769;p9"/>
                <p:cNvGrpSpPr/>
                <p:nvPr/>
              </p:nvGrpSpPr>
              <p:grpSpPr>
                <a:xfrm flipH="1" rot="10800000">
                  <a:off x="3101361" y="2144941"/>
                  <a:ext cx="1662069" cy="353400"/>
                  <a:chOff x="7355965" y="-719758"/>
                  <a:chExt cx="1661737" cy="353400"/>
                </a:xfrm>
              </p:grpSpPr>
              <p:sp>
                <p:nvSpPr>
                  <p:cNvPr id="770" name="Google Shape;770;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71" name="Google Shape;771;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72" name="Google Shape;772;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73" name="Google Shape;773;p9"/>
              <p:cNvGrpSpPr/>
              <p:nvPr/>
            </p:nvGrpSpPr>
            <p:grpSpPr>
              <a:xfrm>
                <a:off x="3495632" y="134934"/>
                <a:ext cx="1544072" cy="539555"/>
                <a:chOff x="2701643" y="1771178"/>
                <a:chExt cx="2061787" cy="727163"/>
              </a:xfrm>
            </p:grpSpPr>
            <p:grpSp>
              <p:nvGrpSpPr>
                <p:cNvPr id="774" name="Google Shape;774;p9"/>
                <p:cNvGrpSpPr/>
                <p:nvPr/>
              </p:nvGrpSpPr>
              <p:grpSpPr>
                <a:xfrm flipH="1" rot="10800000">
                  <a:off x="2701643" y="1771178"/>
                  <a:ext cx="1651305" cy="347400"/>
                  <a:chOff x="6956327" y="-339995"/>
                  <a:chExt cx="1650975" cy="347400"/>
                </a:xfrm>
              </p:grpSpPr>
              <p:sp>
                <p:nvSpPr>
                  <p:cNvPr id="775" name="Google Shape;775;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76" name="Google Shape;776;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77" name="Google Shape;777;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778" name="Google Shape;778;p9"/>
                <p:cNvGrpSpPr/>
                <p:nvPr/>
              </p:nvGrpSpPr>
              <p:grpSpPr>
                <a:xfrm flipH="1" rot="10800000">
                  <a:off x="3101361" y="2144941"/>
                  <a:ext cx="1662069" cy="353400"/>
                  <a:chOff x="7355965" y="-719758"/>
                  <a:chExt cx="1661737" cy="353400"/>
                </a:xfrm>
              </p:grpSpPr>
              <p:sp>
                <p:nvSpPr>
                  <p:cNvPr id="779" name="Google Shape;779;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80" name="Google Shape;780;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81" name="Google Shape;781;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82" name="Google Shape;782;p9"/>
              <p:cNvGrpSpPr/>
              <p:nvPr/>
            </p:nvGrpSpPr>
            <p:grpSpPr>
              <a:xfrm>
                <a:off x="4550548" y="134934"/>
                <a:ext cx="1544072" cy="539555"/>
                <a:chOff x="2701643" y="1771178"/>
                <a:chExt cx="2061787" cy="727163"/>
              </a:xfrm>
            </p:grpSpPr>
            <p:grpSp>
              <p:nvGrpSpPr>
                <p:cNvPr id="783" name="Google Shape;783;p9"/>
                <p:cNvGrpSpPr/>
                <p:nvPr/>
              </p:nvGrpSpPr>
              <p:grpSpPr>
                <a:xfrm flipH="1" rot="10800000">
                  <a:off x="2701643" y="1771178"/>
                  <a:ext cx="1651305" cy="347400"/>
                  <a:chOff x="6956327" y="-339995"/>
                  <a:chExt cx="1650975" cy="347400"/>
                </a:xfrm>
              </p:grpSpPr>
              <p:sp>
                <p:nvSpPr>
                  <p:cNvPr id="784" name="Google Shape;784;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85" name="Google Shape;785;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86" name="Google Shape;786;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787" name="Google Shape;787;p9"/>
                <p:cNvGrpSpPr/>
                <p:nvPr/>
              </p:nvGrpSpPr>
              <p:grpSpPr>
                <a:xfrm flipH="1" rot="10800000">
                  <a:off x="3101361" y="2144941"/>
                  <a:ext cx="1662069" cy="353400"/>
                  <a:chOff x="7355965" y="-719758"/>
                  <a:chExt cx="1661737" cy="353400"/>
                </a:xfrm>
              </p:grpSpPr>
              <p:sp>
                <p:nvSpPr>
                  <p:cNvPr id="788" name="Google Shape;788;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89" name="Google Shape;789;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90" name="Google Shape;790;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91" name="Google Shape;791;p9"/>
              <p:cNvGrpSpPr/>
              <p:nvPr/>
            </p:nvGrpSpPr>
            <p:grpSpPr>
              <a:xfrm>
                <a:off x="323986" y="134934"/>
                <a:ext cx="1544072" cy="539555"/>
                <a:chOff x="2701643" y="1771178"/>
                <a:chExt cx="2061787" cy="727163"/>
              </a:xfrm>
            </p:grpSpPr>
            <p:grpSp>
              <p:nvGrpSpPr>
                <p:cNvPr id="792" name="Google Shape;792;p9"/>
                <p:cNvGrpSpPr/>
                <p:nvPr/>
              </p:nvGrpSpPr>
              <p:grpSpPr>
                <a:xfrm flipH="1" rot="10800000">
                  <a:off x="2701643" y="1771178"/>
                  <a:ext cx="1651305" cy="347400"/>
                  <a:chOff x="6956327" y="-339995"/>
                  <a:chExt cx="1650975" cy="347400"/>
                </a:xfrm>
              </p:grpSpPr>
              <p:sp>
                <p:nvSpPr>
                  <p:cNvPr id="793" name="Google Shape;793;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94" name="Google Shape;794;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95" name="Google Shape;795;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796" name="Google Shape;796;p9"/>
                <p:cNvGrpSpPr/>
                <p:nvPr/>
              </p:nvGrpSpPr>
              <p:grpSpPr>
                <a:xfrm flipH="1" rot="10800000">
                  <a:off x="3101361" y="2144941"/>
                  <a:ext cx="1662069" cy="353400"/>
                  <a:chOff x="7355965" y="-719758"/>
                  <a:chExt cx="1661737" cy="353400"/>
                </a:xfrm>
              </p:grpSpPr>
              <p:sp>
                <p:nvSpPr>
                  <p:cNvPr id="797" name="Google Shape;797;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798" name="Google Shape;798;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99" name="Google Shape;799;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800" name="Google Shape;800;p9"/>
              <p:cNvGrpSpPr/>
              <p:nvPr/>
            </p:nvGrpSpPr>
            <p:grpSpPr>
              <a:xfrm>
                <a:off x="5617348" y="134934"/>
                <a:ext cx="1544072" cy="539555"/>
                <a:chOff x="2701643" y="1771178"/>
                <a:chExt cx="2061787" cy="727163"/>
              </a:xfrm>
            </p:grpSpPr>
            <p:grpSp>
              <p:nvGrpSpPr>
                <p:cNvPr id="801" name="Google Shape;801;p9"/>
                <p:cNvGrpSpPr/>
                <p:nvPr/>
              </p:nvGrpSpPr>
              <p:grpSpPr>
                <a:xfrm flipH="1" rot="10800000">
                  <a:off x="2701643" y="1771178"/>
                  <a:ext cx="1651305" cy="347400"/>
                  <a:chOff x="6956327" y="-339995"/>
                  <a:chExt cx="1650975" cy="347400"/>
                </a:xfrm>
              </p:grpSpPr>
              <p:sp>
                <p:nvSpPr>
                  <p:cNvPr id="802" name="Google Shape;802;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803" name="Google Shape;803;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4" name="Google Shape;804;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805" name="Google Shape;805;p9"/>
                <p:cNvGrpSpPr/>
                <p:nvPr/>
              </p:nvGrpSpPr>
              <p:grpSpPr>
                <a:xfrm flipH="1" rot="10800000">
                  <a:off x="3101361" y="2144941"/>
                  <a:ext cx="1662069" cy="353400"/>
                  <a:chOff x="7355965" y="-719758"/>
                  <a:chExt cx="1661737" cy="353400"/>
                </a:xfrm>
              </p:grpSpPr>
              <p:sp>
                <p:nvSpPr>
                  <p:cNvPr id="806" name="Google Shape;806;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807" name="Google Shape;807;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8" name="Google Shape;808;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grpSp>
        <p:nvGrpSpPr>
          <p:cNvPr id="809" name="Google Shape;809;p9"/>
          <p:cNvGrpSpPr/>
          <p:nvPr/>
        </p:nvGrpSpPr>
        <p:grpSpPr>
          <a:xfrm flipH="1">
            <a:off x="8198987" y="3152340"/>
            <a:ext cx="1781597" cy="266221"/>
            <a:chOff x="323986" y="134934"/>
            <a:chExt cx="7398660" cy="1104959"/>
          </a:xfrm>
        </p:grpSpPr>
        <p:grpSp>
          <p:nvGrpSpPr>
            <p:cNvPr id="810" name="Google Shape;810;p9"/>
            <p:cNvGrpSpPr/>
            <p:nvPr/>
          </p:nvGrpSpPr>
          <p:grpSpPr>
            <a:xfrm>
              <a:off x="894661" y="700338"/>
              <a:ext cx="6827985" cy="539555"/>
              <a:chOff x="2701643" y="1771178"/>
              <a:chExt cx="9117352" cy="727163"/>
            </a:xfrm>
          </p:grpSpPr>
          <p:grpSp>
            <p:nvGrpSpPr>
              <p:cNvPr id="811" name="Google Shape;811;p9"/>
              <p:cNvGrpSpPr/>
              <p:nvPr/>
            </p:nvGrpSpPr>
            <p:grpSpPr>
              <a:xfrm>
                <a:off x="2701643" y="1771178"/>
                <a:ext cx="2061787" cy="727163"/>
                <a:chOff x="2701643" y="1771178"/>
                <a:chExt cx="2061787" cy="727163"/>
              </a:xfrm>
            </p:grpSpPr>
            <p:grpSp>
              <p:nvGrpSpPr>
                <p:cNvPr id="812" name="Google Shape;812;p9"/>
                <p:cNvGrpSpPr/>
                <p:nvPr/>
              </p:nvGrpSpPr>
              <p:grpSpPr>
                <a:xfrm flipH="1" rot="10800000">
                  <a:off x="2701643" y="1771178"/>
                  <a:ext cx="1651305" cy="347400"/>
                  <a:chOff x="6956327" y="-339995"/>
                  <a:chExt cx="1650975" cy="347400"/>
                </a:xfrm>
              </p:grpSpPr>
              <p:sp>
                <p:nvSpPr>
                  <p:cNvPr id="813" name="Google Shape;813;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814" name="Google Shape;814;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15" name="Google Shape;815;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816" name="Google Shape;816;p9"/>
                <p:cNvGrpSpPr/>
                <p:nvPr/>
              </p:nvGrpSpPr>
              <p:grpSpPr>
                <a:xfrm flipH="1" rot="10800000">
                  <a:off x="3101361" y="2144941"/>
                  <a:ext cx="1662069" cy="353400"/>
                  <a:chOff x="7355965" y="-719758"/>
                  <a:chExt cx="1661737" cy="353400"/>
                </a:xfrm>
              </p:grpSpPr>
              <p:sp>
                <p:nvSpPr>
                  <p:cNvPr id="817" name="Google Shape;817;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818" name="Google Shape;818;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19" name="Google Shape;819;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820" name="Google Shape;820;p9"/>
              <p:cNvGrpSpPr/>
              <p:nvPr/>
            </p:nvGrpSpPr>
            <p:grpSpPr>
              <a:xfrm>
                <a:off x="4113646" y="1771178"/>
                <a:ext cx="2061787" cy="727163"/>
                <a:chOff x="2701643" y="1771178"/>
                <a:chExt cx="2061787" cy="727163"/>
              </a:xfrm>
            </p:grpSpPr>
            <p:grpSp>
              <p:nvGrpSpPr>
                <p:cNvPr id="821" name="Google Shape;821;p9"/>
                <p:cNvGrpSpPr/>
                <p:nvPr/>
              </p:nvGrpSpPr>
              <p:grpSpPr>
                <a:xfrm flipH="1" rot="10800000">
                  <a:off x="2701643" y="1771178"/>
                  <a:ext cx="1651305" cy="347400"/>
                  <a:chOff x="6956327" y="-339995"/>
                  <a:chExt cx="1650975" cy="347400"/>
                </a:xfrm>
              </p:grpSpPr>
              <p:sp>
                <p:nvSpPr>
                  <p:cNvPr id="822" name="Google Shape;822;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823" name="Google Shape;823;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24" name="Google Shape;824;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825" name="Google Shape;825;p9"/>
                <p:cNvGrpSpPr/>
                <p:nvPr/>
              </p:nvGrpSpPr>
              <p:grpSpPr>
                <a:xfrm flipH="1" rot="10800000">
                  <a:off x="3101361" y="2144941"/>
                  <a:ext cx="1662069" cy="353400"/>
                  <a:chOff x="7355965" y="-719758"/>
                  <a:chExt cx="1661737" cy="353400"/>
                </a:xfrm>
              </p:grpSpPr>
              <p:sp>
                <p:nvSpPr>
                  <p:cNvPr id="826" name="Google Shape;826;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827" name="Google Shape;827;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28" name="Google Shape;828;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829" name="Google Shape;829;p9"/>
              <p:cNvGrpSpPr/>
              <p:nvPr/>
            </p:nvGrpSpPr>
            <p:grpSpPr>
              <a:xfrm>
                <a:off x="5524615" y="1771178"/>
                <a:ext cx="2061787" cy="727163"/>
                <a:chOff x="2701643" y="1771178"/>
                <a:chExt cx="2061787" cy="727163"/>
              </a:xfrm>
            </p:grpSpPr>
            <p:grpSp>
              <p:nvGrpSpPr>
                <p:cNvPr id="830" name="Google Shape;830;p9"/>
                <p:cNvGrpSpPr/>
                <p:nvPr/>
              </p:nvGrpSpPr>
              <p:grpSpPr>
                <a:xfrm flipH="1" rot="10800000">
                  <a:off x="2701643" y="1771178"/>
                  <a:ext cx="1651305" cy="347400"/>
                  <a:chOff x="6956327" y="-339995"/>
                  <a:chExt cx="1650975" cy="347400"/>
                </a:xfrm>
              </p:grpSpPr>
              <p:sp>
                <p:nvSpPr>
                  <p:cNvPr id="831" name="Google Shape;831;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832" name="Google Shape;832;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33" name="Google Shape;833;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834" name="Google Shape;834;p9"/>
                <p:cNvGrpSpPr/>
                <p:nvPr/>
              </p:nvGrpSpPr>
              <p:grpSpPr>
                <a:xfrm flipH="1" rot="10800000">
                  <a:off x="3101361" y="2144941"/>
                  <a:ext cx="1662069" cy="353400"/>
                  <a:chOff x="7355965" y="-719758"/>
                  <a:chExt cx="1661737" cy="353400"/>
                </a:xfrm>
              </p:grpSpPr>
              <p:sp>
                <p:nvSpPr>
                  <p:cNvPr id="835" name="Google Shape;835;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836" name="Google Shape;836;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37" name="Google Shape;837;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838" name="Google Shape;838;p9"/>
              <p:cNvGrpSpPr/>
              <p:nvPr/>
            </p:nvGrpSpPr>
            <p:grpSpPr>
              <a:xfrm>
                <a:off x="6936617" y="1771178"/>
                <a:ext cx="2061787" cy="727163"/>
                <a:chOff x="2701643" y="1771178"/>
                <a:chExt cx="2061787" cy="727163"/>
              </a:xfrm>
            </p:grpSpPr>
            <p:grpSp>
              <p:nvGrpSpPr>
                <p:cNvPr id="839" name="Google Shape;839;p9"/>
                <p:cNvGrpSpPr/>
                <p:nvPr/>
              </p:nvGrpSpPr>
              <p:grpSpPr>
                <a:xfrm flipH="1" rot="10800000">
                  <a:off x="2701643" y="1771178"/>
                  <a:ext cx="1651305" cy="347400"/>
                  <a:chOff x="6956327" y="-339995"/>
                  <a:chExt cx="1650975" cy="347400"/>
                </a:xfrm>
              </p:grpSpPr>
              <p:sp>
                <p:nvSpPr>
                  <p:cNvPr id="840" name="Google Shape;840;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841" name="Google Shape;841;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42" name="Google Shape;842;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843" name="Google Shape;843;p9"/>
                <p:cNvGrpSpPr/>
                <p:nvPr/>
              </p:nvGrpSpPr>
              <p:grpSpPr>
                <a:xfrm flipH="1" rot="10800000">
                  <a:off x="3101361" y="2144941"/>
                  <a:ext cx="1662069" cy="353400"/>
                  <a:chOff x="7355965" y="-719758"/>
                  <a:chExt cx="1661737" cy="353400"/>
                </a:xfrm>
              </p:grpSpPr>
              <p:sp>
                <p:nvSpPr>
                  <p:cNvPr id="844" name="Google Shape;844;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845" name="Google Shape;845;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46" name="Google Shape;846;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847" name="Google Shape;847;p9"/>
              <p:cNvGrpSpPr/>
              <p:nvPr/>
            </p:nvGrpSpPr>
            <p:grpSpPr>
              <a:xfrm>
                <a:off x="8345206" y="1771178"/>
                <a:ext cx="2061787" cy="727163"/>
                <a:chOff x="2701643" y="1771178"/>
                <a:chExt cx="2061787" cy="727163"/>
              </a:xfrm>
            </p:grpSpPr>
            <p:grpSp>
              <p:nvGrpSpPr>
                <p:cNvPr id="848" name="Google Shape;848;p9"/>
                <p:cNvGrpSpPr/>
                <p:nvPr/>
              </p:nvGrpSpPr>
              <p:grpSpPr>
                <a:xfrm flipH="1" rot="10800000">
                  <a:off x="2701643" y="1771178"/>
                  <a:ext cx="1651305" cy="347400"/>
                  <a:chOff x="6956327" y="-339995"/>
                  <a:chExt cx="1650975" cy="347400"/>
                </a:xfrm>
              </p:grpSpPr>
              <p:sp>
                <p:nvSpPr>
                  <p:cNvPr id="849" name="Google Shape;849;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850" name="Google Shape;850;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51" name="Google Shape;851;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852" name="Google Shape;852;p9"/>
                <p:cNvGrpSpPr/>
                <p:nvPr/>
              </p:nvGrpSpPr>
              <p:grpSpPr>
                <a:xfrm flipH="1" rot="10800000">
                  <a:off x="3101361" y="2144941"/>
                  <a:ext cx="1662069" cy="353400"/>
                  <a:chOff x="7355965" y="-719758"/>
                  <a:chExt cx="1661737" cy="353400"/>
                </a:xfrm>
              </p:grpSpPr>
              <p:sp>
                <p:nvSpPr>
                  <p:cNvPr id="853" name="Google Shape;853;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854" name="Google Shape;854;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55" name="Google Shape;855;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856" name="Google Shape;856;p9"/>
              <p:cNvGrpSpPr/>
              <p:nvPr/>
            </p:nvGrpSpPr>
            <p:grpSpPr>
              <a:xfrm>
                <a:off x="9757208" y="1771178"/>
                <a:ext cx="2061787" cy="727163"/>
                <a:chOff x="2701643" y="1771178"/>
                <a:chExt cx="2061787" cy="727163"/>
              </a:xfrm>
            </p:grpSpPr>
            <p:grpSp>
              <p:nvGrpSpPr>
                <p:cNvPr id="857" name="Google Shape;857;p9"/>
                <p:cNvGrpSpPr/>
                <p:nvPr/>
              </p:nvGrpSpPr>
              <p:grpSpPr>
                <a:xfrm flipH="1" rot="10800000">
                  <a:off x="2701643" y="1771178"/>
                  <a:ext cx="1651305" cy="347400"/>
                  <a:chOff x="6956327" y="-339995"/>
                  <a:chExt cx="1650975" cy="347400"/>
                </a:xfrm>
              </p:grpSpPr>
              <p:sp>
                <p:nvSpPr>
                  <p:cNvPr id="858" name="Google Shape;858;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859" name="Google Shape;859;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60" name="Google Shape;860;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861" name="Google Shape;861;p9"/>
                <p:cNvGrpSpPr/>
                <p:nvPr/>
              </p:nvGrpSpPr>
              <p:grpSpPr>
                <a:xfrm flipH="1" rot="10800000">
                  <a:off x="3101361" y="2144941"/>
                  <a:ext cx="1662069" cy="353400"/>
                  <a:chOff x="7355965" y="-719758"/>
                  <a:chExt cx="1661737" cy="353400"/>
                </a:xfrm>
              </p:grpSpPr>
              <p:sp>
                <p:nvSpPr>
                  <p:cNvPr id="862" name="Google Shape;862;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863" name="Google Shape;863;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64" name="Google Shape;864;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nvGrpSpPr>
            <p:cNvPr id="865" name="Google Shape;865;p9"/>
            <p:cNvGrpSpPr/>
            <p:nvPr/>
          </p:nvGrpSpPr>
          <p:grpSpPr>
            <a:xfrm>
              <a:off x="323986" y="134934"/>
              <a:ext cx="6837434" cy="539555"/>
              <a:chOff x="323986" y="134934"/>
              <a:chExt cx="6837434" cy="539555"/>
            </a:xfrm>
          </p:grpSpPr>
          <p:grpSp>
            <p:nvGrpSpPr>
              <p:cNvPr id="866" name="Google Shape;866;p9"/>
              <p:cNvGrpSpPr/>
              <p:nvPr/>
            </p:nvGrpSpPr>
            <p:grpSpPr>
              <a:xfrm>
                <a:off x="1381459" y="134934"/>
                <a:ext cx="1544072" cy="539555"/>
                <a:chOff x="2701643" y="1771178"/>
                <a:chExt cx="2061787" cy="727163"/>
              </a:xfrm>
            </p:grpSpPr>
            <p:grpSp>
              <p:nvGrpSpPr>
                <p:cNvPr id="867" name="Google Shape;867;p9"/>
                <p:cNvGrpSpPr/>
                <p:nvPr/>
              </p:nvGrpSpPr>
              <p:grpSpPr>
                <a:xfrm flipH="1" rot="10800000">
                  <a:off x="2701643" y="1771178"/>
                  <a:ext cx="1651305" cy="347400"/>
                  <a:chOff x="6956327" y="-339995"/>
                  <a:chExt cx="1650975" cy="347400"/>
                </a:xfrm>
              </p:grpSpPr>
              <p:sp>
                <p:nvSpPr>
                  <p:cNvPr id="868" name="Google Shape;868;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869" name="Google Shape;869;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70" name="Google Shape;870;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871" name="Google Shape;871;p9"/>
                <p:cNvGrpSpPr/>
                <p:nvPr/>
              </p:nvGrpSpPr>
              <p:grpSpPr>
                <a:xfrm flipH="1" rot="10800000">
                  <a:off x="3101361" y="2144941"/>
                  <a:ext cx="1662069" cy="353400"/>
                  <a:chOff x="7355965" y="-719758"/>
                  <a:chExt cx="1661737" cy="353400"/>
                </a:xfrm>
              </p:grpSpPr>
              <p:sp>
                <p:nvSpPr>
                  <p:cNvPr id="872" name="Google Shape;872;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873" name="Google Shape;873;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74" name="Google Shape;874;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875" name="Google Shape;875;p9"/>
              <p:cNvGrpSpPr/>
              <p:nvPr/>
            </p:nvGrpSpPr>
            <p:grpSpPr>
              <a:xfrm>
                <a:off x="2438159" y="134934"/>
                <a:ext cx="1544072" cy="539555"/>
                <a:chOff x="2701643" y="1771178"/>
                <a:chExt cx="2061787" cy="727163"/>
              </a:xfrm>
            </p:grpSpPr>
            <p:grpSp>
              <p:nvGrpSpPr>
                <p:cNvPr id="876" name="Google Shape;876;p9"/>
                <p:cNvGrpSpPr/>
                <p:nvPr/>
              </p:nvGrpSpPr>
              <p:grpSpPr>
                <a:xfrm flipH="1" rot="10800000">
                  <a:off x="2701643" y="1771178"/>
                  <a:ext cx="1651305" cy="347400"/>
                  <a:chOff x="6956327" y="-339995"/>
                  <a:chExt cx="1650975" cy="347400"/>
                </a:xfrm>
              </p:grpSpPr>
              <p:sp>
                <p:nvSpPr>
                  <p:cNvPr id="877" name="Google Shape;877;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878" name="Google Shape;878;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79" name="Google Shape;879;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880" name="Google Shape;880;p9"/>
                <p:cNvGrpSpPr/>
                <p:nvPr/>
              </p:nvGrpSpPr>
              <p:grpSpPr>
                <a:xfrm flipH="1" rot="10800000">
                  <a:off x="3101361" y="2144941"/>
                  <a:ext cx="1662069" cy="353400"/>
                  <a:chOff x="7355965" y="-719758"/>
                  <a:chExt cx="1661737" cy="353400"/>
                </a:xfrm>
              </p:grpSpPr>
              <p:sp>
                <p:nvSpPr>
                  <p:cNvPr id="881" name="Google Shape;881;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882" name="Google Shape;882;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83" name="Google Shape;883;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884" name="Google Shape;884;p9"/>
              <p:cNvGrpSpPr/>
              <p:nvPr/>
            </p:nvGrpSpPr>
            <p:grpSpPr>
              <a:xfrm>
                <a:off x="3495632" y="134934"/>
                <a:ext cx="1544072" cy="539555"/>
                <a:chOff x="2701643" y="1771178"/>
                <a:chExt cx="2061787" cy="727163"/>
              </a:xfrm>
            </p:grpSpPr>
            <p:grpSp>
              <p:nvGrpSpPr>
                <p:cNvPr id="885" name="Google Shape;885;p9"/>
                <p:cNvGrpSpPr/>
                <p:nvPr/>
              </p:nvGrpSpPr>
              <p:grpSpPr>
                <a:xfrm flipH="1" rot="10800000">
                  <a:off x="2701643" y="1771178"/>
                  <a:ext cx="1651305" cy="347400"/>
                  <a:chOff x="6956327" y="-339995"/>
                  <a:chExt cx="1650975" cy="347400"/>
                </a:xfrm>
              </p:grpSpPr>
              <p:sp>
                <p:nvSpPr>
                  <p:cNvPr id="886" name="Google Shape;886;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887" name="Google Shape;887;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88" name="Google Shape;888;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889" name="Google Shape;889;p9"/>
                <p:cNvGrpSpPr/>
                <p:nvPr/>
              </p:nvGrpSpPr>
              <p:grpSpPr>
                <a:xfrm flipH="1" rot="10800000">
                  <a:off x="3101361" y="2144941"/>
                  <a:ext cx="1662069" cy="353400"/>
                  <a:chOff x="7355965" y="-719758"/>
                  <a:chExt cx="1661737" cy="353400"/>
                </a:xfrm>
              </p:grpSpPr>
              <p:sp>
                <p:nvSpPr>
                  <p:cNvPr id="890" name="Google Shape;890;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891" name="Google Shape;891;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92" name="Google Shape;892;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893" name="Google Shape;893;p9"/>
              <p:cNvGrpSpPr/>
              <p:nvPr/>
            </p:nvGrpSpPr>
            <p:grpSpPr>
              <a:xfrm>
                <a:off x="4550548" y="134934"/>
                <a:ext cx="1544072" cy="539555"/>
                <a:chOff x="2701643" y="1771178"/>
                <a:chExt cx="2061787" cy="727163"/>
              </a:xfrm>
            </p:grpSpPr>
            <p:grpSp>
              <p:nvGrpSpPr>
                <p:cNvPr id="894" name="Google Shape;894;p9"/>
                <p:cNvGrpSpPr/>
                <p:nvPr/>
              </p:nvGrpSpPr>
              <p:grpSpPr>
                <a:xfrm flipH="1" rot="10800000">
                  <a:off x="2701643" y="1771178"/>
                  <a:ext cx="1651305" cy="347400"/>
                  <a:chOff x="6956327" y="-339995"/>
                  <a:chExt cx="1650975" cy="347400"/>
                </a:xfrm>
              </p:grpSpPr>
              <p:sp>
                <p:nvSpPr>
                  <p:cNvPr id="895" name="Google Shape;895;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896" name="Google Shape;896;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97" name="Google Shape;897;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898" name="Google Shape;898;p9"/>
                <p:cNvGrpSpPr/>
                <p:nvPr/>
              </p:nvGrpSpPr>
              <p:grpSpPr>
                <a:xfrm flipH="1" rot="10800000">
                  <a:off x="3101361" y="2144941"/>
                  <a:ext cx="1662069" cy="353400"/>
                  <a:chOff x="7355965" y="-719758"/>
                  <a:chExt cx="1661737" cy="353400"/>
                </a:xfrm>
              </p:grpSpPr>
              <p:sp>
                <p:nvSpPr>
                  <p:cNvPr id="899" name="Google Shape;899;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900" name="Google Shape;900;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01" name="Google Shape;901;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902" name="Google Shape;902;p9"/>
              <p:cNvGrpSpPr/>
              <p:nvPr/>
            </p:nvGrpSpPr>
            <p:grpSpPr>
              <a:xfrm>
                <a:off x="323986" y="134934"/>
                <a:ext cx="1544072" cy="539555"/>
                <a:chOff x="2701643" y="1771178"/>
                <a:chExt cx="2061787" cy="727163"/>
              </a:xfrm>
            </p:grpSpPr>
            <p:grpSp>
              <p:nvGrpSpPr>
                <p:cNvPr id="903" name="Google Shape;903;p9"/>
                <p:cNvGrpSpPr/>
                <p:nvPr/>
              </p:nvGrpSpPr>
              <p:grpSpPr>
                <a:xfrm flipH="1" rot="10800000">
                  <a:off x="2701643" y="1771178"/>
                  <a:ext cx="1651305" cy="347400"/>
                  <a:chOff x="6956327" y="-339995"/>
                  <a:chExt cx="1650975" cy="347400"/>
                </a:xfrm>
              </p:grpSpPr>
              <p:sp>
                <p:nvSpPr>
                  <p:cNvPr id="904" name="Google Shape;904;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905" name="Google Shape;905;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06" name="Google Shape;906;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907" name="Google Shape;907;p9"/>
                <p:cNvGrpSpPr/>
                <p:nvPr/>
              </p:nvGrpSpPr>
              <p:grpSpPr>
                <a:xfrm flipH="1" rot="10800000">
                  <a:off x="3101361" y="2144941"/>
                  <a:ext cx="1662069" cy="353400"/>
                  <a:chOff x="7355965" y="-719758"/>
                  <a:chExt cx="1661737" cy="353400"/>
                </a:xfrm>
              </p:grpSpPr>
              <p:sp>
                <p:nvSpPr>
                  <p:cNvPr id="908" name="Google Shape;908;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909" name="Google Shape;909;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10" name="Google Shape;910;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911" name="Google Shape;911;p9"/>
              <p:cNvGrpSpPr/>
              <p:nvPr/>
            </p:nvGrpSpPr>
            <p:grpSpPr>
              <a:xfrm>
                <a:off x="5617348" y="134934"/>
                <a:ext cx="1544072" cy="539555"/>
                <a:chOff x="2701643" y="1771178"/>
                <a:chExt cx="2061787" cy="727163"/>
              </a:xfrm>
            </p:grpSpPr>
            <p:grpSp>
              <p:nvGrpSpPr>
                <p:cNvPr id="912" name="Google Shape;912;p9"/>
                <p:cNvGrpSpPr/>
                <p:nvPr/>
              </p:nvGrpSpPr>
              <p:grpSpPr>
                <a:xfrm flipH="1" rot="10800000">
                  <a:off x="2701643" y="1771178"/>
                  <a:ext cx="1651305" cy="347400"/>
                  <a:chOff x="6956327" y="-339995"/>
                  <a:chExt cx="1650975" cy="347400"/>
                </a:xfrm>
              </p:grpSpPr>
              <p:sp>
                <p:nvSpPr>
                  <p:cNvPr id="913" name="Google Shape;913;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914" name="Google Shape;914;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15" name="Google Shape;915;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916" name="Google Shape;916;p9"/>
                <p:cNvGrpSpPr/>
                <p:nvPr/>
              </p:nvGrpSpPr>
              <p:grpSpPr>
                <a:xfrm flipH="1" rot="10800000">
                  <a:off x="3101361" y="2144941"/>
                  <a:ext cx="1662069" cy="353400"/>
                  <a:chOff x="7355965" y="-719758"/>
                  <a:chExt cx="1661737" cy="353400"/>
                </a:xfrm>
              </p:grpSpPr>
              <p:sp>
                <p:nvSpPr>
                  <p:cNvPr id="917" name="Google Shape;917;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918" name="Google Shape;918;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19" name="Google Shape;919;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grpSp>
        <p:nvGrpSpPr>
          <p:cNvPr id="920" name="Google Shape;920;p9"/>
          <p:cNvGrpSpPr/>
          <p:nvPr/>
        </p:nvGrpSpPr>
        <p:grpSpPr>
          <a:xfrm flipH="1">
            <a:off x="7834440" y="3698610"/>
            <a:ext cx="3111339" cy="106991"/>
            <a:chOff x="1718953" y="1506072"/>
            <a:chExt cx="12695886" cy="436580"/>
          </a:xfrm>
        </p:grpSpPr>
        <p:grpSp>
          <p:nvGrpSpPr>
            <p:cNvPr id="921" name="Google Shape;921;p9"/>
            <p:cNvGrpSpPr/>
            <p:nvPr/>
          </p:nvGrpSpPr>
          <p:grpSpPr>
            <a:xfrm>
              <a:off x="1718953" y="1506072"/>
              <a:ext cx="6406997" cy="436580"/>
              <a:chOff x="1689188" y="1476306"/>
              <a:chExt cx="6406997" cy="436580"/>
            </a:xfrm>
          </p:grpSpPr>
          <p:grpSp>
            <p:nvGrpSpPr>
              <p:cNvPr id="922" name="Google Shape;922;p9"/>
              <p:cNvGrpSpPr/>
              <p:nvPr/>
            </p:nvGrpSpPr>
            <p:grpSpPr>
              <a:xfrm flipH="1" rot="10800000">
                <a:off x="2583059" y="1476306"/>
                <a:ext cx="373368" cy="173891"/>
                <a:chOff x="6878028" y="829343"/>
                <a:chExt cx="496500" cy="231300"/>
              </a:xfrm>
            </p:grpSpPr>
            <p:sp>
              <p:nvSpPr>
                <p:cNvPr id="923" name="Google Shape;923;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24" name="Google Shape;924;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25" name="Google Shape;925;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926" name="Google Shape;926;p9"/>
              <p:cNvGrpSpPr/>
              <p:nvPr/>
            </p:nvGrpSpPr>
            <p:grpSpPr>
              <a:xfrm flipH="1" rot="10800000">
                <a:off x="3029994" y="1476306"/>
                <a:ext cx="373368" cy="173891"/>
                <a:chOff x="6878028" y="829343"/>
                <a:chExt cx="496500" cy="231300"/>
              </a:xfrm>
            </p:grpSpPr>
            <p:sp>
              <p:nvSpPr>
                <p:cNvPr id="927" name="Google Shape;927;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28" name="Google Shape;928;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29" name="Google Shape;929;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930" name="Google Shape;930;p9"/>
              <p:cNvGrpSpPr/>
              <p:nvPr/>
            </p:nvGrpSpPr>
            <p:grpSpPr>
              <a:xfrm flipH="1" rot="10800000">
                <a:off x="2806526" y="1738995"/>
                <a:ext cx="373368" cy="173891"/>
                <a:chOff x="6878028" y="829343"/>
                <a:chExt cx="496500" cy="231300"/>
              </a:xfrm>
            </p:grpSpPr>
            <p:sp>
              <p:nvSpPr>
                <p:cNvPr id="931" name="Google Shape;931;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32" name="Google Shape;932;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33" name="Google Shape;933;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934" name="Google Shape;934;p9"/>
              <p:cNvGrpSpPr/>
              <p:nvPr/>
            </p:nvGrpSpPr>
            <p:grpSpPr>
              <a:xfrm flipH="1" rot="10800000">
                <a:off x="3253462" y="1738995"/>
                <a:ext cx="373368" cy="173891"/>
                <a:chOff x="6878028" y="829343"/>
                <a:chExt cx="496500" cy="231300"/>
              </a:xfrm>
            </p:grpSpPr>
            <p:sp>
              <p:nvSpPr>
                <p:cNvPr id="935" name="Google Shape;935;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36" name="Google Shape;936;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37" name="Google Shape;937;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938" name="Google Shape;938;p9"/>
              <p:cNvGrpSpPr/>
              <p:nvPr/>
            </p:nvGrpSpPr>
            <p:grpSpPr>
              <a:xfrm flipH="1" rot="10800000">
                <a:off x="3476930" y="1476306"/>
                <a:ext cx="373368" cy="173891"/>
                <a:chOff x="6878028" y="829343"/>
                <a:chExt cx="496500" cy="231300"/>
              </a:xfrm>
            </p:grpSpPr>
            <p:sp>
              <p:nvSpPr>
                <p:cNvPr id="939" name="Google Shape;939;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40" name="Google Shape;940;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41" name="Google Shape;941;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942" name="Google Shape;942;p9"/>
              <p:cNvGrpSpPr/>
              <p:nvPr/>
            </p:nvGrpSpPr>
            <p:grpSpPr>
              <a:xfrm flipH="1" rot="10800000">
                <a:off x="3923865" y="1476306"/>
                <a:ext cx="373368" cy="173891"/>
                <a:chOff x="6878028" y="829343"/>
                <a:chExt cx="496500" cy="231300"/>
              </a:xfrm>
            </p:grpSpPr>
            <p:sp>
              <p:nvSpPr>
                <p:cNvPr id="943" name="Google Shape;943;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44" name="Google Shape;944;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45" name="Google Shape;945;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946" name="Google Shape;946;p9"/>
              <p:cNvGrpSpPr/>
              <p:nvPr/>
            </p:nvGrpSpPr>
            <p:grpSpPr>
              <a:xfrm flipH="1" rot="10800000">
                <a:off x="3700397" y="1738995"/>
                <a:ext cx="373368" cy="173891"/>
                <a:chOff x="6878028" y="829343"/>
                <a:chExt cx="496500" cy="231300"/>
              </a:xfrm>
            </p:grpSpPr>
            <p:sp>
              <p:nvSpPr>
                <p:cNvPr id="947" name="Google Shape;947;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48" name="Google Shape;948;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49" name="Google Shape;949;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950" name="Google Shape;950;p9"/>
              <p:cNvGrpSpPr/>
              <p:nvPr/>
            </p:nvGrpSpPr>
            <p:grpSpPr>
              <a:xfrm flipH="1" rot="10800000">
                <a:off x="4147333" y="1738995"/>
                <a:ext cx="373368" cy="173891"/>
                <a:chOff x="6878028" y="829343"/>
                <a:chExt cx="496500" cy="231300"/>
              </a:xfrm>
            </p:grpSpPr>
            <p:sp>
              <p:nvSpPr>
                <p:cNvPr id="951" name="Google Shape;951;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52" name="Google Shape;952;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53" name="Google Shape;953;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954" name="Google Shape;954;p9"/>
              <p:cNvGrpSpPr/>
              <p:nvPr/>
            </p:nvGrpSpPr>
            <p:grpSpPr>
              <a:xfrm flipH="1" rot="10800000">
                <a:off x="4370801" y="1476306"/>
                <a:ext cx="373368" cy="173891"/>
                <a:chOff x="6878028" y="829343"/>
                <a:chExt cx="496500" cy="231300"/>
              </a:xfrm>
            </p:grpSpPr>
            <p:sp>
              <p:nvSpPr>
                <p:cNvPr id="955" name="Google Shape;955;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56" name="Google Shape;956;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57" name="Google Shape;957;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958" name="Google Shape;958;p9"/>
              <p:cNvGrpSpPr/>
              <p:nvPr/>
            </p:nvGrpSpPr>
            <p:grpSpPr>
              <a:xfrm flipH="1" rot="10800000">
                <a:off x="4817736" y="1476306"/>
                <a:ext cx="373368" cy="173891"/>
                <a:chOff x="6878028" y="829343"/>
                <a:chExt cx="496500" cy="231300"/>
              </a:xfrm>
            </p:grpSpPr>
            <p:sp>
              <p:nvSpPr>
                <p:cNvPr id="959" name="Google Shape;959;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60" name="Google Shape;960;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61" name="Google Shape;961;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962" name="Google Shape;962;p9"/>
              <p:cNvGrpSpPr/>
              <p:nvPr/>
            </p:nvGrpSpPr>
            <p:grpSpPr>
              <a:xfrm flipH="1" rot="10800000">
                <a:off x="4594268" y="1738995"/>
                <a:ext cx="373368" cy="173891"/>
                <a:chOff x="6878028" y="829343"/>
                <a:chExt cx="496500" cy="231300"/>
              </a:xfrm>
            </p:grpSpPr>
            <p:sp>
              <p:nvSpPr>
                <p:cNvPr id="963" name="Google Shape;963;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64" name="Google Shape;964;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65" name="Google Shape;965;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966" name="Google Shape;966;p9"/>
              <p:cNvGrpSpPr/>
              <p:nvPr/>
            </p:nvGrpSpPr>
            <p:grpSpPr>
              <a:xfrm flipH="1" rot="10800000">
                <a:off x="5041204" y="1738995"/>
                <a:ext cx="373368" cy="173891"/>
                <a:chOff x="6878028" y="829343"/>
                <a:chExt cx="496500" cy="231300"/>
              </a:xfrm>
            </p:grpSpPr>
            <p:sp>
              <p:nvSpPr>
                <p:cNvPr id="967" name="Google Shape;967;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68" name="Google Shape;968;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69" name="Google Shape;969;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970" name="Google Shape;970;p9"/>
              <p:cNvGrpSpPr/>
              <p:nvPr/>
            </p:nvGrpSpPr>
            <p:grpSpPr>
              <a:xfrm flipH="1" rot="10800000">
                <a:off x="5264672" y="1476306"/>
                <a:ext cx="373368" cy="173891"/>
                <a:chOff x="6878028" y="829343"/>
                <a:chExt cx="496500" cy="231300"/>
              </a:xfrm>
            </p:grpSpPr>
            <p:sp>
              <p:nvSpPr>
                <p:cNvPr id="971" name="Google Shape;971;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72" name="Google Shape;972;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73" name="Google Shape;973;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974" name="Google Shape;974;p9"/>
              <p:cNvGrpSpPr/>
              <p:nvPr/>
            </p:nvGrpSpPr>
            <p:grpSpPr>
              <a:xfrm flipH="1" rot="10800000">
                <a:off x="5711607" y="1476306"/>
                <a:ext cx="373368" cy="173891"/>
                <a:chOff x="6878028" y="829343"/>
                <a:chExt cx="496500" cy="231300"/>
              </a:xfrm>
            </p:grpSpPr>
            <p:sp>
              <p:nvSpPr>
                <p:cNvPr id="975" name="Google Shape;975;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76" name="Google Shape;976;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77" name="Google Shape;977;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978" name="Google Shape;978;p9"/>
              <p:cNvGrpSpPr/>
              <p:nvPr/>
            </p:nvGrpSpPr>
            <p:grpSpPr>
              <a:xfrm flipH="1" rot="10800000">
                <a:off x="5488139" y="1738995"/>
                <a:ext cx="373368" cy="173891"/>
                <a:chOff x="6878028" y="829343"/>
                <a:chExt cx="496500" cy="231300"/>
              </a:xfrm>
            </p:grpSpPr>
            <p:sp>
              <p:nvSpPr>
                <p:cNvPr id="979" name="Google Shape;979;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80" name="Google Shape;980;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81" name="Google Shape;981;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982" name="Google Shape;982;p9"/>
              <p:cNvGrpSpPr/>
              <p:nvPr/>
            </p:nvGrpSpPr>
            <p:grpSpPr>
              <a:xfrm flipH="1" rot="10800000">
                <a:off x="5935075" y="1738995"/>
                <a:ext cx="373368" cy="173891"/>
                <a:chOff x="6878028" y="829343"/>
                <a:chExt cx="496500" cy="231300"/>
              </a:xfrm>
            </p:grpSpPr>
            <p:sp>
              <p:nvSpPr>
                <p:cNvPr id="983" name="Google Shape;983;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84" name="Google Shape;984;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85" name="Google Shape;985;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986" name="Google Shape;986;p9"/>
              <p:cNvGrpSpPr/>
              <p:nvPr/>
            </p:nvGrpSpPr>
            <p:grpSpPr>
              <a:xfrm flipH="1" rot="10800000">
                <a:off x="1689188" y="1476306"/>
                <a:ext cx="373368" cy="173891"/>
                <a:chOff x="6878028" y="829343"/>
                <a:chExt cx="496500" cy="231300"/>
              </a:xfrm>
            </p:grpSpPr>
            <p:sp>
              <p:nvSpPr>
                <p:cNvPr id="987" name="Google Shape;987;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88" name="Google Shape;988;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89" name="Google Shape;989;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990" name="Google Shape;990;p9"/>
              <p:cNvGrpSpPr/>
              <p:nvPr/>
            </p:nvGrpSpPr>
            <p:grpSpPr>
              <a:xfrm flipH="1" rot="10800000">
                <a:off x="2136123" y="1476306"/>
                <a:ext cx="373368" cy="173891"/>
                <a:chOff x="6878028" y="829343"/>
                <a:chExt cx="496500" cy="231300"/>
              </a:xfrm>
            </p:grpSpPr>
            <p:sp>
              <p:nvSpPr>
                <p:cNvPr id="991" name="Google Shape;991;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92" name="Google Shape;992;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93" name="Google Shape;993;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994" name="Google Shape;994;p9"/>
              <p:cNvGrpSpPr/>
              <p:nvPr/>
            </p:nvGrpSpPr>
            <p:grpSpPr>
              <a:xfrm flipH="1" rot="10800000">
                <a:off x="1912655" y="1738995"/>
                <a:ext cx="373368" cy="173891"/>
                <a:chOff x="6878028" y="829343"/>
                <a:chExt cx="496500" cy="231300"/>
              </a:xfrm>
            </p:grpSpPr>
            <p:sp>
              <p:nvSpPr>
                <p:cNvPr id="995" name="Google Shape;995;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96" name="Google Shape;996;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997" name="Google Shape;997;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998" name="Google Shape;998;p9"/>
              <p:cNvGrpSpPr/>
              <p:nvPr/>
            </p:nvGrpSpPr>
            <p:grpSpPr>
              <a:xfrm flipH="1" rot="10800000">
                <a:off x="2359591" y="1738995"/>
                <a:ext cx="373368" cy="173891"/>
                <a:chOff x="6878028" y="829343"/>
                <a:chExt cx="496500" cy="231300"/>
              </a:xfrm>
            </p:grpSpPr>
            <p:sp>
              <p:nvSpPr>
                <p:cNvPr id="999" name="Google Shape;999;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00" name="Google Shape;1000;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01" name="Google Shape;1001;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02" name="Google Shape;1002;p9"/>
              <p:cNvGrpSpPr/>
              <p:nvPr/>
            </p:nvGrpSpPr>
            <p:grpSpPr>
              <a:xfrm flipH="1" rot="10800000">
                <a:off x="7052414" y="1476306"/>
                <a:ext cx="373368" cy="173891"/>
                <a:chOff x="6878028" y="829343"/>
                <a:chExt cx="496500" cy="231300"/>
              </a:xfrm>
            </p:grpSpPr>
            <p:sp>
              <p:nvSpPr>
                <p:cNvPr id="1003" name="Google Shape;1003;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04" name="Google Shape;1004;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05" name="Google Shape;1005;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06" name="Google Shape;1006;p9"/>
              <p:cNvGrpSpPr/>
              <p:nvPr/>
            </p:nvGrpSpPr>
            <p:grpSpPr>
              <a:xfrm flipH="1" rot="10800000">
                <a:off x="7499349" y="1476306"/>
                <a:ext cx="373368" cy="173891"/>
                <a:chOff x="6878028" y="829343"/>
                <a:chExt cx="496500" cy="231300"/>
              </a:xfrm>
            </p:grpSpPr>
            <p:sp>
              <p:nvSpPr>
                <p:cNvPr id="1007" name="Google Shape;1007;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08" name="Google Shape;1008;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09" name="Google Shape;1009;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10" name="Google Shape;1010;p9"/>
              <p:cNvGrpSpPr/>
              <p:nvPr/>
            </p:nvGrpSpPr>
            <p:grpSpPr>
              <a:xfrm flipH="1" rot="10800000">
                <a:off x="7275881" y="1738995"/>
                <a:ext cx="373368" cy="173891"/>
                <a:chOff x="6878028" y="829343"/>
                <a:chExt cx="496500" cy="231300"/>
              </a:xfrm>
            </p:grpSpPr>
            <p:sp>
              <p:nvSpPr>
                <p:cNvPr id="1011" name="Google Shape;1011;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12" name="Google Shape;1012;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13" name="Google Shape;1013;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14" name="Google Shape;1014;p9"/>
              <p:cNvGrpSpPr/>
              <p:nvPr/>
            </p:nvGrpSpPr>
            <p:grpSpPr>
              <a:xfrm flipH="1" rot="10800000">
                <a:off x="7722817" y="1738995"/>
                <a:ext cx="373368" cy="173891"/>
                <a:chOff x="6878028" y="829343"/>
                <a:chExt cx="496500" cy="231300"/>
              </a:xfrm>
            </p:grpSpPr>
            <p:sp>
              <p:nvSpPr>
                <p:cNvPr id="1015" name="Google Shape;1015;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16" name="Google Shape;1016;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17" name="Google Shape;1017;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18" name="Google Shape;1018;p9"/>
              <p:cNvGrpSpPr/>
              <p:nvPr/>
            </p:nvGrpSpPr>
            <p:grpSpPr>
              <a:xfrm flipH="1" rot="10800000">
                <a:off x="6158543" y="1476306"/>
                <a:ext cx="373368" cy="173891"/>
                <a:chOff x="6878028" y="829343"/>
                <a:chExt cx="496500" cy="231300"/>
              </a:xfrm>
            </p:grpSpPr>
            <p:sp>
              <p:nvSpPr>
                <p:cNvPr id="1019" name="Google Shape;1019;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20" name="Google Shape;1020;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21" name="Google Shape;1021;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22" name="Google Shape;1022;p9"/>
              <p:cNvGrpSpPr/>
              <p:nvPr/>
            </p:nvGrpSpPr>
            <p:grpSpPr>
              <a:xfrm flipH="1" rot="10800000">
                <a:off x="6605478" y="1476306"/>
                <a:ext cx="373368" cy="173891"/>
                <a:chOff x="6878028" y="829343"/>
                <a:chExt cx="496500" cy="231300"/>
              </a:xfrm>
            </p:grpSpPr>
            <p:sp>
              <p:nvSpPr>
                <p:cNvPr id="1023" name="Google Shape;1023;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24" name="Google Shape;1024;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25" name="Google Shape;1025;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26" name="Google Shape;1026;p9"/>
              <p:cNvGrpSpPr/>
              <p:nvPr/>
            </p:nvGrpSpPr>
            <p:grpSpPr>
              <a:xfrm flipH="1" rot="10800000">
                <a:off x="6382010" y="1738995"/>
                <a:ext cx="373368" cy="173891"/>
                <a:chOff x="6878028" y="829343"/>
                <a:chExt cx="496500" cy="231300"/>
              </a:xfrm>
            </p:grpSpPr>
            <p:sp>
              <p:nvSpPr>
                <p:cNvPr id="1027" name="Google Shape;1027;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28" name="Google Shape;1028;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29" name="Google Shape;1029;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30" name="Google Shape;1030;p9"/>
              <p:cNvGrpSpPr/>
              <p:nvPr/>
            </p:nvGrpSpPr>
            <p:grpSpPr>
              <a:xfrm flipH="1" rot="10800000">
                <a:off x="6828946" y="1738995"/>
                <a:ext cx="373368" cy="173891"/>
                <a:chOff x="6878028" y="829343"/>
                <a:chExt cx="496500" cy="231300"/>
              </a:xfrm>
            </p:grpSpPr>
            <p:sp>
              <p:nvSpPr>
                <p:cNvPr id="1031" name="Google Shape;1031;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32" name="Google Shape;1032;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33" name="Google Shape;1033;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34" name="Google Shape;1034;p9"/>
              <p:cNvGrpSpPr/>
              <p:nvPr/>
            </p:nvGrpSpPr>
            <p:grpSpPr>
              <a:xfrm flipH="1" rot="10800000">
                <a:off x="2583059" y="1476306"/>
                <a:ext cx="373368" cy="173891"/>
                <a:chOff x="6878028" y="829343"/>
                <a:chExt cx="496500" cy="231300"/>
              </a:xfrm>
            </p:grpSpPr>
            <p:sp>
              <p:nvSpPr>
                <p:cNvPr id="1035" name="Google Shape;1035;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36" name="Google Shape;1036;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37" name="Google Shape;1037;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38" name="Google Shape;1038;p9"/>
              <p:cNvGrpSpPr/>
              <p:nvPr/>
            </p:nvGrpSpPr>
            <p:grpSpPr>
              <a:xfrm flipH="1" rot="10800000">
                <a:off x="3029994" y="1476306"/>
                <a:ext cx="373368" cy="173891"/>
                <a:chOff x="6878028" y="829343"/>
                <a:chExt cx="496500" cy="231300"/>
              </a:xfrm>
            </p:grpSpPr>
            <p:sp>
              <p:nvSpPr>
                <p:cNvPr id="1039" name="Google Shape;1039;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40" name="Google Shape;1040;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41" name="Google Shape;1041;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42" name="Google Shape;1042;p9"/>
              <p:cNvGrpSpPr/>
              <p:nvPr/>
            </p:nvGrpSpPr>
            <p:grpSpPr>
              <a:xfrm flipH="1" rot="10800000">
                <a:off x="2806526" y="1738995"/>
                <a:ext cx="373368" cy="173891"/>
                <a:chOff x="6878028" y="829343"/>
                <a:chExt cx="496500" cy="231300"/>
              </a:xfrm>
            </p:grpSpPr>
            <p:sp>
              <p:nvSpPr>
                <p:cNvPr id="1043" name="Google Shape;1043;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44" name="Google Shape;1044;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45" name="Google Shape;1045;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46" name="Google Shape;1046;p9"/>
              <p:cNvGrpSpPr/>
              <p:nvPr/>
            </p:nvGrpSpPr>
            <p:grpSpPr>
              <a:xfrm flipH="1" rot="10800000">
                <a:off x="3253462" y="1738995"/>
                <a:ext cx="373368" cy="173891"/>
                <a:chOff x="6878028" y="829343"/>
                <a:chExt cx="496500" cy="231300"/>
              </a:xfrm>
            </p:grpSpPr>
            <p:sp>
              <p:nvSpPr>
                <p:cNvPr id="1047" name="Google Shape;1047;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48" name="Google Shape;1048;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49" name="Google Shape;1049;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50" name="Google Shape;1050;p9"/>
              <p:cNvGrpSpPr/>
              <p:nvPr/>
            </p:nvGrpSpPr>
            <p:grpSpPr>
              <a:xfrm flipH="1" rot="10800000">
                <a:off x="3476930" y="1476306"/>
                <a:ext cx="373368" cy="173891"/>
                <a:chOff x="6878028" y="829343"/>
                <a:chExt cx="496500" cy="231300"/>
              </a:xfrm>
            </p:grpSpPr>
            <p:sp>
              <p:nvSpPr>
                <p:cNvPr id="1051" name="Google Shape;1051;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52" name="Google Shape;1052;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53" name="Google Shape;1053;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54" name="Google Shape;1054;p9"/>
              <p:cNvGrpSpPr/>
              <p:nvPr/>
            </p:nvGrpSpPr>
            <p:grpSpPr>
              <a:xfrm flipH="1" rot="10800000">
                <a:off x="3923865" y="1476306"/>
                <a:ext cx="373368" cy="173891"/>
                <a:chOff x="6878028" y="829343"/>
                <a:chExt cx="496500" cy="231300"/>
              </a:xfrm>
            </p:grpSpPr>
            <p:sp>
              <p:nvSpPr>
                <p:cNvPr id="1055" name="Google Shape;1055;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56" name="Google Shape;1056;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57" name="Google Shape;1057;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58" name="Google Shape;1058;p9"/>
              <p:cNvGrpSpPr/>
              <p:nvPr/>
            </p:nvGrpSpPr>
            <p:grpSpPr>
              <a:xfrm flipH="1" rot="10800000">
                <a:off x="3700397" y="1738995"/>
                <a:ext cx="373368" cy="173891"/>
                <a:chOff x="6878028" y="829343"/>
                <a:chExt cx="496500" cy="231300"/>
              </a:xfrm>
            </p:grpSpPr>
            <p:sp>
              <p:nvSpPr>
                <p:cNvPr id="1059" name="Google Shape;1059;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60" name="Google Shape;1060;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61" name="Google Shape;1061;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62" name="Google Shape;1062;p9"/>
              <p:cNvGrpSpPr/>
              <p:nvPr/>
            </p:nvGrpSpPr>
            <p:grpSpPr>
              <a:xfrm flipH="1" rot="10800000">
                <a:off x="4147333" y="1738995"/>
                <a:ext cx="373368" cy="173891"/>
                <a:chOff x="6878028" y="829343"/>
                <a:chExt cx="496500" cy="231300"/>
              </a:xfrm>
            </p:grpSpPr>
            <p:sp>
              <p:nvSpPr>
                <p:cNvPr id="1063" name="Google Shape;1063;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64" name="Google Shape;1064;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65" name="Google Shape;1065;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66" name="Google Shape;1066;p9"/>
              <p:cNvGrpSpPr/>
              <p:nvPr/>
            </p:nvGrpSpPr>
            <p:grpSpPr>
              <a:xfrm flipH="1" rot="10800000">
                <a:off x="4370801" y="1476306"/>
                <a:ext cx="373368" cy="173891"/>
                <a:chOff x="6878028" y="829343"/>
                <a:chExt cx="496500" cy="231300"/>
              </a:xfrm>
            </p:grpSpPr>
            <p:sp>
              <p:nvSpPr>
                <p:cNvPr id="1067" name="Google Shape;1067;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68" name="Google Shape;1068;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69" name="Google Shape;1069;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70" name="Google Shape;1070;p9"/>
              <p:cNvGrpSpPr/>
              <p:nvPr/>
            </p:nvGrpSpPr>
            <p:grpSpPr>
              <a:xfrm flipH="1" rot="10800000">
                <a:off x="4817736" y="1476306"/>
                <a:ext cx="373368" cy="173891"/>
                <a:chOff x="6878028" y="829343"/>
                <a:chExt cx="496500" cy="231300"/>
              </a:xfrm>
            </p:grpSpPr>
            <p:sp>
              <p:nvSpPr>
                <p:cNvPr id="1071" name="Google Shape;1071;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72" name="Google Shape;1072;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73" name="Google Shape;1073;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74" name="Google Shape;1074;p9"/>
              <p:cNvGrpSpPr/>
              <p:nvPr/>
            </p:nvGrpSpPr>
            <p:grpSpPr>
              <a:xfrm flipH="1" rot="10800000">
                <a:off x="4594268" y="1738995"/>
                <a:ext cx="373368" cy="173891"/>
                <a:chOff x="6878028" y="829343"/>
                <a:chExt cx="496500" cy="231300"/>
              </a:xfrm>
            </p:grpSpPr>
            <p:sp>
              <p:nvSpPr>
                <p:cNvPr id="1075" name="Google Shape;1075;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76" name="Google Shape;1076;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77" name="Google Shape;1077;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78" name="Google Shape;1078;p9"/>
              <p:cNvGrpSpPr/>
              <p:nvPr/>
            </p:nvGrpSpPr>
            <p:grpSpPr>
              <a:xfrm flipH="1" rot="10800000">
                <a:off x="5041204" y="1738995"/>
                <a:ext cx="373368" cy="173891"/>
                <a:chOff x="6878028" y="829343"/>
                <a:chExt cx="496500" cy="231300"/>
              </a:xfrm>
            </p:grpSpPr>
            <p:sp>
              <p:nvSpPr>
                <p:cNvPr id="1079" name="Google Shape;1079;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80" name="Google Shape;1080;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81" name="Google Shape;1081;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82" name="Google Shape;1082;p9"/>
              <p:cNvGrpSpPr/>
              <p:nvPr/>
            </p:nvGrpSpPr>
            <p:grpSpPr>
              <a:xfrm flipH="1" rot="10800000">
                <a:off x="5264672" y="1476306"/>
                <a:ext cx="373368" cy="173891"/>
                <a:chOff x="6878028" y="829343"/>
                <a:chExt cx="496500" cy="231300"/>
              </a:xfrm>
            </p:grpSpPr>
            <p:sp>
              <p:nvSpPr>
                <p:cNvPr id="1083" name="Google Shape;1083;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84" name="Google Shape;1084;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85" name="Google Shape;1085;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86" name="Google Shape;1086;p9"/>
              <p:cNvGrpSpPr/>
              <p:nvPr/>
            </p:nvGrpSpPr>
            <p:grpSpPr>
              <a:xfrm flipH="1" rot="10800000">
                <a:off x="5711607" y="1476306"/>
                <a:ext cx="373368" cy="173891"/>
                <a:chOff x="6878028" y="829343"/>
                <a:chExt cx="496500" cy="231300"/>
              </a:xfrm>
            </p:grpSpPr>
            <p:sp>
              <p:nvSpPr>
                <p:cNvPr id="1087" name="Google Shape;1087;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88" name="Google Shape;1088;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89" name="Google Shape;1089;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90" name="Google Shape;1090;p9"/>
              <p:cNvGrpSpPr/>
              <p:nvPr/>
            </p:nvGrpSpPr>
            <p:grpSpPr>
              <a:xfrm flipH="1" rot="10800000">
                <a:off x="5488139" y="1738995"/>
                <a:ext cx="373368" cy="173891"/>
                <a:chOff x="6878028" y="829343"/>
                <a:chExt cx="496500" cy="231300"/>
              </a:xfrm>
            </p:grpSpPr>
            <p:sp>
              <p:nvSpPr>
                <p:cNvPr id="1091" name="Google Shape;1091;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92" name="Google Shape;1092;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93" name="Google Shape;1093;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94" name="Google Shape;1094;p9"/>
              <p:cNvGrpSpPr/>
              <p:nvPr/>
            </p:nvGrpSpPr>
            <p:grpSpPr>
              <a:xfrm flipH="1" rot="10800000">
                <a:off x="5935075" y="1738995"/>
                <a:ext cx="373368" cy="173891"/>
                <a:chOff x="6878028" y="829343"/>
                <a:chExt cx="496500" cy="231300"/>
              </a:xfrm>
            </p:grpSpPr>
            <p:sp>
              <p:nvSpPr>
                <p:cNvPr id="1095" name="Google Shape;1095;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96" name="Google Shape;1096;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097" name="Google Shape;1097;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098" name="Google Shape;1098;p9"/>
              <p:cNvGrpSpPr/>
              <p:nvPr/>
            </p:nvGrpSpPr>
            <p:grpSpPr>
              <a:xfrm flipH="1" rot="10800000">
                <a:off x="1689188" y="1476306"/>
                <a:ext cx="373368" cy="173891"/>
                <a:chOff x="6878028" y="829343"/>
                <a:chExt cx="496500" cy="231300"/>
              </a:xfrm>
            </p:grpSpPr>
            <p:sp>
              <p:nvSpPr>
                <p:cNvPr id="1099" name="Google Shape;1099;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00" name="Google Shape;1100;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01" name="Google Shape;1101;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02" name="Google Shape;1102;p9"/>
              <p:cNvGrpSpPr/>
              <p:nvPr/>
            </p:nvGrpSpPr>
            <p:grpSpPr>
              <a:xfrm flipH="1" rot="10800000">
                <a:off x="2136123" y="1476306"/>
                <a:ext cx="373368" cy="173891"/>
                <a:chOff x="6878028" y="829343"/>
                <a:chExt cx="496500" cy="231300"/>
              </a:xfrm>
            </p:grpSpPr>
            <p:sp>
              <p:nvSpPr>
                <p:cNvPr id="1103" name="Google Shape;1103;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04" name="Google Shape;1104;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05" name="Google Shape;1105;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06" name="Google Shape;1106;p9"/>
              <p:cNvGrpSpPr/>
              <p:nvPr/>
            </p:nvGrpSpPr>
            <p:grpSpPr>
              <a:xfrm flipH="1" rot="10800000">
                <a:off x="1912655" y="1738995"/>
                <a:ext cx="373368" cy="173891"/>
                <a:chOff x="6878028" y="829343"/>
                <a:chExt cx="496500" cy="231300"/>
              </a:xfrm>
            </p:grpSpPr>
            <p:sp>
              <p:nvSpPr>
                <p:cNvPr id="1107" name="Google Shape;1107;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08" name="Google Shape;1108;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09" name="Google Shape;1109;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10" name="Google Shape;1110;p9"/>
              <p:cNvGrpSpPr/>
              <p:nvPr/>
            </p:nvGrpSpPr>
            <p:grpSpPr>
              <a:xfrm flipH="1" rot="10800000">
                <a:off x="2359591" y="1738995"/>
                <a:ext cx="373368" cy="173891"/>
                <a:chOff x="6878028" y="829343"/>
                <a:chExt cx="496500" cy="231300"/>
              </a:xfrm>
            </p:grpSpPr>
            <p:sp>
              <p:nvSpPr>
                <p:cNvPr id="1111" name="Google Shape;1111;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12" name="Google Shape;1112;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13" name="Google Shape;1113;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14" name="Google Shape;1114;p9"/>
              <p:cNvGrpSpPr/>
              <p:nvPr/>
            </p:nvGrpSpPr>
            <p:grpSpPr>
              <a:xfrm flipH="1" rot="10800000">
                <a:off x="7052414" y="1476306"/>
                <a:ext cx="373368" cy="173891"/>
                <a:chOff x="6878028" y="829343"/>
                <a:chExt cx="496500" cy="231300"/>
              </a:xfrm>
            </p:grpSpPr>
            <p:sp>
              <p:nvSpPr>
                <p:cNvPr id="1115" name="Google Shape;1115;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16" name="Google Shape;1116;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17" name="Google Shape;1117;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18" name="Google Shape;1118;p9"/>
              <p:cNvGrpSpPr/>
              <p:nvPr/>
            </p:nvGrpSpPr>
            <p:grpSpPr>
              <a:xfrm flipH="1" rot="10800000">
                <a:off x="7499349" y="1476306"/>
                <a:ext cx="373368" cy="173891"/>
                <a:chOff x="6878028" y="829343"/>
                <a:chExt cx="496500" cy="231300"/>
              </a:xfrm>
            </p:grpSpPr>
            <p:sp>
              <p:nvSpPr>
                <p:cNvPr id="1119" name="Google Shape;1119;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20" name="Google Shape;1120;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21" name="Google Shape;1121;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22" name="Google Shape;1122;p9"/>
              <p:cNvGrpSpPr/>
              <p:nvPr/>
            </p:nvGrpSpPr>
            <p:grpSpPr>
              <a:xfrm flipH="1" rot="10800000">
                <a:off x="7275881" y="1738995"/>
                <a:ext cx="373368" cy="173891"/>
                <a:chOff x="6878028" y="829343"/>
                <a:chExt cx="496500" cy="231300"/>
              </a:xfrm>
            </p:grpSpPr>
            <p:sp>
              <p:nvSpPr>
                <p:cNvPr id="1123" name="Google Shape;1123;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24" name="Google Shape;1124;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25" name="Google Shape;1125;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26" name="Google Shape;1126;p9"/>
              <p:cNvGrpSpPr/>
              <p:nvPr/>
            </p:nvGrpSpPr>
            <p:grpSpPr>
              <a:xfrm flipH="1" rot="10800000">
                <a:off x="7722817" y="1738995"/>
                <a:ext cx="373368" cy="173891"/>
                <a:chOff x="6878028" y="829343"/>
                <a:chExt cx="496500" cy="231300"/>
              </a:xfrm>
            </p:grpSpPr>
            <p:sp>
              <p:nvSpPr>
                <p:cNvPr id="1127" name="Google Shape;1127;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28" name="Google Shape;1128;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29" name="Google Shape;1129;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30" name="Google Shape;1130;p9"/>
              <p:cNvGrpSpPr/>
              <p:nvPr/>
            </p:nvGrpSpPr>
            <p:grpSpPr>
              <a:xfrm flipH="1" rot="10800000">
                <a:off x="6158543" y="1476306"/>
                <a:ext cx="373368" cy="173891"/>
                <a:chOff x="6878028" y="829343"/>
                <a:chExt cx="496500" cy="231300"/>
              </a:xfrm>
            </p:grpSpPr>
            <p:sp>
              <p:nvSpPr>
                <p:cNvPr id="1131" name="Google Shape;1131;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32" name="Google Shape;1132;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33" name="Google Shape;1133;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34" name="Google Shape;1134;p9"/>
              <p:cNvGrpSpPr/>
              <p:nvPr/>
            </p:nvGrpSpPr>
            <p:grpSpPr>
              <a:xfrm flipH="1" rot="10800000">
                <a:off x="6605478" y="1476306"/>
                <a:ext cx="373368" cy="173891"/>
                <a:chOff x="6878028" y="829343"/>
                <a:chExt cx="496500" cy="231300"/>
              </a:xfrm>
            </p:grpSpPr>
            <p:sp>
              <p:nvSpPr>
                <p:cNvPr id="1135" name="Google Shape;1135;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36" name="Google Shape;1136;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37" name="Google Shape;1137;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38" name="Google Shape;1138;p9"/>
              <p:cNvGrpSpPr/>
              <p:nvPr/>
            </p:nvGrpSpPr>
            <p:grpSpPr>
              <a:xfrm flipH="1" rot="10800000">
                <a:off x="6382010" y="1738995"/>
                <a:ext cx="373368" cy="173891"/>
                <a:chOff x="6878028" y="829343"/>
                <a:chExt cx="496500" cy="231300"/>
              </a:xfrm>
            </p:grpSpPr>
            <p:sp>
              <p:nvSpPr>
                <p:cNvPr id="1139" name="Google Shape;1139;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40" name="Google Shape;1140;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41" name="Google Shape;1141;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42" name="Google Shape;1142;p9"/>
              <p:cNvGrpSpPr/>
              <p:nvPr/>
            </p:nvGrpSpPr>
            <p:grpSpPr>
              <a:xfrm flipH="1" rot="10800000">
                <a:off x="6828946" y="1738995"/>
                <a:ext cx="373368" cy="173891"/>
                <a:chOff x="6878028" y="829343"/>
                <a:chExt cx="496500" cy="231300"/>
              </a:xfrm>
            </p:grpSpPr>
            <p:sp>
              <p:nvSpPr>
                <p:cNvPr id="1143" name="Google Shape;1143;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44" name="Google Shape;1144;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45" name="Google Shape;1145;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grpSp>
          <p:nvGrpSpPr>
            <p:cNvPr id="1146" name="Google Shape;1146;p9"/>
            <p:cNvGrpSpPr/>
            <p:nvPr/>
          </p:nvGrpSpPr>
          <p:grpSpPr>
            <a:xfrm>
              <a:off x="8007842" y="1506072"/>
              <a:ext cx="6406997" cy="436580"/>
              <a:chOff x="1689188" y="1476306"/>
              <a:chExt cx="6406997" cy="436580"/>
            </a:xfrm>
          </p:grpSpPr>
          <p:grpSp>
            <p:nvGrpSpPr>
              <p:cNvPr id="1147" name="Google Shape;1147;p9"/>
              <p:cNvGrpSpPr/>
              <p:nvPr/>
            </p:nvGrpSpPr>
            <p:grpSpPr>
              <a:xfrm flipH="1" rot="10800000">
                <a:off x="2583059" y="1476306"/>
                <a:ext cx="373368" cy="173891"/>
                <a:chOff x="6878028" y="829343"/>
                <a:chExt cx="496500" cy="231300"/>
              </a:xfrm>
            </p:grpSpPr>
            <p:sp>
              <p:nvSpPr>
                <p:cNvPr id="1148" name="Google Shape;1148;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49" name="Google Shape;1149;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50" name="Google Shape;1150;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51" name="Google Shape;1151;p9"/>
              <p:cNvGrpSpPr/>
              <p:nvPr/>
            </p:nvGrpSpPr>
            <p:grpSpPr>
              <a:xfrm flipH="1" rot="10800000">
                <a:off x="3029994" y="1476306"/>
                <a:ext cx="373368" cy="173891"/>
                <a:chOff x="6878028" y="829343"/>
                <a:chExt cx="496500" cy="231300"/>
              </a:xfrm>
            </p:grpSpPr>
            <p:sp>
              <p:nvSpPr>
                <p:cNvPr id="1152" name="Google Shape;1152;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53" name="Google Shape;1153;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54" name="Google Shape;1154;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55" name="Google Shape;1155;p9"/>
              <p:cNvGrpSpPr/>
              <p:nvPr/>
            </p:nvGrpSpPr>
            <p:grpSpPr>
              <a:xfrm flipH="1" rot="10800000">
                <a:off x="2806526" y="1738995"/>
                <a:ext cx="373368" cy="173891"/>
                <a:chOff x="6878028" y="829343"/>
                <a:chExt cx="496500" cy="231300"/>
              </a:xfrm>
            </p:grpSpPr>
            <p:sp>
              <p:nvSpPr>
                <p:cNvPr id="1156" name="Google Shape;1156;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57" name="Google Shape;1157;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58" name="Google Shape;1158;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59" name="Google Shape;1159;p9"/>
              <p:cNvGrpSpPr/>
              <p:nvPr/>
            </p:nvGrpSpPr>
            <p:grpSpPr>
              <a:xfrm flipH="1" rot="10800000">
                <a:off x="3253462" y="1738995"/>
                <a:ext cx="373368" cy="173891"/>
                <a:chOff x="6878028" y="829343"/>
                <a:chExt cx="496500" cy="231300"/>
              </a:xfrm>
            </p:grpSpPr>
            <p:sp>
              <p:nvSpPr>
                <p:cNvPr id="1160" name="Google Shape;1160;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61" name="Google Shape;1161;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62" name="Google Shape;1162;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63" name="Google Shape;1163;p9"/>
              <p:cNvGrpSpPr/>
              <p:nvPr/>
            </p:nvGrpSpPr>
            <p:grpSpPr>
              <a:xfrm flipH="1" rot="10800000">
                <a:off x="3476930" y="1476306"/>
                <a:ext cx="373368" cy="173891"/>
                <a:chOff x="6878028" y="829343"/>
                <a:chExt cx="496500" cy="231300"/>
              </a:xfrm>
            </p:grpSpPr>
            <p:sp>
              <p:nvSpPr>
                <p:cNvPr id="1164" name="Google Shape;1164;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65" name="Google Shape;1165;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66" name="Google Shape;1166;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67" name="Google Shape;1167;p9"/>
              <p:cNvGrpSpPr/>
              <p:nvPr/>
            </p:nvGrpSpPr>
            <p:grpSpPr>
              <a:xfrm flipH="1" rot="10800000">
                <a:off x="3923865" y="1476306"/>
                <a:ext cx="373368" cy="173891"/>
                <a:chOff x="6878028" y="829343"/>
                <a:chExt cx="496500" cy="231300"/>
              </a:xfrm>
            </p:grpSpPr>
            <p:sp>
              <p:nvSpPr>
                <p:cNvPr id="1168" name="Google Shape;1168;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69" name="Google Shape;1169;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70" name="Google Shape;1170;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71" name="Google Shape;1171;p9"/>
              <p:cNvGrpSpPr/>
              <p:nvPr/>
            </p:nvGrpSpPr>
            <p:grpSpPr>
              <a:xfrm flipH="1" rot="10800000">
                <a:off x="3700397" y="1738995"/>
                <a:ext cx="373368" cy="173891"/>
                <a:chOff x="6878028" y="829343"/>
                <a:chExt cx="496500" cy="231300"/>
              </a:xfrm>
            </p:grpSpPr>
            <p:sp>
              <p:nvSpPr>
                <p:cNvPr id="1172" name="Google Shape;1172;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73" name="Google Shape;1173;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74" name="Google Shape;1174;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75" name="Google Shape;1175;p9"/>
              <p:cNvGrpSpPr/>
              <p:nvPr/>
            </p:nvGrpSpPr>
            <p:grpSpPr>
              <a:xfrm flipH="1" rot="10800000">
                <a:off x="4147333" y="1738995"/>
                <a:ext cx="373368" cy="173891"/>
                <a:chOff x="6878028" y="829343"/>
                <a:chExt cx="496500" cy="231300"/>
              </a:xfrm>
            </p:grpSpPr>
            <p:sp>
              <p:nvSpPr>
                <p:cNvPr id="1176" name="Google Shape;1176;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77" name="Google Shape;1177;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78" name="Google Shape;1178;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79" name="Google Shape;1179;p9"/>
              <p:cNvGrpSpPr/>
              <p:nvPr/>
            </p:nvGrpSpPr>
            <p:grpSpPr>
              <a:xfrm flipH="1" rot="10800000">
                <a:off x="4370801" y="1476306"/>
                <a:ext cx="373368" cy="173891"/>
                <a:chOff x="6878028" y="829343"/>
                <a:chExt cx="496500" cy="231300"/>
              </a:xfrm>
            </p:grpSpPr>
            <p:sp>
              <p:nvSpPr>
                <p:cNvPr id="1180" name="Google Shape;1180;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81" name="Google Shape;1181;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82" name="Google Shape;1182;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83" name="Google Shape;1183;p9"/>
              <p:cNvGrpSpPr/>
              <p:nvPr/>
            </p:nvGrpSpPr>
            <p:grpSpPr>
              <a:xfrm flipH="1" rot="10800000">
                <a:off x="4817736" y="1476306"/>
                <a:ext cx="373368" cy="173891"/>
                <a:chOff x="6878028" y="829343"/>
                <a:chExt cx="496500" cy="231300"/>
              </a:xfrm>
            </p:grpSpPr>
            <p:sp>
              <p:nvSpPr>
                <p:cNvPr id="1184" name="Google Shape;1184;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85" name="Google Shape;1185;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86" name="Google Shape;1186;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87" name="Google Shape;1187;p9"/>
              <p:cNvGrpSpPr/>
              <p:nvPr/>
            </p:nvGrpSpPr>
            <p:grpSpPr>
              <a:xfrm flipH="1" rot="10800000">
                <a:off x="4594268" y="1738995"/>
                <a:ext cx="373368" cy="173891"/>
                <a:chOff x="6878028" y="829343"/>
                <a:chExt cx="496500" cy="231300"/>
              </a:xfrm>
            </p:grpSpPr>
            <p:sp>
              <p:nvSpPr>
                <p:cNvPr id="1188" name="Google Shape;1188;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89" name="Google Shape;1189;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90" name="Google Shape;1190;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91" name="Google Shape;1191;p9"/>
              <p:cNvGrpSpPr/>
              <p:nvPr/>
            </p:nvGrpSpPr>
            <p:grpSpPr>
              <a:xfrm flipH="1" rot="10800000">
                <a:off x="5041204" y="1738995"/>
                <a:ext cx="373368" cy="173891"/>
                <a:chOff x="6878028" y="829343"/>
                <a:chExt cx="496500" cy="231300"/>
              </a:xfrm>
            </p:grpSpPr>
            <p:sp>
              <p:nvSpPr>
                <p:cNvPr id="1192" name="Google Shape;1192;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93" name="Google Shape;1193;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94" name="Google Shape;1194;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95" name="Google Shape;1195;p9"/>
              <p:cNvGrpSpPr/>
              <p:nvPr/>
            </p:nvGrpSpPr>
            <p:grpSpPr>
              <a:xfrm flipH="1" rot="10800000">
                <a:off x="5264672" y="1476306"/>
                <a:ext cx="373368" cy="173891"/>
                <a:chOff x="6878028" y="829343"/>
                <a:chExt cx="496500" cy="231300"/>
              </a:xfrm>
            </p:grpSpPr>
            <p:sp>
              <p:nvSpPr>
                <p:cNvPr id="1196" name="Google Shape;1196;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97" name="Google Shape;1197;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198" name="Google Shape;1198;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199" name="Google Shape;1199;p9"/>
              <p:cNvGrpSpPr/>
              <p:nvPr/>
            </p:nvGrpSpPr>
            <p:grpSpPr>
              <a:xfrm flipH="1" rot="10800000">
                <a:off x="5711607" y="1476306"/>
                <a:ext cx="373368" cy="173891"/>
                <a:chOff x="6878028" y="829343"/>
                <a:chExt cx="496500" cy="231300"/>
              </a:xfrm>
            </p:grpSpPr>
            <p:sp>
              <p:nvSpPr>
                <p:cNvPr id="1200" name="Google Shape;1200;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01" name="Google Shape;1201;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02" name="Google Shape;1202;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03" name="Google Shape;1203;p9"/>
              <p:cNvGrpSpPr/>
              <p:nvPr/>
            </p:nvGrpSpPr>
            <p:grpSpPr>
              <a:xfrm flipH="1" rot="10800000">
                <a:off x="5488139" y="1738995"/>
                <a:ext cx="373368" cy="173891"/>
                <a:chOff x="6878028" y="829343"/>
                <a:chExt cx="496500" cy="231300"/>
              </a:xfrm>
            </p:grpSpPr>
            <p:sp>
              <p:nvSpPr>
                <p:cNvPr id="1204" name="Google Shape;1204;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05" name="Google Shape;1205;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06" name="Google Shape;1206;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07" name="Google Shape;1207;p9"/>
              <p:cNvGrpSpPr/>
              <p:nvPr/>
            </p:nvGrpSpPr>
            <p:grpSpPr>
              <a:xfrm flipH="1" rot="10800000">
                <a:off x="5935075" y="1738995"/>
                <a:ext cx="373368" cy="173891"/>
                <a:chOff x="6878028" y="829343"/>
                <a:chExt cx="496500" cy="231300"/>
              </a:xfrm>
            </p:grpSpPr>
            <p:sp>
              <p:nvSpPr>
                <p:cNvPr id="1208" name="Google Shape;1208;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09" name="Google Shape;1209;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10" name="Google Shape;1210;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11" name="Google Shape;1211;p9"/>
              <p:cNvGrpSpPr/>
              <p:nvPr/>
            </p:nvGrpSpPr>
            <p:grpSpPr>
              <a:xfrm flipH="1" rot="10800000">
                <a:off x="1689188" y="1476306"/>
                <a:ext cx="373368" cy="173891"/>
                <a:chOff x="6878028" y="829343"/>
                <a:chExt cx="496500" cy="231300"/>
              </a:xfrm>
            </p:grpSpPr>
            <p:sp>
              <p:nvSpPr>
                <p:cNvPr id="1212" name="Google Shape;1212;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13" name="Google Shape;1213;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14" name="Google Shape;1214;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15" name="Google Shape;1215;p9"/>
              <p:cNvGrpSpPr/>
              <p:nvPr/>
            </p:nvGrpSpPr>
            <p:grpSpPr>
              <a:xfrm flipH="1" rot="10800000">
                <a:off x="2136123" y="1476306"/>
                <a:ext cx="373368" cy="173891"/>
                <a:chOff x="6878028" y="829343"/>
                <a:chExt cx="496500" cy="231300"/>
              </a:xfrm>
            </p:grpSpPr>
            <p:sp>
              <p:nvSpPr>
                <p:cNvPr id="1216" name="Google Shape;1216;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17" name="Google Shape;1217;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18" name="Google Shape;1218;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19" name="Google Shape;1219;p9"/>
              <p:cNvGrpSpPr/>
              <p:nvPr/>
            </p:nvGrpSpPr>
            <p:grpSpPr>
              <a:xfrm flipH="1" rot="10800000">
                <a:off x="1912655" y="1738995"/>
                <a:ext cx="373368" cy="173891"/>
                <a:chOff x="6878028" y="829343"/>
                <a:chExt cx="496500" cy="231300"/>
              </a:xfrm>
            </p:grpSpPr>
            <p:sp>
              <p:nvSpPr>
                <p:cNvPr id="1220" name="Google Shape;1220;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21" name="Google Shape;1221;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22" name="Google Shape;1222;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23" name="Google Shape;1223;p9"/>
              <p:cNvGrpSpPr/>
              <p:nvPr/>
            </p:nvGrpSpPr>
            <p:grpSpPr>
              <a:xfrm flipH="1" rot="10800000">
                <a:off x="2359591" y="1738995"/>
                <a:ext cx="373368" cy="173891"/>
                <a:chOff x="6878028" y="829343"/>
                <a:chExt cx="496500" cy="231300"/>
              </a:xfrm>
            </p:grpSpPr>
            <p:sp>
              <p:nvSpPr>
                <p:cNvPr id="1224" name="Google Shape;1224;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25" name="Google Shape;1225;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26" name="Google Shape;1226;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27" name="Google Shape;1227;p9"/>
              <p:cNvGrpSpPr/>
              <p:nvPr/>
            </p:nvGrpSpPr>
            <p:grpSpPr>
              <a:xfrm flipH="1" rot="10800000">
                <a:off x="7052414" y="1476306"/>
                <a:ext cx="373368" cy="173891"/>
                <a:chOff x="6878028" y="829343"/>
                <a:chExt cx="496500" cy="231300"/>
              </a:xfrm>
            </p:grpSpPr>
            <p:sp>
              <p:nvSpPr>
                <p:cNvPr id="1228" name="Google Shape;1228;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29" name="Google Shape;1229;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30" name="Google Shape;1230;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31" name="Google Shape;1231;p9"/>
              <p:cNvGrpSpPr/>
              <p:nvPr/>
            </p:nvGrpSpPr>
            <p:grpSpPr>
              <a:xfrm flipH="1" rot="10800000">
                <a:off x="7499349" y="1476306"/>
                <a:ext cx="373368" cy="173891"/>
                <a:chOff x="6878028" y="829343"/>
                <a:chExt cx="496500" cy="231300"/>
              </a:xfrm>
            </p:grpSpPr>
            <p:sp>
              <p:nvSpPr>
                <p:cNvPr id="1232" name="Google Shape;1232;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33" name="Google Shape;1233;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34" name="Google Shape;1234;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35" name="Google Shape;1235;p9"/>
              <p:cNvGrpSpPr/>
              <p:nvPr/>
            </p:nvGrpSpPr>
            <p:grpSpPr>
              <a:xfrm flipH="1" rot="10800000">
                <a:off x="7275881" y="1738995"/>
                <a:ext cx="373368" cy="173891"/>
                <a:chOff x="6878028" y="829343"/>
                <a:chExt cx="496500" cy="231300"/>
              </a:xfrm>
            </p:grpSpPr>
            <p:sp>
              <p:nvSpPr>
                <p:cNvPr id="1236" name="Google Shape;1236;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37" name="Google Shape;1237;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38" name="Google Shape;1238;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39" name="Google Shape;1239;p9"/>
              <p:cNvGrpSpPr/>
              <p:nvPr/>
            </p:nvGrpSpPr>
            <p:grpSpPr>
              <a:xfrm flipH="1" rot="10800000">
                <a:off x="7722817" y="1738995"/>
                <a:ext cx="373368" cy="173891"/>
                <a:chOff x="6878028" y="829343"/>
                <a:chExt cx="496500" cy="231300"/>
              </a:xfrm>
            </p:grpSpPr>
            <p:sp>
              <p:nvSpPr>
                <p:cNvPr id="1240" name="Google Shape;1240;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41" name="Google Shape;1241;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42" name="Google Shape;1242;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43" name="Google Shape;1243;p9"/>
              <p:cNvGrpSpPr/>
              <p:nvPr/>
            </p:nvGrpSpPr>
            <p:grpSpPr>
              <a:xfrm flipH="1" rot="10800000">
                <a:off x="6158543" y="1476306"/>
                <a:ext cx="373368" cy="173891"/>
                <a:chOff x="6878028" y="829343"/>
                <a:chExt cx="496500" cy="231300"/>
              </a:xfrm>
            </p:grpSpPr>
            <p:sp>
              <p:nvSpPr>
                <p:cNvPr id="1244" name="Google Shape;1244;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45" name="Google Shape;1245;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46" name="Google Shape;1246;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47" name="Google Shape;1247;p9"/>
              <p:cNvGrpSpPr/>
              <p:nvPr/>
            </p:nvGrpSpPr>
            <p:grpSpPr>
              <a:xfrm flipH="1" rot="10800000">
                <a:off x="6605478" y="1476306"/>
                <a:ext cx="373368" cy="173891"/>
                <a:chOff x="6878028" y="829343"/>
                <a:chExt cx="496500" cy="231300"/>
              </a:xfrm>
            </p:grpSpPr>
            <p:sp>
              <p:nvSpPr>
                <p:cNvPr id="1248" name="Google Shape;1248;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49" name="Google Shape;1249;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50" name="Google Shape;1250;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51" name="Google Shape;1251;p9"/>
              <p:cNvGrpSpPr/>
              <p:nvPr/>
            </p:nvGrpSpPr>
            <p:grpSpPr>
              <a:xfrm flipH="1" rot="10800000">
                <a:off x="6382010" y="1738995"/>
                <a:ext cx="373368" cy="173891"/>
                <a:chOff x="6878028" y="829343"/>
                <a:chExt cx="496500" cy="231300"/>
              </a:xfrm>
            </p:grpSpPr>
            <p:sp>
              <p:nvSpPr>
                <p:cNvPr id="1252" name="Google Shape;1252;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53" name="Google Shape;1253;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54" name="Google Shape;1254;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55" name="Google Shape;1255;p9"/>
              <p:cNvGrpSpPr/>
              <p:nvPr/>
            </p:nvGrpSpPr>
            <p:grpSpPr>
              <a:xfrm flipH="1" rot="10800000">
                <a:off x="6828946" y="1738995"/>
                <a:ext cx="373368" cy="173891"/>
                <a:chOff x="6878028" y="829343"/>
                <a:chExt cx="496500" cy="231300"/>
              </a:xfrm>
            </p:grpSpPr>
            <p:sp>
              <p:nvSpPr>
                <p:cNvPr id="1256" name="Google Shape;1256;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57" name="Google Shape;1257;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58" name="Google Shape;1258;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59" name="Google Shape;1259;p9"/>
              <p:cNvGrpSpPr/>
              <p:nvPr/>
            </p:nvGrpSpPr>
            <p:grpSpPr>
              <a:xfrm flipH="1" rot="10800000">
                <a:off x="2583059" y="1476306"/>
                <a:ext cx="373368" cy="173891"/>
                <a:chOff x="6878028" y="829343"/>
                <a:chExt cx="496500" cy="231300"/>
              </a:xfrm>
            </p:grpSpPr>
            <p:sp>
              <p:nvSpPr>
                <p:cNvPr id="1260" name="Google Shape;1260;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61" name="Google Shape;1261;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62" name="Google Shape;1262;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63" name="Google Shape;1263;p9"/>
              <p:cNvGrpSpPr/>
              <p:nvPr/>
            </p:nvGrpSpPr>
            <p:grpSpPr>
              <a:xfrm flipH="1" rot="10800000">
                <a:off x="3029994" y="1476306"/>
                <a:ext cx="373368" cy="173891"/>
                <a:chOff x="6878028" y="829343"/>
                <a:chExt cx="496500" cy="231300"/>
              </a:xfrm>
            </p:grpSpPr>
            <p:sp>
              <p:nvSpPr>
                <p:cNvPr id="1264" name="Google Shape;1264;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65" name="Google Shape;1265;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66" name="Google Shape;1266;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67" name="Google Shape;1267;p9"/>
              <p:cNvGrpSpPr/>
              <p:nvPr/>
            </p:nvGrpSpPr>
            <p:grpSpPr>
              <a:xfrm flipH="1" rot="10800000">
                <a:off x="2806526" y="1738995"/>
                <a:ext cx="373368" cy="173891"/>
                <a:chOff x="6878028" y="829343"/>
                <a:chExt cx="496500" cy="231300"/>
              </a:xfrm>
            </p:grpSpPr>
            <p:sp>
              <p:nvSpPr>
                <p:cNvPr id="1268" name="Google Shape;1268;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69" name="Google Shape;1269;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70" name="Google Shape;1270;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71" name="Google Shape;1271;p9"/>
              <p:cNvGrpSpPr/>
              <p:nvPr/>
            </p:nvGrpSpPr>
            <p:grpSpPr>
              <a:xfrm flipH="1" rot="10800000">
                <a:off x="3253462" y="1738995"/>
                <a:ext cx="373368" cy="173891"/>
                <a:chOff x="6878028" y="829343"/>
                <a:chExt cx="496500" cy="231300"/>
              </a:xfrm>
            </p:grpSpPr>
            <p:sp>
              <p:nvSpPr>
                <p:cNvPr id="1272" name="Google Shape;1272;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73" name="Google Shape;1273;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74" name="Google Shape;1274;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75" name="Google Shape;1275;p9"/>
              <p:cNvGrpSpPr/>
              <p:nvPr/>
            </p:nvGrpSpPr>
            <p:grpSpPr>
              <a:xfrm flipH="1" rot="10800000">
                <a:off x="3476930" y="1476306"/>
                <a:ext cx="373368" cy="173891"/>
                <a:chOff x="6878028" y="829343"/>
                <a:chExt cx="496500" cy="231300"/>
              </a:xfrm>
            </p:grpSpPr>
            <p:sp>
              <p:nvSpPr>
                <p:cNvPr id="1276" name="Google Shape;1276;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77" name="Google Shape;1277;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78" name="Google Shape;1278;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79" name="Google Shape;1279;p9"/>
              <p:cNvGrpSpPr/>
              <p:nvPr/>
            </p:nvGrpSpPr>
            <p:grpSpPr>
              <a:xfrm flipH="1" rot="10800000">
                <a:off x="3923865" y="1476306"/>
                <a:ext cx="373368" cy="173891"/>
                <a:chOff x="6878028" y="829343"/>
                <a:chExt cx="496500" cy="231300"/>
              </a:xfrm>
            </p:grpSpPr>
            <p:sp>
              <p:nvSpPr>
                <p:cNvPr id="1280" name="Google Shape;1280;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81" name="Google Shape;1281;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82" name="Google Shape;1282;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83" name="Google Shape;1283;p9"/>
              <p:cNvGrpSpPr/>
              <p:nvPr/>
            </p:nvGrpSpPr>
            <p:grpSpPr>
              <a:xfrm flipH="1" rot="10800000">
                <a:off x="3700397" y="1738995"/>
                <a:ext cx="373368" cy="173891"/>
                <a:chOff x="6878028" y="829343"/>
                <a:chExt cx="496500" cy="231300"/>
              </a:xfrm>
            </p:grpSpPr>
            <p:sp>
              <p:nvSpPr>
                <p:cNvPr id="1284" name="Google Shape;1284;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85" name="Google Shape;1285;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86" name="Google Shape;1286;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87" name="Google Shape;1287;p9"/>
              <p:cNvGrpSpPr/>
              <p:nvPr/>
            </p:nvGrpSpPr>
            <p:grpSpPr>
              <a:xfrm flipH="1" rot="10800000">
                <a:off x="4147333" y="1738995"/>
                <a:ext cx="373368" cy="173891"/>
                <a:chOff x="6878028" y="829343"/>
                <a:chExt cx="496500" cy="231300"/>
              </a:xfrm>
            </p:grpSpPr>
            <p:sp>
              <p:nvSpPr>
                <p:cNvPr id="1288" name="Google Shape;1288;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89" name="Google Shape;1289;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90" name="Google Shape;1290;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91" name="Google Shape;1291;p9"/>
              <p:cNvGrpSpPr/>
              <p:nvPr/>
            </p:nvGrpSpPr>
            <p:grpSpPr>
              <a:xfrm flipH="1" rot="10800000">
                <a:off x="4370801" y="1476306"/>
                <a:ext cx="373368" cy="173891"/>
                <a:chOff x="6878028" y="829343"/>
                <a:chExt cx="496500" cy="231300"/>
              </a:xfrm>
            </p:grpSpPr>
            <p:sp>
              <p:nvSpPr>
                <p:cNvPr id="1292" name="Google Shape;1292;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93" name="Google Shape;1293;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94" name="Google Shape;1294;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95" name="Google Shape;1295;p9"/>
              <p:cNvGrpSpPr/>
              <p:nvPr/>
            </p:nvGrpSpPr>
            <p:grpSpPr>
              <a:xfrm flipH="1" rot="10800000">
                <a:off x="4817736" y="1476306"/>
                <a:ext cx="373368" cy="173891"/>
                <a:chOff x="6878028" y="829343"/>
                <a:chExt cx="496500" cy="231300"/>
              </a:xfrm>
            </p:grpSpPr>
            <p:sp>
              <p:nvSpPr>
                <p:cNvPr id="1296" name="Google Shape;1296;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97" name="Google Shape;1297;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98" name="Google Shape;1298;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299" name="Google Shape;1299;p9"/>
              <p:cNvGrpSpPr/>
              <p:nvPr/>
            </p:nvGrpSpPr>
            <p:grpSpPr>
              <a:xfrm flipH="1" rot="10800000">
                <a:off x="4594268" y="1738995"/>
                <a:ext cx="373368" cy="173891"/>
                <a:chOff x="6878028" y="829343"/>
                <a:chExt cx="496500" cy="231300"/>
              </a:xfrm>
            </p:grpSpPr>
            <p:sp>
              <p:nvSpPr>
                <p:cNvPr id="1300" name="Google Shape;1300;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01" name="Google Shape;1301;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02" name="Google Shape;1302;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303" name="Google Shape;1303;p9"/>
              <p:cNvGrpSpPr/>
              <p:nvPr/>
            </p:nvGrpSpPr>
            <p:grpSpPr>
              <a:xfrm flipH="1" rot="10800000">
                <a:off x="5041204" y="1738995"/>
                <a:ext cx="373368" cy="173891"/>
                <a:chOff x="6878028" y="829343"/>
                <a:chExt cx="496500" cy="231300"/>
              </a:xfrm>
            </p:grpSpPr>
            <p:sp>
              <p:nvSpPr>
                <p:cNvPr id="1304" name="Google Shape;1304;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05" name="Google Shape;1305;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06" name="Google Shape;1306;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307" name="Google Shape;1307;p9"/>
              <p:cNvGrpSpPr/>
              <p:nvPr/>
            </p:nvGrpSpPr>
            <p:grpSpPr>
              <a:xfrm flipH="1" rot="10800000">
                <a:off x="5264672" y="1476306"/>
                <a:ext cx="373368" cy="173891"/>
                <a:chOff x="6878028" y="829343"/>
                <a:chExt cx="496500" cy="231300"/>
              </a:xfrm>
            </p:grpSpPr>
            <p:sp>
              <p:nvSpPr>
                <p:cNvPr id="1308" name="Google Shape;1308;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09" name="Google Shape;1309;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10" name="Google Shape;1310;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311" name="Google Shape;1311;p9"/>
              <p:cNvGrpSpPr/>
              <p:nvPr/>
            </p:nvGrpSpPr>
            <p:grpSpPr>
              <a:xfrm flipH="1" rot="10800000">
                <a:off x="5711607" y="1476306"/>
                <a:ext cx="373368" cy="173891"/>
                <a:chOff x="6878028" y="829343"/>
                <a:chExt cx="496500" cy="231300"/>
              </a:xfrm>
            </p:grpSpPr>
            <p:sp>
              <p:nvSpPr>
                <p:cNvPr id="1312" name="Google Shape;1312;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13" name="Google Shape;1313;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14" name="Google Shape;1314;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315" name="Google Shape;1315;p9"/>
              <p:cNvGrpSpPr/>
              <p:nvPr/>
            </p:nvGrpSpPr>
            <p:grpSpPr>
              <a:xfrm flipH="1" rot="10800000">
                <a:off x="5488139" y="1738995"/>
                <a:ext cx="373368" cy="173891"/>
                <a:chOff x="6878028" y="829343"/>
                <a:chExt cx="496500" cy="231300"/>
              </a:xfrm>
            </p:grpSpPr>
            <p:sp>
              <p:nvSpPr>
                <p:cNvPr id="1316" name="Google Shape;1316;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17" name="Google Shape;1317;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18" name="Google Shape;1318;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319" name="Google Shape;1319;p9"/>
              <p:cNvGrpSpPr/>
              <p:nvPr/>
            </p:nvGrpSpPr>
            <p:grpSpPr>
              <a:xfrm flipH="1" rot="10800000">
                <a:off x="5935075" y="1738995"/>
                <a:ext cx="373368" cy="173891"/>
                <a:chOff x="6878028" y="829343"/>
                <a:chExt cx="496500" cy="231300"/>
              </a:xfrm>
            </p:grpSpPr>
            <p:sp>
              <p:nvSpPr>
                <p:cNvPr id="1320" name="Google Shape;1320;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21" name="Google Shape;1321;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22" name="Google Shape;1322;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323" name="Google Shape;1323;p9"/>
              <p:cNvGrpSpPr/>
              <p:nvPr/>
            </p:nvGrpSpPr>
            <p:grpSpPr>
              <a:xfrm flipH="1" rot="10800000">
                <a:off x="1689188" y="1476306"/>
                <a:ext cx="373368" cy="173891"/>
                <a:chOff x="6878028" y="829343"/>
                <a:chExt cx="496500" cy="231300"/>
              </a:xfrm>
            </p:grpSpPr>
            <p:sp>
              <p:nvSpPr>
                <p:cNvPr id="1324" name="Google Shape;1324;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25" name="Google Shape;1325;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26" name="Google Shape;1326;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327" name="Google Shape;1327;p9"/>
              <p:cNvGrpSpPr/>
              <p:nvPr/>
            </p:nvGrpSpPr>
            <p:grpSpPr>
              <a:xfrm flipH="1" rot="10800000">
                <a:off x="2136123" y="1476306"/>
                <a:ext cx="373368" cy="173891"/>
                <a:chOff x="6878028" y="829343"/>
                <a:chExt cx="496500" cy="231300"/>
              </a:xfrm>
            </p:grpSpPr>
            <p:sp>
              <p:nvSpPr>
                <p:cNvPr id="1328" name="Google Shape;1328;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29" name="Google Shape;1329;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30" name="Google Shape;1330;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331" name="Google Shape;1331;p9"/>
              <p:cNvGrpSpPr/>
              <p:nvPr/>
            </p:nvGrpSpPr>
            <p:grpSpPr>
              <a:xfrm flipH="1" rot="10800000">
                <a:off x="1912655" y="1738995"/>
                <a:ext cx="373368" cy="173891"/>
                <a:chOff x="6878028" y="829343"/>
                <a:chExt cx="496500" cy="231300"/>
              </a:xfrm>
            </p:grpSpPr>
            <p:sp>
              <p:nvSpPr>
                <p:cNvPr id="1332" name="Google Shape;1332;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33" name="Google Shape;1333;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34" name="Google Shape;1334;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335" name="Google Shape;1335;p9"/>
              <p:cNvGrpSpPr/>
              <p:nvPr/>
            </p:nvGrpSpPr>
            <p:grpSpPr>
              <a:xfrm flipH="1" rot="10800000">
                <a:off x="2359591" y="1738995"/>
                <a:ext cx="373368" cy="173891"/>
                <a:chOff x="6878028" y="829343"/>
                <a:chExt cx="496500" cy="231300"/>
              </a:xfrm>
            </p:grpSpPr>
            <p:sp>
              <p:nvSpPr>
                <p:cNvPr id="1336" name="Google Shape;1336;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37" name="Google Shape;1337;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38" name="Google Shape;1338;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339" name="Google Shape;1339;p9"/>
              <p:cNvGrpSpPr/>
              <p:nvPr/>
            </p:nvGrpSpPr>
            <p:grpSpPr>
              <a:xfrm flipH="1" rot="10800000">
                <a:off x="7052414" y="1476306"/>
                <a:ext cx="373368" cy="173891"/>
                <a:chOff x="6878028" y="829343"/>
                <a:chExt cx="496500" cy="231300"/>
              </a:xfrm>
            </p:grpSpPr>
            <p:sp>
              <p:nvSpPr>
                <p:cNvPr id="1340" name="Google Shape;1340;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41" name="Google Shape;1341;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42" name="Google Shape;1342;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343" name="Google Shape;1343;p9"/>
              <p:cNvGrpSpPr/>
              <p:nvPr/>
            </p:nvGrpSpPr>
            <p:grpSpPr>
              <a:xfrm flipH="1" rot="10800000">
                <a:off x="7499349" y="1476306"/>
                <a:ext cx="373368" cy="173891"/>
                <a:chOff x="6878028" y="829343"/>
                <a:chExt cx="496500" cy="231300"/>
              </a:xfrm>
            </p:grpSpPr>
            <p:sp>
              <p:nvSpPr>
                <p:cNvPr id="1344" name="Google Shape;1344;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45" name="Google Shape;1345;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46" name="Google Shape;1346;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347" name="Google Shape;1347;p9"/>
              <p:cNvGrpSpPr/>
              <p:nvPr/>
            </p:nvGrpSpPr>
            <p:grpSpPr>
              <a:xfrm flipH="1" rot="10800000">
                <a:off x="7275881" y="1738995"/>
                <a:ext cx="373368" cy="173891"/>
                <a:chOff x="6878028" y="829343"/>
                <a:chExt cx="496500" cy="231300"/>
              </a:xfrm>
            </p:grpSpPr>
            <p:sp>
              <p:nvSpPr>
                <p:cNvPr id="1348" name="Google Shape;1348;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49" name="Google Shape;1349;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50" name="Google Shape;1350;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351" name="Google Shape;1351;p9"/>
              <p:cNvGrpSpPr/>
              <p:nvPr/>
            </p:nvGrpSpPr>
            <p:grpSpPr>
              <a:xfrm flipH="1" rot="10800000">
                <a:off x="7722817" y="1738995"/>
                <a:ext cx="373368" cy="173891"/>
                <a:chOff x="6878028" y="829343"/>
                <a:chExt cx="496500" cy="231300"/>
              </a:xfrm>
            </p:grpSpPr>
            <p:sp>
              <p:nvSpPr>
                <p:cNvPr id="1352" name="Google Shape;1352;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53" name="Google Shape;1353;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54" name="Google Shape;1354;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355" name="Google Shape;1355;p9"/>
              <p:cNvGrpSpPr/>
              <p:nvPr/>
            </p:nvGrpSpPr>
            <p:grpSpPr>
              <a:xfrm flipH="1" rot="10800000">
                <a:off x="6158543" y="1476306"/>
                <a:ext cx="373368" cy="173891"/>
                <a:chOff x="6878028" y="829343"/>
                <a:chExt cx="496500" cy="231300"/>
              </a:xfrm>
            </p:grpSpPr>
            <p:sp>
              <p:nvSpPr>
                <p:cNvPr id="1356" name="Google Shape;1356;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57" name="Google Shape;1357;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58" name="Google Shape;1358;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359" name="Google Shape;1359;p9"/>
              <p:cNvGrpSpPr/>
              <p:nvPr/>
            </p:nvGrpSpPr>
            <p:grpSpPr>
              <a:xfrm flipH="1" rot="10800000">
                <a:off x="6605478" y="1476306"/>
                <a:ext cx="373368" cy="173891"/>
                <a:chOff x="6878028" y="829343"/>
                <a:chExt cx="496500" cy="231300"/>
              </a:xfrm>
            </p:grpSpPr>
            <p:sp>
              <p:nvSpPr>
                <p:cNvPr id="1360" name="Google Shape;1360;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61" name="Google Shape;1361;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62" name="Google Shape;1362;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363" name="Google Shape;1363;p9"/>
              <p:cNvGrpSpPr/>
              <p:nvPr/>
            </p:nvGrpSpPr>
            <p:grpSpPr>
              <a:xfrm flipH="1" rot="10800000">
                <a:off x="6382010" y="1738995"/>
                <a:ext cx="373368" cy="173891"/>
                <a:chOff x="6878028" y="829343"/>
                <a:chExt cx="496500" cy="231300"/>
              </a:xfrm>
            </p:grpSpPr>
            <p:sp>
              <p:nvSpPr>
                <p:cNvPr id="1364" name="Google Shape;1364;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65" name="Google Shape;1365;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66" name="Google Shape;1366;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367" name="Google Shape;1367;p9"/>
              <p:cNvGrpSpPr/>
              <p:nvPr/>
            </p:nvGrpSpPr>
            <p:grpSpPr>
              <a:xfrm flipH="1" rot="10800000">
                <a:off x="6828946" y="1738995"/>
                <a:ext cx="373368" cy="173891"/>
                <a:chOff x="6878028" y="829343"/>
                <a:chExt cx="496500" cy="231300"/>
              </a:xfrm>
            </p:grpSpPr>
            <p:sp>
              <p:nvSpPr>
                <p:cNvPr id="1368" name="Google Shape;1368;p9"/>
                <p:cNvSpPr/>
                <p:nvPr/>
              </p:nvSpPr>
              <p:spPr>
                <a:xfrm>
                  <a:off x="6878028" y="829343"/>
                  <a:ext cx="496500" cy="2313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69" name="Google Shape;1369;p9"/>
                <p:cNvSpPr/>
                <p:nvPr/>
              </p:nvSpPr>
              <p:spPr>
                <a:xfrm>
                  <a:off x="6967900" y="829350"/>
                  <a:ext cx="316200" cy="231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70" name="Google Shape;1370;p9"/>
                <p:cNvSpPr/>
                <p:nvPr/>
              </p:nvSpPr>
              <p:spPr>
                <a:xfrm>
                  <a:off x="6959825" y="908925"/>
                  <a:ext cx="333300" cy="72000"/>
                </a:xfrm>
                <a:prstGeom prst="cube">
                  <a:avLst>
                    <a:gd fmla="val 100000" name="adj"/>
                  </a:avLst>
                </a:prstGeom>
                <a:solidFill>
                  <a:srgbClr val="000000"/>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grpSp>
      <p:grpSp>
        <p:nvGrpSpPr>
          <p:cNvPr id="1371" name="Google Shape;1371;p9"/>
          <p:cNvGrpSpPr/>
          <p:nvPr/>
        </p:nvGrpSpPr>
        <p:grpSpPr>
          <a:xfrm flipH="1">
            <a:off x="7925972" y="3422352"/>
            <a:ext cx="1782109" cy="266157"/>
            <a:chOff x="220021" y="913261"/>
            <a:chExt cx="7224771" cy="1089024"/>
          </a:xfrm>
        </p:grpSpPr>
        <p:grpSp>
          <p:nvGrpSpPr>
            <p:cNvPr id="1372" name="Google Shape;1372;p9"/>
            <p:cNvGrpSpPr/>
            <p:nvPr/>
          </p:nvGrpSpPr>
          <p:grpSpPr>
            <a:xfrm>
              <a:off x="777272" y="1470511"/>
              <a:ext cx="6667520" cy="531774"/>
              <a:chOff x="2701643" y="1771178"/>
              <a:chExt cx="9117352" cy="727163"/>
            </a:xfrm>
          </p:grpSpPr>
          <p:grpSp>
            <p:nvGrpSpPr>
              <p:cNvPr id="1373" name="Google Shape;1373;p9"/>
              <p:cNvGrpSpPr/>
              <p:nvPr/>
            </p:nvGrpSpPr>
            <p:grpSpPr>
              <a:xfrm>
                <a:off x="2701643" y="1771178"/>
                <a:ext cx="2061787" cy="727163"/>
                <a:chOff x="2701643" y="1771178"/>
                <a:chExt cx="2061787" cy="727163"/>
              </a:xfrm>
            </p:grpSpPr>
            <p:grpSp>
              <p:nvGrpSpPr>
                <p:cNvPr id="1374" name="Google Shape;1374;p9"/>
                <p:cNvGrpSpPr/>
                <p:nvPr/>
              </p:nvGrpSpPr>
              <p:grpSpPr>
                <a:xfrm flipH="1" rot="10800000">
                  <a:off x="2701643" y="1771178"/>
                  <a:ext cx="1651305" cy="347400"/>
                  <a:chOff x="6956327" y="-339995"/>
                  <a:chExt cx="1650975" cy="347400"/>
                </a:xfrm>
              </p:grpSpPr>
              <p:sp>
                <p:nvSpPr>
                  <p:cNvPr id="1375" name="Google Shape;1375;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376" name="Google Shape;1376;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77" name="Google Shape;1377;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378" name="Google Shape;1378;p9"/>
                <p:cNvGrpSpPr/>
                <p:nvPr/>
              </p:nvGrpSpPr>
              <p:grpSpPr>
                <a:xfrm flipH="1" rot="10800000">
                  <a:off x="3101361" y="2144941"/>
                  <a:ext cx="1662069" cy="353400"/>
                  <a:chOff x="7355965" y="-719758"/>
                  <a:chExt cx="1661737" cy="353400"/>
                </a:xfrm>
              </p:grpSpPr>
              <p:sp>
                <p:nvSpPr>
                  <p:cNvPr id="1379" name="Google Shape;1379;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380" name="Google Shape;1380;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81" name="Google Shape;1381;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382" name="Google Shape;1382;p9"/>
              <p:cNvGrpSpPr/>
              <p:nvPr/>
            </p:nvGrpSpPr>
            <p:grpSpPr>
              <a:xfrm>
                <a:off x="4113646" y="1771178"/>
                <a:ext cx="2061787" cy="727163"/>
                <a:chOff x="2701643" y="1771178"/>
                <a:chExt cx="2061787" cy="727163"/>
              </a:xfrm>
            </p:grpSpPr>
            <p:grpSp>
              <p:nvGrpSpPr>
                <p:cNvPr id="1383" name="Google Shape;1383;p9"/>
                <p:cNvGrpSpPr/>
                <p:nvPr/>
              </p:nvGrpSpPr>
              <p:grpSpPr>
                <a:xfrm flipH="1" rot="10800000">
                  <a:off x="2701643" y="1771178"/>
                  <a:ext cx="1651305" cy="347400"/>
                  <a:chOff x="6956327" y="-339995"/>
                  <a:chExt cx="1650975" cy="347400"/>
                </a:xfrm>
              </p:grpSpPr>
              <p:sp>
                <p:nvSpPr>
                  <p:cNvPr id="1384" name="Google Shape;1384;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385" name="Google Shape;1385;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86" name="Google Shape;1386;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387" name="Google Shape;1387;p9"/>
                <p:cNvGrpSpPr/>
                <p:nvPr/>
              </p:nvGrpSpPr>
              <p:grpSpPr>
                <a:xfrm flipH="1" rot="10800000">
                  <a:off x="3101361" y="2144941"/>
                  <a:ext cx="1662069" cy="353400"/>
                  <a:chOff x="7355965" y="-719758"/>
                  <a:chExt cx="1661737" cy="353400"/>
                </a:xfrm>
              </p:grpSpPr>
              <p:sp>
                <p:nvSpPr>
                  <p:cNvPr id="1388" name="Google Shape;1388;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389" name="Google Shape;1389;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90" name="Google Shape;1390;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391" name="Google Shape;1391;p9"/>
              <p:cNvGrpSpPr/>
              <p:nvPr/>
            </p:nvGrpSpPr>
            <p:grpSpPr>
              <a:xfrm>
                <a:off x="5524615" y="1771178"/>
                <a:ext cx="2061787" cy="727163"/>
                <a:chOff x="2701643" y="1771178"/>
                <a:chExt cx="2061787" cy="727163"/>
              </a:xfrm>
            </p:grpSpPr>
            <p:grpSp>
              <p:nvGrpSpPr>
                <p:cNvPr id="1392" name="Google Shape;1392;p9"/>
                <p:cNvGrpSpPr/>
                <p:nvPr/>
              </p:nvGrpSpPr>
              <p:grpSpPr>
                <a:xfrm flipH="1" rot="10800000">
                  <a:off x="2701643" y="1771178"/>
                  <a:ext cx="1651305" cy="347400"/>
                  <a:chOff x="6956327" y="-339995"/>
                  <a:chExt cx="1650975" cy="347400"/>
                </a:xfrm>
              </p:grpSpPr>
              <p:sp>
                <p:nvSpPr>
                  <p:cNvPr id="1393" name="Google Shape;1393;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394" name="Google Shape;1394;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95" name="Google Shape;1395;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396" name="Google Shape;1396;p9"/>
                <p:cNvGrpSpPr/>
                <p:nvPr/>
              </p:nvGrpSpPr>
              <p:grpSpPr>
                <a:xfrm flipH="1" rot="10800000">
                  <a:off x="3101361" y="2144941"/>
                  <a:ext cx="1662069" cy="353400"/>
                  <a:chOff x="7355965" y="-719758"/>
                  <a:chExt cx="1661737" cy="353400"/>
                </a:xfrm>
              </p:grpSpPr>
              <p:sp>
                <p:nvSpPr>
                  <p:cNvPr id="1397" name="Google Shape;1397;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398" name="Google Shape;1398;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99" name="Google Shape;1399;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400" name="Google Shape;1400;p9"/>
              <p:cNvGrpSpPr/>
              <p:nvPr/>
            </p:nvGrpSpPr>
            <p:grpSpPr>
              <a:xfrm>
                <a:off x="6936617" y="1771178"/>
                <a:ext cx="2061787" cy="727163"/>
                <a:chOff x="2701643" y="1771178"/>
                <a:chExt cx="2061787" cy="727163"/>
              </a:xfrm>
            </p:grpSpPr>
            <p:grpSp>
              <p:nvGrpSpPr>
                <p:cNvPr id="1401" name="Google Shape;1401;p9"/>
                <p:cNvGrpSpPr/>
                <p:nvPr/>
              </p:nvGrpSpPr>
              <p:grpSpPr>
                <a:xfrm flipH="1" rot="10800000">
                  <a:off x="2701643" y="1771178"/>
                  <a:ext cx="1651305" cy="347400"/>
                  <a:chOff x="6956327" y="-339995"/>
                  <a:chExt cx="1650975" cy="347400"/>
                </a:xfrm>
              </p:grpSpPr>
              <p:sp>
                <p:nvSpPr>
                  <p:cNvPr id="1402" name="Google Shape;1402;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403" name="Google Shape;1403;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04" name="Google Shape;1404;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405" name="Google Shape;1405;p9"/>
                <p:cNvGrpSpPr/>
                <p:nvPr/>
              </p:nvGrpSpPr>
              <p:grpSpPr>
                <a:xfrm flipH="1" rot="10800000">
                  <a:off x="3101361" y="2144941"/>
                  <a:ext cx="1662069" cy="353400"/>
                  <a:chOff x="7355965" y="-719758"/>
                  <a:chExt cx="1661737" cy="353400"/>
                </a:xfrm>
              </p:grpSpPr>
              <p:sp>
                <p:nvSpPr>
                  <p:cNvPr id="1406" name="Google Shape;1406;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407" name="Google Shape;1407;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08" name="Google Shape;1408;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409" name="Google Shape;1409;p9"/>
              <p:cNvGrpSpPr/>
              <p:nvPr/>
            </p:nvGrpSpPr>
            <p:grpSpPr>
              <a:xfrm>
                <a:off x="8345206" y="1771178"/>
                <a:ext cx="2061787" cy="727163"/>
                <a:chOff x="2701643" y="1771178"/>
                <a:chExt cx="2061787" cy="727163"/>
              </a:xfrm>
            </p:grpSpPr>
            <p:grpSp>
              <p:nvGrpSpPr>
                <p:cNvPr id="1410" name="Google Shape;1410;p9"/>
                <p:cNvGrpSpPr/>
                <p:nvPr/>
              </p:nvGrpSpPr>
              <p:grpSpPr>
                <a:xfrm flipH="1" rot="10800000">
                  <a:off x="2701643" y="1771178"/>
                  <a:ext cx="1651305" cy="347400"/>
                  <a:chOff x="6956327" y="-339995"/>
                  <a:chExt cx="1650975" cy="347400"/>
                </a:xfrm>
              </p:grpSpPr>
              <p:sp>
                <p:nvSpPr>
                  <p:cNvPr id="1411" name="Google Shape;1411;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412" name="Google Shape;1412;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13" name="Google Shape;1413;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414" name="Google Shape;1414;p9"/>
                <p:cNvGrpSpPr/>
                <p:nvPr/>
              </p:nvGrpSpPr>
              <p:grpSpPr>
                <a:xfrm flipH="1" rot="10800000">
                  <a:off x="3101361" y="2144941"/>
                  <a:ext cx="1662069" cy="353400"/>
                  <a:chOff x="7355965" y="-719758"/>
                  <a:chExt cx="1661737" cy="353400"/>
                </a:xfrm>
              </p:grpSpPr>
              <p:sp>
                <p:nvSpPr>
                  <p:cNvPr id="1415" name="Google Shape;1415;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416" name="Google Shape;1416;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17" name="Google Shape;1417;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418" name="Google Shape;1418;p9"/>
              <p:cNvGrpSpPr/>
              <p:nvPr/>
            </p:nvGrpSpPr>
            <p:grpSpPr>
              <a:xfrm>
                <a:off x="9757208" y="1771178"/>
                <a:ext cx="2061787" cy="727163"/>
                <a:chOff x="2701643" y="1771178"/>
                <a:chExt cx="2061787" cy="727163"/>
              </a:xfrm>
            </p:grpSpPr>
            <p:grpSp>
              <p:nvGrpSpPr>
                <p:cNvPr id="1419" name="Google Shape;1419;p9"/>
                <p:cNvGrpSpPr/>
                <p:nvPr/>
              </p:nvGrpSpPr>
              <p:grpSpPr>
                <a:xfrm flipH="1" rot="10800000">
                  <a:off x="2701643" y="1771178"/>
                  <a:ext cx="1651305" cy="347400"/>
                  <a:chOff x="6956327" y="-339995"/>
                  <a:chExt cx="1650975" cy="347400"/>
                </a:xfrm>
              </p:grpSpPr>
              <p:sp>
                <p:nvSpPr>
                  <p:cNvPr id="1420" name="Google Shape;1420;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421" name="Google Shape;1421;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22" name="Google Shape;1422;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423" name="Google Shape;1423;p9"/>
                <p:cNvGrpSpPr/>
                <p:nvPr/>
              </p:nvGrpSpPr>
              <p:grpSpPr>
                <a:xfrm flipH="1" rot="10800000">
                  <a:off x="3101361" y="2144941"/>
                  <a:ext cx="1662069" cy="353400"/>
                  <a:chOff x="7355965" y="-719758"/>
                  <a:chExt cx="1661737" cy="353400"/>
                </a:xfrm>
              </p:grpSpPr>
              <p:sp>
                <p:nvSpPr>
                  <p:cNvPr id="1424" name="Google Shape;1424;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425" name="Google Shape;1425;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26" name="Google Shape;1426;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nvGrpSpPr>
            <p:cNvPr id="1427" name="Google Shape;1427;p9"/>
            <p:cNvGrpSpPr/>
            <p:nvPr/>
          </p:nvGrpSpPr>
          <p:grpSpPr>
            <a:xfrm>
              <a:off x="1252619" y="913261"/>
              <a:ext cx="1507785" cy="531774"/>
              <a:chOff x="2701643" y="1771178"/>
              <a:chExt cx="2061787" cy="727163"/>
            </a:xfrm>
          </p:grpSpPr>
          <p:grpSp>
            <p:nvGrpSpPr>
              <p:cNvPr id="1428" name="Google Shape;1428;p9"/>
              <p:cNvGrpSpPr/>
              <p:nvPr/>
            </p:nvGrpSpPr>
            <p:grpSpPr>
              <a:xfrm flipH="1" rot="10800000">
                <a:off x="2701643" y="1771178"/>
                <a:ext cx="1651305" cy="347400"/>
                <a:chOff x="6956327" y="-339995"/>
                <a:chExt cx="1650975" cy="347400"/>
              </a:xfrm>
            </p:grpSpPr>
            <p:sp>
              <p:nvSpPr>
                <p:cNvPr id="1429" name="Google Shape;1429;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430" name="Google Shape;1430;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31" name="Google Shape;1431;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432" name="Google Shape;1432;p9"/>
              <p:cNvGrpSpPr/>
              <p:nvPr/>
            </p:nvGrpSpPr>
            <p:grpSpPr>
              <a:xfrm flipH="1" rot="10800000">
                <a:off x="3101361" y="2144941"/>
                <a:ext cx="1662069" cy="353400"/>
                <a:chOff x="7355965" y="-719758"/>
                <a:chExt cx="1661737" cy="353400"/>
              </a:xfrm>
            </p:grpSpPr>
            <p:sp>
              <p:nvSpPr>
                <p:cNvPr id="1433" name="Google Shape;1433;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434" name="Google Shape;1434;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35" name="Google Shape;1435;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436" name="Google Shape;1436;p9"/>
            <p:cNvGrpSpPr/>
            <p:nvPr/>
          </p:nvGrpSpPr>
          <p:grpSpPr>
            <a:xfrm>
              <a:off x="2284461" y="913261"/>
              <a:ext cx="1507785" cy="531774"/>
              <a:chOff x="2701643" y="1771178"/>
              <a:chExt cx="2061787" cy="727163"/>
            </a:xfrm>
          </p:grpSpPr>
          <p:grpSp>
            <p:nvGrpSpPr>
              <p:cNvPr id="1437" name="Google Shape;1437;p9"/>
              <p:cNvGrpSpPr/>
              <p:nvPr/>
            </p:nvGrpSpPr>
            <p:grpSpPr>
              <a:xfrm flipH="1" rot="10800000">
                <a:off x="2701643" y="1771178"/>
                <a:ext cx="1651305" cy="347400"/>
                <a:chOff x="6956327" y="-339995"/>
                <a:chExt cx="1650975" cy="347400"/>
              </a:xfrm>
            </p:grpSpPr>
            <p:sp>
              <p:nvSpPr>
                <p:cNvPr id="1438" name="Google Shape;1438;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439" name="Google Shape;1439;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40" name="Google Shape;1440;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441" name="Google Shape;1441;p9"/>
              <p:cNvGrpSpPr/>
              <p:nvPr/>
            </p:nvGrpSpPr>
            <p:grpSpPr>
              <a:xfrm flipH="1" rot="10800000">
                <a:off x="3101361" y="2144941"/>
                <a:ext cx="1662069" cy="353400"/>
                <a:chOff x="7355965" y="-719758"/>
                <a:chExt cx="1661737" cy="353400"/>
              </a:xfrm>
            </p:grpSpPr>
            <p:sp>
              <p:nvSpPr>
                <p:cNvPr id="1442" name="Google Shape;1442;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443" name="Google Shape;1443;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44" name="Google Shape;1444;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445" name="Google Shape;1445;p9"/>
            <p:cNvGrpSpPr/>
            <p:nvPr/>
          </p:nvGrpSpPr>
          <p:grpSpPr>
            <a:xfrm>
              <a:off x="3317058" y="913261"/>
              <a:ext cx="1507785" cy="531774"/>
              <a:chOff x="2701643" y="1771178"/>
              <a:chExt cx="2061787" cy="727163"/>
            </a:xfrm>
          </p:grpSpPr>
          <p:grpSp>
            <p:nvGrpSpPr>
              <p:cNvPr id="1446" name="Google Shape;1446;p9"/>
              <p:cNvGrpSpPr/>
              <p:nvPr/>
            </p:nvGrpSpPr>
            <p:grpSpPr>
              <a:xfrm flipH="1" rot="10800000">
                <a:off x="2701643" y="1771178"/>
                <a:ext cx="1651305" cy="347400"/>
                <a:chOff x="6956327" y="-339995"/>
                <a:chExt cx="1650975" cy="347400"/>
              </a:xfrm>
            </p:grpSpPr>
            <p:sp>
              <p:nvSpPr>
                <p:cNvPr id="1447" name="Google Shape;1447;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448" name="Google Shape;1448;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49" name="Google Shape;1449;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450" name="Google Shape;1450;p9"/>
              <p:cNvGrpSpPr/>
              <p:nvPr/>
            </p:nvGrpSpPr>
            <p:grpSpPr>
              <a:xfrm flipH="1" rot="10800000">
                <a:off x="3101361" y="2144941"/>
                <a:ext cx="1662069" cy="353400"/>
                <a:chOff x="7355965" y="-719758"/>
                <a:chExt cx="1661737" cy="353400"/>
              </a:xfrm>
            </p:grpSpPr>
            <p:sp>
              <p:nvSpPr>
                <p:cNvPr id="1451" name="Google Shape;1451;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452" name="Google Shape;1452;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53" name="Google Shape;1453;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454" name="Google Shape;1454;p9"/>
            <p:cNvGrpSpPr/>
            <p:nvPr/>
          </p:nvGrpSpPr>
          <p:grpSpPr>
            <a:xfrm>
              <a:off x="4347159" y="913261"/>
              <a:ext cx="1507785" cy="531774"/>
              <a:chOff x="2701643" y="1771178"/>
              <a:chExt cx="2061787" cy="727163"/>
            </a:xfrm>
          </p:grpSpPr>
          <p:grpSp>
            <p:nvGrpSpPr>
              <p:cNvPr id="1455" name="Google Shape;1455;p9"/>
              <p:cNvGrpSpPr/>
              <p:nvPr/>
            </p:nvGrpSpPr>
            <p:grpSpPr>
              <a:xfrm flipH="1" rot="10800000">
                <a:off x="2701643" y="1771178"/>
                <a:ext cx="1651305" cy="347400"/>
                <a:chOff x="6956327" y="-339995"/>
                <a:chExt cx="1650975" cy="347400"/>
              </a:xfrm>
            </p:grpSpPr>
            <p:sp>
              <p:nvSpPr>
                <p:cNvPr id="1456" name="Google Shape;1456;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457" name="Google Shape;1457;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58" name="Google Shape;1458;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459" name="Google Shape;1459;p9"/>
              <p:cNvGrpSpPr/>
              <p:nvPr/>
            </p:nvGrpSpPr>
            <p:grpSpPr>
              <a:xfrm flipH="1" rot="10800000">
                <a:off x="3101361" y="2144941"/>
                <a:ext cx="1662069" cy="353400"/>
                <a:chOff x="7355965" y="-719758"/>
                <a:chExt cx="1661737" cy="353400"/>
              </a:xfrm>
            </p:grpSpPr>
            <p:sp>
              <p:nvSpPr>
                <p:cNvPr id="1460" name="Google Shape;1460;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461" name="Google Shape;1461;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62" name="Google Shape;1462;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463" name="Google Shape;1463;p9"/>
            <p:cNvGrpSpPr/>
            <p:nvPr/>
          </p:nvGrpSpPr>
          <p:grpSpPr>
            <a:xfrm>
              <a:off x="5379756" y="913261"/>
              <a:ext cx="1507785" cy="531774"/>
              <a:chOff x="2701643" y="1771178"/>
              <a:chExt cx="2061787" cy="727163"/>
            </a:xfrm>
          </p:grpSpPr>
          <p:grpSp>
            <p:nvGrpSpPr>
              <p:cNvPr id="1464" name="Google Shape;1464;p9"/>
              <p:cNvGrpSpPr/>
              <p:nvPr/>
            </p:nvGrpSpPr>
            <p:grpSpPr>
              <a:xfrm flipH="1" rot="10800000">
                <a:off x="2701643" y="1771178"/>
                <a:ext cx="1651305" cy="347400"/>
                <a:chOff x="6956327" y="-339995"/>
                <a:chExt cx="1650975" cy="347400"/>
              </a:xfrm>
            </p:grpSpPr>
            <p:sp>
              <p:nvSpPr>
                <p:cNvPr id="1465" name="Google Shape;1465;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rPr lang="en-US" sz="667">
                      <a:solidFill>
                        <a:srgbClr val="000000"/>
                      </a:solidFill>
                      <a:latin typeface="Arial"/>
                      <a:ea typeface="Arial"/>
                      <a:cs typeface="Arial"/>
                      <a:sym typeface="Arial"/>
                    </a:rPr>
                    <a:t>```</a:t>
                  </a:r>
                  <a:endParaRPr sz="667">
                    <a:solidFill>
                      <a:srgbClr val="000000"/>
                    </a:solidFill>
                    <a:latin typeface="Arial"/>
                    <a:ea typeface="Arial"/>
                    <a:cs typeface="Arial"/>
                    <a:sym typeface="Arial"/>
                  </a:endParaRPr>
                </a:p>
              </p:txBody>
            </p:sp>
            <p:sp>
              <p:nvSpPr>
                <p:cNvPr id="1466" name="Google Shape;1466;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67" name="Google Shape;1467;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468" name="Google Shape;1468;p9"/>
              <p:cNvGrpSpPr/>
              <p:nvPr/>
            </p:nvGrpSpPr>
            <p:grpSpPr>
              <a:xfrm flipH="1" rot="10800000">
                <a:off x="3101361" y="2144941"/>
                <a:ext cx="1662069" cy="353400"/>
                <a:chOff x="7355965" y="-719758"/>
                <a:chExt cx="1661737" cy="353400"/>
              </a:xfrm>
            </p:grpSpPr>
            <p:sp>
              <p:nvSpPr>
                <p:cNvPr id="1469" name="Google Shape;1469;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470" name="Google Shape;1470;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71" name="Google Shape;1471;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472" name="Google Shape;1472;p9"/>
            <p:cNvGrpSpPr/>
            <p:nvPr/>
          </p:nvGrpSpPr>
          <p:grpSpPr>
            <a:xfrm>
              <a:off x="220021" y="913261"/>
              <a:ext cx="1507785" cy="531774"/>
              <a:chOff x="2701643" y="1771178"/>
              <a:chExt cx="2061787" cy="727163"/>
            </a:xfrm>
          </p:grpSpPr>
          <p:grpSp>
            <p:nvGrpSpPr>
              <p:cNvPr id="1473" name="Google Shape;1473;p9"/>
              <p:cNvGrpSpPr/>
              <p:nvPr/>
            </p:nvGrpSpPr>
            <p:grpSpPr>
              <a:xfrm flipH="1" rot="10800000">
                <a:off x="2701643" y="1771178"/>
                <a:ext cx="1651305" cy="347400"/>
                <a:chOff x="6956327" y="-339995"/>
                <a:chExt cx="1650975" cy="347400"/>
              </a:xfrm>
            </p:grpSpPr>
            <p:sp>
              <p:nvSpPr>
                <p:cNvPr id="1474" name="Google Shape;1474;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475" name="Google Shape;1475;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76" name="Google Shape;1476;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477" name="Google Shape;1477;p9"/>
              <p:cNvGrpSpPr/>
              <p:nvPr/>
            </p:nvGrpSpPr>
            <p:grpSpPr>
              <a:xfrm flipH="1" rot="10800000">
                <a:off x="3101361" y="2144941"/>
                <a:ext cx="1662069" cy="353400"/>
                <a:chOff x="7355965" y="-719758"/>
                <a:chExt cx="1661737" cy="353400"/>
              </a:xfrm>
            </p:grpSpPr>
            <p:sp>
              <p:nvSpPr>
                <p:cNvPr id="1478" name="Google Shape;1478;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479" name="Google Shape;1479;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80" name="Google Shape;1480;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nvGrpSpPr>
          <p:cNvPr id="1481" name="Google Shape;1481;p9"/>
          <p:cNvGrpSpPr/>
          <p:nvPr/>
        </p:nvGrpSpPr>
        <p:grpSpPr>
          <a:xfrm flipH="1">
            <a:off x="9454671" y="3422352"/>
            <a:ext cx="1782109" cy="266157"/>
            <a:chOff x="220021" y="913261"/>
            <a:chExt cx="7224771" cy="1089024"/>
          </a:xfrm>
        </p:grpSpPr>
        <p:grpSp>
          <p:nvGrpSpPr>
            <p:cNvPr id="1482" name="Google Shape;1482;p9"/>
            <p:cNvGrpSpPr/>
            <p:nvPr/>
          </p:nvGrpSpPr>
          <p:grpSpPr>
            <a:xfrm>
              <a:off x="777272" y="1470511"/>
              <a:ext cx="6667520" cy="531774"/>
              <a:chOff x="2701643" y="1771178"/>
              <a:chExt cx="9117352" cy="727163"/>
            </a:xfrm>
          </p:grpSpPr>
          <p:grpSp>
            <p:nvGrpSpPr>
              <p:cNvPr id="1483" name="Google Shape;1483;p9"/>
              <p:cNvGrpSpPr/>
              <p:nvPr/>
            </p:nvGrpSpPr>
            <p:grpSpPr>
              <a:xfrm>
                <a:off x="2701643" y="1771178"/>
                <a:ext cx="2061787" cy="727163"/>
                <a:chOff x="2701643" y="1771178"/>
                <a:chExt cx="2061787" cy="727163"/>
              </a:xfrm>
            </p:grpSpPr>
            <p:grpSp>
              <p:nvGrpSpPr>
                <p:cNvPr id="1484" name="Google Shape;1484;p9"/>
                <p:cNvGrpSpPr/>
                <p:nvPr/>
              </p:nvGrpSpPr>
              <p:grpSpPr>
                <a:xfrm flipH="1" rot="10800000">
                  <a:off x="2701643" y="1771178"/>
                  <a:ext cx="1651305" cy="347400"/>
                  <a:chOff x="6956327" y="-339995"/>
                  <a:chExt cx="1650975" cy="347400"/>
                </a:xfrm>
              </p:grpSpPr>
              <p:sp>
                <p:nvSpPr>
                  <p:cNvPr id="1485" name="Google Shape;1485;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486" name="Google Shape;1486;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87" name="Google Shape;1487;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488" name="Google Shape;1488;p9"/>
                <p:cNvGrpSpPr/>
                <p:nvPr/>
              </p:nvGrpSpPr>
              <p:grpSpPr>
                <a:xfrm flipH="1" rot="10800000">
                  <a:off x="3101361" y="2144941"/>
                  <a:ext cx="1662069" cy="353400"/>
                  <a:chOff x="7355965" y="-719758"/>
                  <a:chExt cx="1661737" cy="353400"/>
                </a:xfrm>
              </p:grpSpPr>
              <p:sp>
                <p:nvSpPr>
                  <p:cNvPr id="1489" name="Google Shape;1489;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490" name="Google Shape;1490;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91" name="Google Shape;1491;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492" name="Google Shape;1492;p9"/>
              <p:cNvGrpSpPr/>
              <p:nvPr/>
            </p:nvGrpSpPr>
            <p:grpSpPr>
              <a:xfrm>
                <a:off x="4113646" y="1771178"/>
                <a:ext cx="2061787" cy="727163"/>
                <a:chOff x="2701643" y="1771178"/>
                <a:chExt cx="2061787" cy="727163"/>
              </a:xfrm>
            </p:grpSpPr>
            <p:grpSp>
              <p:nvGrpSpPr>
                <p:cNvPr id="1493" name="Google Shape;1493;p9"/>
                <p:cNvGrpSpPr/>
                <p:nvPr/>
              </p:nvGrpSpPr>
              <p:grpSpPr>
                <a:xfrm flipH="1" rot="10800000">
                  <a:off x="2701643" y="1771178"/>
                  <a:ext cx="1651305" cy="347400"/>
                  <a:chOff x="6956327" y="-339995"/>
                  <a:chExt cx="1650975" cy="347400"/>
                </a:xfrm>
              </p:grpSpPr>
              <p:sp>
                <p:nvSpPr>
                  <p:cNvPr id="1494" name="Google Shape;1494;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495" name="Google Shape;1495;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96" name="Google Shape;1496;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497" name="Google Shape;1497;p9"/>
                <p:cNvGrpSpPr/>
                <p:nvPr/>
              </p:nvGrpSpPr>
              <p:grpSpPr>
                <a:xfrm flipH="1" rot="10800000">
                  <a:off x="3101361" y="2144941"/>
                  <a:ext cx="1662069" cy="353400"/>
                  <a:chOff x="7355965" y="-719758"/>
                  <a:chExt cx="1661737" cy="353400"/>
                </a:xfrm>
              </p:grpSpPr>
              <p:sp>
                <p:nvSpPr>
                  <p:cNvPr id="1498" name="Google Shape;1498;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499" name="Google Shape;1499;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00" name="Google Shape;1500;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501" name="Google Shape;1501;p9"/>
              <p:cNvGrpSpPr/>
              <p:nvPr/>
            </p:nvGrpSpPr>
            <p:grpSpPr>
              <a:xfrm>
                <a:off x="5524615" y="1771178"/>
                <a:ext cx="2061787" cy="727163"/>
                <a:chOff x="2701643" y="1771178"/>
                <a:chExt cx="2061787" cy="727163"/>
              </a:xfrm>
            </p:grpSpPr>
            <p:grpSp>
              <p:nvGrpSpPr>
                <p:cNvPr id="1502" name="Google Shape;1502;p9"/>
                <p:cNvGrpSpPr/>
                <p:nvPr/>
              </p:nvGrpSpPr>
              <p:grpSpPr>
                <a:xfrm flipH="1" rot="10800000">
                  <a:off x="2701643" y="1771178"/>
                  <a:ext cx="1651305" cy="347400"/>
                  <a:chOff x="6956327" y="-339995"/>
                  <a:chExt cx="1650975" cy="347400"/>
                </a:xfrm>
              </p:grpSpPr>
              <p:sp>
                <p:nvSpPr>
                  <p:cNvPr id="1503" name="Google Shape;1503;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504" name="Google Shape;1504;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05" name="Google Shape;1505;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506" name="Google Shape;1506;p9"/>
                <p:cNvGrpSpPr/>
                <p:nvPr/>
              </p:nvGrpSpPr>
              <p:grpSpPr>
                <a:xfrm flipH="1" rot="10800000">
                  <a:off x="3101361" y="2144941"/>
                  <a:ext cx="1662069" cy="353400"/>
                  <a:chOff x="7355965" y="-719758"/>
                  <a:chExt cx="1661737" cy="353400"/>
                </a:xfrm>
              </p:grpSpPr>
              <p:sp>
                <p:nvSpPr>
                  <p:cNvPr id="1507" name="Google Shape;1507;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508" name="Google Shape;1508;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09" name="Google Shape;1509;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510" name="Google Shape;1510;p9"/>
              <p:cNvGrpSpPr/>
              <p:nvPr/>
            </p:nvGrpSpPr>
            <p:grpSpPr>
              <a:xfrm>
                <a:off x="6936617" y="1771178"/>
                <a:ext cx="2061787" cy="727163"/>
                <a:chOff x="2701643" y="1771178"/>
                <a:chExt cx="2061787" cy="727163"/>
              </a:xfrm>
            </p:grpSpPr>
            <p:grpSp>
              <p:nvGrpSpPr>
                <p:cNvPr id="1511" name="Google Shape;1511;p9"/>
                <p:cNvGrpSpPr/>
                <p:nvPr/>
              </p:nvGrpSpPr>
              <p:grpSpPr>
                <a:xfrm flipH="1" rot="10800000">
                  <a:off x="2701643" y="1771178"/>
                  <a:ext cx="1651305" cy="347400"/>
                  <a:chOff x="6956327" y="-339995"/>
                  <a:chExt cx="1650975" cy="347400"/>
                </a:xfrm>
              </p:grpSpPr>
              <p:sp>
                <p:nvSpPr>
                  <p:cNvPr id="1512" name="Google Shape;1512;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513" name="Google Shape;1513;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14" name="Google Shape;1514;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515" name="Google Shape;1515;p9"/>
                <p:cNvGrpSpPr/>
                <p:nvPr/>
              </p:nvGrpSpPr>
              <p:grpSpPr>
                <a:xfrm flipH="1" rot="10800000">
                  <a:off x="3101361" y="2144941"/>
                  <a:ext cx="1662069" cy="353400"/>
                  <a:chOff x="7355965" y="-719758"/>
                  <a:chExt cx="1661737" cy="353400"/>
                </a:xfrm>
              </p:grpSpPr>
              <p:sp>
                <p:nvSpPr>
                  <p:cNvPr id="1516" name="Google Shape;1516;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517" name="Google Shape;1517;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18" name="Google Shape;1518;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519" name="Google Shape;1519;p9"/>
              <p:cNvGrpSpPr/>
              <p:nvPr/>
            </p:nvGrpSpPr>
            <p:grpSpPr>
              <a:xfrm>
                <a:off x="8345206" y="1771178"/>
                <a:ext cx="2061787" cy="727163"/>
                <a:chOff x="2701643" y="1771178"/>
                <a:chExt cx="2061787" cy="727163"/>
              </a:xfrm>
            </p:grpSpPr>
            <p:grpSp>
              <p:nvGrpSpPr>
                <p:cNvPr id="1520" name="Google Shape;1520;p9"/>
                <p:cNvGrpSpPr/>
                <p:nvPr/>
              </p:nvGrpSpPr>
              <p:grpSpPr>
                <a:xfrm flipH="1" rot="10800000">
                  <a:off x="2701643" y="1771178"/>
                  <a:ext cx="1651305" cy="347400"/>
                  <a:chOff x="6956327" y="-339995"/>
                  <a:chExt cx="1650975" cy="347400"/>
                </a:xfrm>
              </p:grpSpPr>
              <p:sp>
                <p:nvSpPr>
                  <p:cNvPr id="1521" name="Google Shape;1521;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522" name="Google Shape;1522;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23" name="Google Shape;1523;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524" name="Google Shape;1524;p9"/>
                <p:cNvGrpSpPr/>
                <p:nvPr/>
              </p:nvGrpSpPr>
              <p:grpSpPr>
                <a:xfrm flipH="1" rot="10800000">
                  <a:off x="3101361" y="2144941"/>
                  <a:ext cx="1662069" cy="353400"/>
                  <a:chOff x="7355965" y="-719758"/>
                  <a:chExt cx="1661737" cy="353400"/>
                </a:xfrm>
              </p:grpSpPr>
              <p:sp>
                <p:nvSpPr>
                  <p:cNvPr id="1525" name="Google Shape;1525;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526" name="Google Shape;1526;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27" name="Google Shape;1527;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528" name="Google Shape;1528;p9"/>
              <p:cNvGrpSpPr/>
              <p:nvPr/>
            </p:nvGrpSpPr>
            <p:grpSpPr>
              <a:xfrm>
                <a:off x="9757208" y="1771178"/>
                <a:ext cx="2061787" cy="727163"/>
                <a:chOff x="2701643" y="1771178"/>
                <a:chExt cx="2061787" cy="727163"/>
              </a:xfrm>
            </p:grpSpPr>
            <p:grpSp>
              <p:nvGrpSpPr>
                <p:cNvPr id="1529" name="Google Shape;1529;p9"/>
                <p:cNvGrpSpPr/>
                <p:nvPr/>
              </p:nvGrpSpPr>
              <p:grpSpPr>
                <a:xfrm flipH="1" rot="10800000">
                  <a:off x="2701643" y="1771178"/>
                  <a:ext cx="1651305" cy="347400"/>
                  <a:chOff x="6956327" y="-339995"/>
                  <a:chExt cx="1650975" cy="347400"/>
                </a:xfrm>
              </p:grpSpPr>
              <p:sp>
                <p:nvSpPr>
                  <p:cNvPr id="1530" name="Google Shape;1530;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531" name="Google Shape;1531;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32" name="Google Shape;1532;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533" name="Google Shape;1533;p9"/>
                <p:cNvGrpSpPr/>
                <p:nvPr/>
              </p:nvGrpSpPr>
              <p:grpSpPr>
                <a:xfrm flipH="1" rot="10800000">
                  <a:off x="3101361" y="2144941"/>
                  <a:ext cx="1662069" cy="353400"/>
                  <a:chOff x="7355965" y="-719758"/>
                  <a:chExt cx="1661737" cy="353400"/>
                </a:xfrm>
              </p:grpSpPr>
              <p:sp>
                <p:nvSpPr>
                  <p:cNvPr id="1534" name="Google Shape;1534;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535" name="Google Shape;1535;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36" name="Google Shape;1536;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nvGrpSpPr>
            <p:cNvPr id="1537" name="Google Shape;1537;p9"/>
            <p:cNvGrpSpPr/>
            <p:nvPr/>
          </p:nvGrpSpPr>
          <p:grpSpPr>
            <a:xfrm>
              <a:off x="1252619" y="913261"/>
              <a:ext cx="1507785" cy="531774"/>
              <a:chOff x="2701643" y="1771178"/>
              <a:chExt cx="2061787" cy="727163"/>
            </a:xfrm>
          </p:grpSpPr>
          <p:grpSp>
            <p:nvGrpSpPr>
              <p:cNvPr id="1538" name="Google Shape;1538;p9"/>
              <p:cNvGrpSpPr/>
              <p:nvPr/>
            </p:nvGrpSpPr>
            <p:grpSpPr>
              <a:xfrm flipH="1" rot="10800000">
                <a:off x="2701643" y="1771178"/>
                <a:ext cx="1651305" cy="347400"/>
                <a:chOff x="6956327" y="-339995"/>
                <a:chExt cx="1650975" cy="347400"/>
              </a:xfrm>
            </p:grpSpPr>
            <p:sp>
              <p:nvSpPr>
                <p:cNvPr id="1539" name="Google Shape;1539;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540" name="Google Shape;1540;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41" name="Google Shape;1541;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542" name="Google Shape;1542;p9"/>
              <p:cNvGrpSpPr/>
              <p:nvPr/>
            </p:nvGrpSpPr>
            <p:grpSpPr>
              <a:xfrm flipH="1" rot="10800000">
                <a:off x="3101361" y="2144941"/>
                <a:ext cx="1662069" cy="353400"/>
                <a:chOff x="7355965" y="-719758"/>
                <a:chExt cx="1661737" cy="353400"/>
              </a:xfrm>
            </p:grpSpPr>
            <p:sp>
              <p:nvSpPr>
                <p:cNvPr id="1543" name="Google Shape;1543;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544" name="Google Shape;1544;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45" name="Google Shape;1545;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546" name="Google Shape;1546;p9"/>
            <p:cNvGrpSpPr/>
            <p:nvPr/>
          </p:nvGrpSpPr>
          <p:grpSpPr>
            <a:xfrm>
              <a:off x="2284461" y="913261"/>
              <a:ext cx="1507785" cy="531774"/>
              <a:chOff x="2701643" y="1771178"/>
              <a:chExt cx="2061787" cy="727163"/>
            </a:xfrm>
          </p:grpSpPr>
          <p:grpSp>
            <p:nvGrpSpPr>
              <p:cNvPr id="1547" name="Google Shape;1547;p9"/>
              <p:cNvGrpSpPr/>
              <p:nvPr/>
            </p:nvGrpSpPr>
            <p:grpSpPr>
              <a:xfrm flipH="1" rot="10800000">
                <a:off x="2701643" y="1771178"/>
                <a:ext cx="1651305" cy="347400"/>
                <a:chOff x="6956327" y="-339995"/>
                <a:chExt cx="1650975" cy="347400"/>
              </a:xfrm>
            </p:grpSpPr>
            <p:sp>
              <p:nvSpPr>
                <p:cNvPr id="1548" name="Google Shape;1548;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549" name="Google Shape;1549;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50" name="Google Shape;1550;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551" name="Google Shape;1551;p9"/>
              <p:cNvGrpSpPr/>
              <p:nvPr/>
            </p:nvGrpSpPr>
            <p:grpSpPr>
              <a:xfrm flipH="1" rot="10800000">
                <a:off x="3101361" y="2144941"/>
                <a:ext cx="1662069" cy="353400"/>
                <a:chOff x="7355965" y="-719758"/>
                <a:chExt cx="1661737" cy="353400"/>
              </a:xfrm>
            </p:grpSpPr>
            <p:sp>
              <p:nvSpPr>
                <p:cNvPr id="1552" name="Google Shape;1552;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553" name="Google Shape;1553;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54" name="Google Shape;1554;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555" name="Google Shape;1555;p9"/>
            <p:cNvGrpSpPr/>
            <p:nvPr/>
          </p:nvGrpSpPr>
          <p:grpSpPr>
            <a:xfrm>
              <a:off x="3317058" y="913261"/>
              <a:ext cx="1507785" cy="531774"/>
              <a:chOff x="2701643" y="1771178"/>
              <a:chExt cx="2061787" cy="727163"/>
            </a:xfrm>
          </p:grpSpPr>
          <p:grpSp>
            <p:nvGrpSpPr>
              <p:cNvPr id="1556" name="Google Shape;1556;p9"/>
              <p:cNvGrpSpPr/>
              <p:nvPr/>
            </p:nvGrpSpPr>
            <p:grpSpPr>
              <a:xfrm flipH="1" rot="10800000">
                <a:off x="2701643" y="1771178"/>
                <a:ext cx="1651305" cy="347400"/>
                <a:chOff x="6956327" y="-339995"/>
                <a:chExt cx="1650975" cy="347400"/>
              </a:xfrm>
            </p:grpSpPr>
            <p:sp>
              <p:nvSpPr>
                <p:cNvPr id="1557" name="Google Shape;1557;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558" name="Google Shape;1558;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59" name="Google Shape;1559;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560" name="Google Shape;1560;p9"/>
              <p:cNvGrpSpPr/>
              <p:nvPr/>
            </p:nvGrpSpPr>
            <p:grpSpPr>
              <a:xfrm flipH="1" rot="10800000">
                <a:off x="3101361" y="2144941"/>
                <a:ext cx="1662069" cy="353400"/>
                <a:chOff x="7355965" y="-719758"/>
                <a:chExt cx="1661737" cy="353400"/>
              </a:xfrm>
            </p:grpSpPr>
            <p:sp>
              <p:nvSpPr>
                <p:cNvPr id="1561" name="Google Shape;1561;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562" name="Google Shape;1562;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63" name="Google Shape;1563;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564" name="Google Shape;1564;p9"/>
            <p:cNvGrpSpPr/>
            <p:nvPr/>
          </p:nvGrpSpPr>
          <p:grpSpPr>
            <a:xfrm>
              <a:off x="4347159" y="913261"/>
              <a:ext cx="1507785" cy="531774"/>
              <a:chOff x="2701643" y="1771178"/>
              <a:chExt cx="2061787" cy="727163"/>
            </a:xfrm>
          </p:grpSpPr>
          <p:grpSp>
            <p:nvGrpSpPr>
              <p:cNvPr id="1565" name="Google Shape;1565;p9"/>
              <p:cNvGrpSpPr/>
              <p:nvPr/>
            </p:nvGrpSpPr>
            <p:grpSpPr>
              <a:xfrm flipH="1" rot="10800000">
                <a:off x="2701643" y="1771178"/>
                <a:ext cx="1651305" cy="347400"/>
                <a:chOff x="6956327" y="-339995"/>
                <a:chExt cx="1650975" cy="347400"/>
              </a:xfrm>
            </p:grpSpPr>
            <p:sp>
              <p:nvSpPr>
                <p:cNvPr id="1566" name="Google Shape;1566;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567" name="Google Shape;1567;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68" name="Google Shape;1568;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569" name="Google Shape;1569;p9"/>
              <p:cNvGrpSpPr/>
              <p:nvPr/>
            </p:nvGrpSpPr>
            <p:grpSpPr>
              <a:xfrm flipH="1" rot="10800000">
                <a:off x="3101361" y="2144941"/>
                <a:ext cx="1662069" cy="353400"/>
                <a:chOff x="7355965" y="-719758"/>
                <a:chExt cx="1661737" cy="353400"/>
              </a:xfrm>
            </p:grpSpPr>
            <p:sp>
              <p:nvSpPr>
                <p:cNvPr id="1570" name="Google Shape;1570;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571" name="Google Shape;1571;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72" name="Google Shape;1572;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573" name="Google Shape;1573;p9"/>
            <p:cNvGrpSpPr/>
            <p:nvPr/>
          </p:nvGrpSpPr>
          <p:grpSpPr>
            <a:xfrm>
              <a:off x="5379756" y="913261"/>
              <a:ext cx="1507785" cy="531774"/>
              <a:chOff x="2701643" y="1771178"/>
              <a:chExt cx="2061787" cy="727163"/>
            </a:xfrm>
          </p:grpSpPr>
          <p:grpSp>
            <p:nvGrpSpPr>
              <p:cNvPr id="1574" name="Google Shape;1574;p9"/>
              <p:cNvGrpSpPr/>
              <p:nvPr/>
            </p:nvGrpSpPr>
            <p:grpSpPr>
              <a:xfrm flipH="1" rot="10800000">
                <a:off x="2701643" y="1771178"/>
                <a:ext cx="1651305" cy="347400"/>
                <a:chOff x="6956327" y="-339995"/>
                <a:chExt cx="1650975" cy="347400"/>
              </a:xfrm>
            </p:grpSpPr>
            <p:sp>
              <p:nvSpPr>
                <p:cNvPr id="1575" name="Google Shape;1575;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rPr lang="en-US" sz="667">
                      <a:solidFill>
                        <a:srgbClr val="000000"/>
                      </a:solidFill>
                      <a:latin typeface="Arial"/>
                      <a:ea typeface="Arial"/>
                      <a:cs typeface="Arial"/>
                      <a:sym typeface="Arial"/>
                    </a:rPr>
                    <a:t>```</a:t>
                  </a:r>
                  <a:endParaRPr sz="667">
                    <a:solidFill>
                      <a:srgbClr val="000000"/>
                    </a:solidFill>
                    <a:latin typeface="Arial"/>
                    <a:ea typeface="Arial"/>
                    <a:cs typeface="Arial"/>
                    <a:sym typeface="Arial"/>
                  </a:endParaRPr>
                </a:p>
              </p:txBody>
            </p:sp>
            <p:sp>
              <p:nvSpPr>
                <p:cNvPr id="1576" name="Google Shape;1576;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77" name="Google Shape;1577;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578" name="Google Shape;1578;p9"/>
              <p:cNvGrpSpPr/>
              <p:nvPr/>
            </p:nvGrpSpPr>
            <p:grpSpPr>
              <a:xfrm flipH="1" rot="10800000">
                <a:off x="3101361" y="2144941"/>
                <a:ext cx="1662069" cy="353400"/>
                <a:chOff x="7355965" y="-719758"/>
                <a:chExt cx="1661737" cy="353400"/>
              </a:xfrm>
            </p:grpSpPr>
            <p:sp>
              <p:nvSpPr>
                <p:cNvPr id="1579" name="Google Shape;1579;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580" name="Google Shape;1580;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81" name="Google Shape;1581;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582" name="Google Shape;1582;p9"/>
            <p:cNvGrpSpPr/>
            <p:nvPr/>
          </p:nvGrpSpPr>
          <p:grpSpPr>
            <a:xfrm>
              <a:off x="220021" y="913261"/>
              <a:ext cx="1507785" cy="531774"/>
              <a:chOff x="2701643" y="1771178"/>
              <a:chExt cx="2061787" cy="727163"/>
            </a:xfrm>
          </p:grpSpPr>
          <p:grpSp>
            <p:nvGrpSpPr>
              <p:cNvPr id="1583" name="Google Shape;1583;p9"/>
              <p:cNvGrpSpPr/>
              <p:nvPr/>
            </p:nvGrpSpPr>
            <p:grpSpPr>
              <a:xfrm flipH="1" rot="10800000">
                <a:off x="2701643" y="1771178"/>
                <a:ext cx="1651305" cy="347400"/>
                <a:chOff x="6956327" y="-339995"/>
                <a:chExt cx="1650975" cy="347400"/>
              </a:xfrm>
            </p:grpSpPr>
            <p:sp>
              <p:nvSpPr>
                <p:cNvPr id="1584" name="Google Shape;1584;p9"/>
                <p:cNvSpPr/>
                <p:nvPr/>
              </p:nvSpPr>
              <p:spPr>
                <a:xfrm>
                  <a:off x="7008302" y="-339995"/>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585" name="Google Shape;1585;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86" name="Google Shape;1586;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587" name="Google Shape;1587;p9"/>
              <p:cNvGrpSpPr/>
              <p:nvPr/>
            </p:nvGrpSpPr>
            <p:grpSpPr>
              <a:xfrm flipH="1" rot="10800000">
                <a:off x="3101361" y="2144941"/>
                <a:ext cx="1662069" cy="353400"/>
                <a:chOff x="7355965" y="-719758"/>
                <a:chExt cx="1661737" cy="353400"/>
              </a:xfrm>
            </p:grpSpPr>
            <p:sp>
              <p:nvSpPr>
                <p:cNvPr id="1588" name="Google Shape;1588;p9"/>
                <p:cNvSpPr/>
                <p:nvPr/>
              </p:nvSpPr>
              <p:spPr>
                <a:xfrm>
                  <a:off x="7355965" y="-687658"/>
                  <a:ext cx="1599000" cy="321300"/>
                </a:xfrm>
                <a:prstGeom prst="cube">
                  <a:avLst>
                    <a:gd fmla="val 100000" name="adj"/>
                  </a:avLst>
                </a:prstGeom>
                <a:solidFill>
                  <a:srgbClr val="99999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589" name="Google Shape;1589;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90" name="Google Shape;1590;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sp>
        <p:nvSpPr>
          <p:cNvPr id="1591" name="Google Shape;1591;p9"/>
          <p:cNvSpPr/>
          <p:nvPr/>
        </p:nvSpPr>
        <p:spPr>
          <a:xfrm flipH="1" rot="10800000">
            <a:off x="-3118468" y="4202841"/>
            <a:ext cx="18067600" cy="1962400"/>
          </a:xfrm>
          <a:prstGeom prst="parallelogram">
            <a:avLst>
              <a:gd fmla="val 91037" name="adj"/>
            </a:avLst>
          </a:prstGeom>
          <a:solidFill>
            <a:srgbClr val="6D9EEB"/>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sp>
        <p:nvSpPr>
          <p:cNvPr id="1592" name="Google Shape;1592;p9"/>
          <p:cNvSpPr txBox="1"/>
          <p:nvPr/>
        </p:nvSpPr>
        <p:spPr>
          <a:xfrm flipH="1" rot="834628">
            <a:off x="11086631" y="5484391"/>
            <a:ext cx="707139" cy="192476"/>
          </a:xfrm>
          <a:prstGeom prst="rect">
            <a:avLst/>
          </a:prstGeom>
          <a:noFill/>
          <a:ln>
            <a:noFill/>
          </a:ln>
        </p:spPr>
        <p:txBody>
          <a:bodyPr anchorCtr="0" anchor="ctr" bIns="40550" lIns="40550" spcFirstLastPara="1" rIns="40550" wrap="square" tIns="40550">
            <a:no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25</a:t>
            </a:r>
            <a:r>
              <a:rPr b="1" lang="en-US" sz="1600">
                <a:solidFill>
                  <a:srgbClr val="FF0000"/>
                </a:solidFill>
                <a:latin typeface="Arial"/>
                <a:ea typeface="Arial"/>
                <a:cs typeface="Arial"/>
                <a:sym typeface="Arial"/>
              </a:rPr>
              <a:t> </a:t>
            </a:r>
            <a:r>
              <a:rPr lang="en-US" sz="1600">
                <a:solidFill>
                  <a:srgbClr val="000000"/>
                </a:solidFill>
                <a:latin typeface="Arial"/>
                <a:ea typeface="Arial"/>
                <a:cs typeface="Arial"/>
                <a:sym typeface="Arial"/>
              </a:rPr>
              <a:t>km</a:t>
            </a:r>
            <a:endParaRPr sz="1600">
              <a:solidFill>
                <a:srgbClr val="000000"/>
              </a:solidFill>
              <a:latin typeface="Arial"/>
              <a:ea typeface="Arial"/>
              <a:cs typeface="Arial"/>
              <a:sym typeface="Arial"/>
            </a:endParaRPr>
          </a:p>
        </p:txBody>
      </p:sp>
      <p:sp>
        <p:nvSpPr>
          <p:cNvPr id="1593" name="Google Shape;1593;p9"/>
          <p:cNvSpPr/>
          <p:nvPr/>
        </p:nvSpPr>
        <p:spPr>
          <a:xfrm flipH="1" rot="10800000">
            <a:off x="-2518903" y="4366813"/>
            <a:ext cx="12705200" cy="1504000"/>
          </a:xfrm>
          <a:prstGeom prst="parallelogram">
            <a:avLst>
              <a:gd fmla="val 82473" name="adj"/>
            </a:avLst>
          </a:prstGeom>
          <a:solidFill>
            <a:srgbClr val="AEC9F7"/>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667">
              <a:solidFill>
                <a:srgbClr val="000000"/>
              </a:solidFill>
              <a:latin typeface="Arial"/>
              <a:ea typeface="Arial"/>
              <a:cs typeface="Arial"/>
              <a:sym typeface="Arial"/>
            </a:endParaRPr>
          </a:p>
        </p:txBody>
      </p:sp>
      <p:grpSp>
        <p:nvGrpSpPr>
          <p:cNvPr id="1594" name="Google Shape;1594;p9"/>
          <p:cNvGrpSpPr/>
          <p:nvPr/>
        </p:nvGrpSpPr>
        <p:grpSpPr>
          <a:xfrm flipH="1">
            <a:off x="7220529" y="3961673"/>
            <a:ext cx="3021958" cy="2277158"/>
            <a:chOff x="4858733" y="3493031"/>
            <a:chExt cx="6076324" cy="4577508"/>
          </a:xfrm>
        </p:grpSpPr>
        <p:sp>
          <p:nvSpPr>
            <p:cNvPr id="1595" name="Google Shape;1595;p9"/>
            <p:cNvSpPr/>
            <p:nvPr/>
          </p:nvSpPr>
          <p:spPr>
            <a:xfrm flipH="1" rot="-7056591">
              <a:off x="7014673" y="2495389"/>
              <a:ext cx="1096815" cy="5530126"/>
            </a:xfrm>
            <a:custGeom>
              <a:rect b="b" l="l" r="r" t="t"/>
              <a:pathLst>
                <a:path extrusionOk="0" h="24991" w="24108">
                  <a:moveTo>
                    <a:pt x="22518" y="0"/>
                  </a:moveTo>
                  <a:cubicBezTo>
                    <a:pt x="17992" y="729"/>
                    <a:pt x="13776" y="1943"/>
                    <a:pt x="10641" y="3533"/>
                  </a:cubicBezTo>
                  <a:lnTo>
                    <a:pt x="9405" y="4151"/>
                  </a:lnTo>
                  <a:cubicBezTo>
                    <a:pt x="3643" y="7550"/>
                    <a:pt x="0" y="12076"/>
                    <a:pt x="0" y="15961"/>
                  </a:cubicBezTo>
                  <a:cubicBezTo>
                    <a:pt x="0" y="18058"/>
                    <a:pt x="1082" y="19979"/>
                    <a:pt x="3466" y="21436"/>
                  </a:cubicBezTo>
                  <a:cubicBezTo>
                    <a:pt x="4460" y="22054"/>
                    <a:pt x="5630" y="22584"/>
                    <a:pt x="6954" y="23047"/>
                  </a:cubicBezTo>
                  <a:lnTo>
                    <a:pt x="8544" y="23599"/>
                  </a:lnTo>
                  <a:cubicBezTo>
                    <a:pt x="11899" y="24504"/>
                    <a:pt x="15961" y="24990"/>
                    <a:pt x="20509" y="24990"/>
                  </a:cubicBezTo>
                  <a:cubicBezTo>
                    <a:pt x="21679" y="24990"/>
                    <a:pt x="22871" y="24968"/>
                    <a:pt x="24107" y="24902"/>
                  </a:cubicBezTo>
                  <a:lnTo>
                    <a:pt x="23622" y="13180"/>
                  </a:lnTo>
                  <a:cubicBezTo>
                    <a:pt x="23467" y="13180"/>
                    <a:pt x="22054" y="13158"/>
                    <a:pt x="22010" y="12230"/>
                  </a:cubicBezTo>
                  <a:cubicBezTo>
                    <a:pt x="22010" y="12208"/>
                    <a:pt x="22010" y="12208"/>
                    <a:pt x="22010" y="12186"/>
                  </a:cubicBezTo>
                  <a:cubicBezTo>
                    <a:pt x="22010" y="11414"/>
                    <a:pt x="22849" y="10619"/>
                    <a:pt x="23644" y="10332"/>
                  </a:cubicBezTo>
                  <a:lnTo>
                    <a:pt x="22518" y="0"/>
                  </a:lnTo>
                  <a:close/>
                </a:path>
              </a:pathLst>
            </a:custGeom>
            <a:solidFill>
              <a:srgbClr val="FFFFFF">
                <a:alpha val="15686"/>
              </a:srgbClr>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96" name="Google Shape;1596;p9"/>
            <p:cNvSpPr/>
            <p:nvPr/>
          </p:nvSpPr>
          <p:spPr>
            <a:xfrm flipH="1" rot="-7056607">
              <a:off x="7679276" y="3816896"/>
              <a:ext cx="1467673" cy="4924484"/>
            </a:xfrm>
            <a:custGeom>
              <a:rect b="b" l="l" r="r" t="t"/>
              <a:pathLst>
                <a:path extrusionOk="0" h="21172" w="31216">
                  <a:moveTo>
                    <a:pt x="13003" y="1"/>
                  </a:moveTo>
                  <a:cubicBezTo>
                    <a:pt x="8875" y="1"/>
                    <a:pt x="4636" y="486"/>
                    <a:pt x="773" y="1347"/>
                  </a:cubicBezTo>
                  <a:lnTo>
                    <a:pt x="773" y="7153"/>
                  </a:lnTo>
                  <a:lnTo>
                    <a:pt x="905" y="7153"/>
                  </a:lnTo>
                  <a:cubicBezTo>
                    <a:pt x="1347" y="7153"/>
                    <a:pt x="1921" y="7264"/>
                    <a:pt x="1987" y="7926"/>
                  </a:cubicBezTo>
                  <a:cubicBezTo>
                    <a:pt x="1987" y="7970"/>
                    <a:pt x="2009" y="8036"/>
                    <a:pt x="2009" y="8080"/>
                  </a:cubicBezTo>
                  <a:cubicBezTo>
                    <a:pt x="1987" y="9559"/>
                    <a:pt x="0" y="10045"/>
                    <a:pt x="0" y="10045"/>
                  </a:cubicBezTo>
                  <a:lnTo>
                    <a:pt x="640" y="21171"/>
                  </a:lnTo>
                  <a:cubicBezTo>
                    <a:pt x="5475" y="20862"/>
                    <a:pt x="10707" y="20001"/>
                    <a:pt x="16027" y="18544"/>
                  </a:cubicBezTo>
                  <a:lnTo>
                    <a:pt x="15983" y="18544"/>
                  </a:lnTo>
                  <a:cubicBezTo>
                    <a:pt x="25807" y="15851"/>
                    <a:pt x="30995" y="12076"/>
                    <a:pt x="31216" y="8323"/>
                  </a:cubicBezTo>
                  <a:cubicBezTo>
                    <a:pt x="31216" y="8323"/>
                    <a:pt x="31216" y="8279"/>
                    <a:pt x="31216" y="8191"/>
                  </a:cubicBezTo>
                  <a:cubicBezTo>
                    <a:pt x="31216" y="7528"/>
                    <a:pt x="31017" y="4592"/>
                    <a:pt x="27617" y="2826"/>
                  </a:cubicBezTo>
                  <a:cubicBezTo>
                    <a:pt x="23864" y="862"/>
                    <a:pt x="18566" y="1"/>
                    <a:pt x="13003" y="1"/>
                  </a:cubicBezTo>
                  <a:close/>
                </a:path>
              </a:pathLst>
            </a:custGeom>
            <a:solidFill>
              <a:srgbClr val="FFFFFF">
                <a:alpha val="15686"/>
              </a:srgbClr>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597" name="Google Shape;1597;p9"/>
          <p:cNvGrpSpPr/>
          <p:nvPr/>
        </p:nvGrpSpPr>
        <p:grpSpPr>
          <a:xfrm flipH="1">
            <a:off x="7423383" y="3961673"/>
            <a:ext cx="3021958" cy="2277158"/>
            <a:chOff x="4858733" y="3493031"/>
            <a:chExt cx="6076324" cy="4577508"/>
          </a:xfrm>
        </p:grpSpPr>
        <p:sp>
          <p:nvSpPr>
            <p:cNvPr id="1598" name="Google Shape;1598;p9"/>
            <p:cNvSpPr/>
            <p:nvPr/>
          </p:nvSpPr>
          <p:spPr>
            <a:xfrm flipH="1" rot="-7056591">
              <a:off x="7014673" y="2495389"/>
              <a:ext cx="1096815" cy="5530126"/>
            </a:xfrm>
            <a:custGeom>
              <a:rect b="b" l="l" r="r" t="t"/>
              <a:pathLst>
                <a:path extrusionOk="0" h="24991" w="24108">
                  <a:moveTo>
                    <a:pt x="22518" y="0"/>
                  </a:moveTo>
                  <a:cubicBezTo>
                    <a:pt x="17992" y="729"/>
                    <a:pt x="13776" y="1943"/>
                    <a:pt x="10641" y="3533"/>
                  </a:cubicBezTo>
                  <a:lnTo>
                    <a:pt x="9405" y="4151"/>
                  </a:lnTo>
                  <a:cubicBezTo>
                    <a:pt x="3643" y="7550"/>
                    <a:pt x="0" y="12076"/>
                    <a:pt x="0" y="15961"/>
                  </a:cubicBezTo>
                  <a:cubicBezTo>
                    <a:pt x="0" y="18058"/>
                    <a:pt x="1082" y="19979"/>
                    <a:pt x="3466" y="21436"/>
                  </a:cubicBezTo>
                  <a:cubicBezTo>
                    <a:pt x="4460" y="22054"/>
                    <a:pt x="5630" y="22584"/>
                    <a:pt x="6954" y="23047"/>
                  </a:cubicBezTo>
                  <a:lnTo>
                    <a:pt x="8544" y="23599"/>
                  </a:lnTo>
                  <a:cubicBezTo>
                    <a:pt x="11899" y="24504"/>
                    <a:pt x="15961" y="24990"/>
                    <a:pt x="20509" y="24990"/>
                  </a:cubicBezTo>
                  <a:cubicBezTo>
                    <a:pt x="21679" y="24990"/>
                    <a:pt x="22871" y="24968"/>
                    <a:pt x="24107" y="24902"/>
                  </a:cubicBezTo>
                  <a:lnTo>
                    <a:pt x="23622" y="13180"/>
                  </a:lnTo>
                  <a:cubicBezTo>
                    <a:pt x="23467" y="13180"/>
                    <a:pt x="22054" y="13158"/>
                    <a:pt x="22010" y="12230"/>
                  </a:cubicBezTo>
                  <a:cubicBezTo>
                    <a:pt x="22010" y="12208"/>
                    <a:pt x="22010" y="12208"/>
                    <a:pt x="22010" y="12186"/>
                  </a:cubicBezTo>
                  <a:cubicBezTo>
                    <a:pt x="22010" y="11414"/>
                    <a:pt x="22849" y="10619"/>
                    <a:pt x="23644" y="10332"/>
                  </a:cubicBezTo>
                  <a:lnTo>
                    <a:pt x="22518" y="0"/>
                  </a:lnTo>
                  <a:close/>
                </a:path>
              </a:pathLst>
            </a:custGeom>
            <a:solidFill>
              <a:srgbClr val="C3D7F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99" name="Google Shape;1599;p9"/>
            <p:cNvSpPr/>
            <p:nvPr/>
          </p:nvSpPr>
          <p:spPr>
            <a:xfrm flipH="1" rot="-7056607">
              <a:off x="7679276" y="3816896"/>
              <a:ext cx="1467673" cy="4924484"/>
            </a:xfrm>
            <a:custGeom>
              <a:rect b="b" l="l" r="r" t="t"/>
              <a:pathLst>
                <a:path extrusionOk="0" h="21172" w="31216">
                  <a:moveTo>
                    <a:pt x="13003" y="1"/>
                  </a:moveTo>
                  <a:cubicBezTo>
                    <a:pt x="8875" y="1"/>
                    <a:pt x="4636" y="486"/>
                    <a:pt x="773" y="1347"/>
                  </a:cubicBezTo>
                  <a:lnTo>
                    <a:pt x="773" y="7153"/>
                  </a:lnTo>
                  <a:lnTo>
                    <a:pt x="905" y="7153"/>
                  </a:lnTo>
                  <a:cubicBezTo>
                    <a:pt x="1347" y="7153"/>
                    <a:pt x="1921" y="7264"/>
                    <a:pt x="1987" y="7926"/>
                  </a:cubicBezTo>
                  <a:cubicBezTo>
                    <a:pt x="1987" y="7970"/>
                    <a:pt x="2009" y="8036"/>
                    <a:pt x="2009" y="8080"/>
                  </a:cubicBezTo>
                  <a:cubicBezTo>
                    <a:pt x="1987" y="9559"/>
                    <a:pt x="0" y="10045"/>
                    <a:pt x="0" y="10045"/>
                  </a:cubicBezTo>
                  <a:lnTo>
                    <a:pt x="640" y="21171"/>
                  </a:lnTo>
                  <a:cubicBezTo>
                    <a:pt x="5475" y="20862"/>
                    <a:pt x="10707" y="20001"/>
                    <a:pt x="16027" y="18544"/>
                  </a:cubicBezTo>
                  <a:lnTo>
                    <a:pt x="15983" y="18544"/>
                  </a:lnTo>
                  <a:cubicBezTo>
                    <a:pt x="25807" y="15851"/>
                    <a:pt x="30995" y="12076"/>
                    <a:pt x="31216" y="8323"/>
                  </a:cubicBezTo>
                  <a:cubicBezTo>
                    <a:pt x="31216" y="8323"/>
                    <a:pt x="31216" y="8279"/>
                    <a:pt x="31216" y="8191"/>
                  </a:cubicBezTo>
                  <a:cubicBezTo>
                    <a:pt x="31216" y="7528"/>
                    <a:pt x="31017" y="4592"/>
                    <a:pt x="27617" y="2826"/>
                  </a:cubicBezTo>
                  <a:cubicBezTo>
                    <a:pt x="23864" y="862"/>
                    <a:pt x="18566" y="1"/>
                    <a:pt x="13003" y="1"/>
                  </a:cubicBezTo>
                  <a:close/>
                </a:path>
              </a:pathLst>
            </a:custGeom>
            <a:solidFill>
              <a:srgbClr val="C3D7F9"/>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600" name="Google Shape;1600;p9"/>
          <p:cNvGrpSpPr/>
          <p:nvPr/>
        </p:nvGrpSpPr>
        <p:grpSpPr>
          <a:xfrm flipH="1">
            <a:off x="7676391" y="3961673"/>
            <a:ext cx="3021958" cy="2277158"/>
            <a:chOff x="4630133" y="3493031"/>
            <a:chExt cx="6076324" cy="4577508"/>
          </a:xfrm>
        </p:grpSpPr>
        <p:sp>
          <p:nvSpPr>
            <p:cNvPr id="1601" name="Google Shape;1601;p9"/>
            <p:cNvSpPr/>
            <p:nvPr/>
          </p:nvSpPr>
          <p:spPr>
            <a:xfrm flipH="1" rot="-7056591">
              <a:off x="6786073" y="2495389"/>
              <a:ext cx="1096815" cy="5530126"/>
            </a:xfrm>
            <a:custGeom>
              <a:rect b="b" l="l" r="r" t="t"/>
              <a:pathLst>
                <a:path extrusionOk="0" h="24991" w="24108">
                  <a:moveTo>
                    <a:pt x="22518" y="0"/>
                  </a:moveTo>
                  <a:cubicBezTo>
                    <a:pt x="17992" y="729"/>
                    <a:pt x="13776" y="1943"/>
                    <a:pt x="10641" y="3533"/>
                  </a:cubicBezTo>
                  <a:lnTo>
                    <a:pt x="9405" y="4151"/>
                  </a:lnTo>
                  <a:cubicBezTo>
                    <a:pt x="3643" y="7550"/>
                    <a:pt x="0" y="12076"/>
                    <a:pt x="0" y="15961"/>
                  </a:cubicBezTo>
                  <a:cubicBezTo>
                    <a:pt x="0" y="18058"/>
                    <a:pt x="1082" y="19979"/>
                    <a:pt x="3466" y="21436"/>
                  </a:cubicBezTo>
                  <a:cubicBezTo>
                    <a:pt x="4460" y="22054"/>
                    <a:pt x="5630" y="22584"/>
                    <a:pt x="6954" y="23047"/>
                  </a:cubicBezTo>
                  <a:lnTo>
                    <a:pt x="8544" y="23599"/>
                  </a:lnTo>
                  <a:cubicBezTo>
                    <a:pt x="11899" y="24504"/>
                    <a:pt x="15961" y="24990"/>
                    <a:pt x="20509" y="24990"/>
                  </a:cubicBezTo>
                  <a:cubicBezTo>
                    <a:pt x="21679" y="24990"/>
                    <a:pt x="22871" y="24968"/>
                    <a:pt x="24107" y="24902"/>
                  </a:cubicBezTo>
                  <a:lnTo>
                    <a:pt x="23622" y="13180"/>
                  </a:lnTo>
                  <a:cubicBezTo>
                    <a:pt x="23467" y="13180"/>
                    <a:pt x="22054" y="13158"/>
                    <a:pt x="22010" y="12230"/>
                  </a:cubicBezTo>
                  <a:cubicBezTo>
                    <a:pt x="22010" y="12208"/>
                    <a:pt x="22010" y="12208"/>
                    <a:pt x="22010" y="12186"/>
                  </a:cubicBezTo>
                  <a:cubicBezTo>
                    <a:pt x="22010" y="11414"/>
                    <a:pt x="22849" y="10619"/>
                    <a:pt x="23644" y="10332"/>
                  </a:cubicBezTo>
                  <a:lnTo>
                    <a:pt x="22518" y="0"/>
                  </a:lnTo>
                  <a:close/>
                </a:path>
              </a:pathLst>
            </a:custGeom>
            <a:solidFill>
              <a:srgbClr val="D9E7FF"/>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02" name="Google Shape;1602;p9"/>
            <p:cNvSpPr/>
            <p:nvPr/>
          </p:nvSpPr>
          <p:spPr>
            <a:xfrm flipH="1" rot="-7056607">
              <a:off x="7450676" y="3816896"/>
              <a:ext cx="1467673" cy="4924484"/>
            </a:xfrm>
            <a:custGeom>
              <a:rect b="b" l="l" r="r" t="t"/>
              <a:pathLst>
                <a:path extrusionOk="0" h="21172" w="31216">
                  <a:moveTo>
                    <a:pt x="13003" y="1"/>
                  </a:moveTo>
                  <a:cubicBezTo>
                    <a:pt x="8875" y="1"/>
                    <a:pt x="4636" y="486"/>
                    <a:pt x="773" y="1347"/>
                  </a:cubicBezTo>
                  <a:lnTo>
                    <a:pt x="773" y="7153"/>
                  </a:lnTo>
                  <a:lnTo>
                    <a:pt x="905" y="7153"/>
                  </a:lnTo>
                  <a:cubicBezTo>
                    <a:pt x="1347" y="7153"/>
                    <a:pt x="1921" y="7264"/>
                    <a:pt x="1987" y="7926"/>
                  </a:cubicBezTo>
                  <a:cubicBezTo>
                    <a:pt x="1987" y="7970"/>
                    <a:pt x="2009" y="8036"/>
                    <a:pt x="2009" y="8080"/>
                  </a:cubicBezTo>
                  <a:cubicBezTo>
                    <a:pt x="1987" y="9559"/>
                    <a:pt x="0" y="10045"/>
                    <a:pt x="0" y="10045"/>
                  </a:cubicBezTo>
                  <a:lnTo>
                    <a:pt x="640" y="21171"/>
                  </a:lnTo>
                  <a:cubicBezTo>
                    <a:pt x="5475" y="20862"/>
                    <a:pt x="10707" y="20001"/>
                    <a:pt x="16027" y="18544"/>
                  </a:cubicBezTo>
                  <a:lnTo>
                    <a:pt x="15983" y="18544"/>
                  </a:lnTo>
                  <a:cubicBezTo>
                    <a:pt x="25807" y="15851"/>
                    <a:pt x="30995" y="12076"/>
                    <a:pt x="31216" y="8323"/>
                  </a:cubicBezTo>
                  <a:cubicBezTo>
                    <a:pt x="31216" y="8323"/>
                    <a:pt x="31216" y="8279"/>
                    <a:pt x="31216" y="8191"/>
                  </a:cubicBezTo>
                  <a:cubicBezTo>
                    <a:pt x="31216" y="7528"/>
                    <a:pt x="31017" y="4592"/>
                    <a:pt x="27617" y="2826"/>
                  </a:cubicBezTo>
                  <a:cubicBezTo>
                    <a:pt x="23864" y="862"/>
                    <a:pt x="18566" y="1"/>
                    <a:pt x="13003" y="1"/>
                  </a:cubicBezTo>
                  <a:close/>
                </a:path>
              </a:pathLst>
            </a:custGeom>
            <a:solidFill>
              <a:srgbClr val="D9E7FF"/>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603" name="Google Shape;1603;p9"/>
          <p:cNvGrpSpPr/>
          <p:nvPr/>
        </p:nvGrpSpPr>
        <p:grpSpPr>
          <a:xfrm flipH="1">
            <a:off x="7929399" y="3961673"/>
            <a:ext cx="3021958" cy="2277158"/>
            <a:chOff x="4401533" y="3493031"/>
            <a:chExt cx="6076324" cy="4577508"/>
          </a:xfrm>
        </p:grpSpPr>
        <p:sp>
          <p:nvSpPr>
            <p:cNvPr id="1604" name="Google Shape;1604;p9"/>
            <p:cNvSpPr/>
            <p:nvPr/>
          </p:nvSpPr>
          <p:spPr>
            <a:xfrm flipH="1" rot="-7056591">
              <a:off x="6557473" y="2495389"/>
              <a:ext cx="1096815" cy="5530126"/>
            </a:xfrm>
            <a:custGeom>
              <a:rect b="b" l="l" r="r" t="t"/>
              <a:pathLst>
                <a:path extrusionOk="0" h="24991" w="24108">
                  <a:moveTo>
                    <a:pt x="22518" y="0"/>
                  </a:moveTo>
                  <a:cubicBezTo>
                    <a:pt x="17992" y="729"/>
                    <a:pt x="13776" y="1943"/>
                    <a:pt x="10641" y="3533"/>
                  </a:cubicBezTo>
                  <a:lnTo>
                    <a:pt x="9405" y="4151"/>
                  </a:lnTo>
                  <a:cubicBezTo>
                    <a:pt x="3643" y="7550"/>
                    <a:pt x="0" y="12076"/>
                    <a:pt x="0" y="15961"/>
                  </a:cubicBezTo>
                  <a:cubicBezTo>
                    <a:pt x="0" y="18058"/>
                    <a:pt x="1082" y="19979"/>
                    <a:pt x="3466" y="21436"/>
                  </a:cubicBezTo>
                  <a:cubicBezTo>
                    <a:pt x="4460" y="22054"/>
                    <a:pt x="5630" y="22584"/>
                    <a:pt x="6954" y="23047"/>
                  </a:cubicBezTo>
                  <a:lnTo>
                    <a:pt x="8544" y="23599"/>
                  </a:lnTo>
                  <a:cubicBezTo>
                    <a:pt x="11899" y="24504"/>
                    <a:pt x="15961" y="24990"/>
                    <a:pt x="20509" y="24990"/>
                  </a:cubicBezTo>
                  <a:cubicBezTo>
                    <a:pt x="21679" y="24990"/>
                    <a:pt x="22871" y="24968"/>
                    <a:pt x="24107" y="24902"/>
                  </a:cubicBezTo>
                  <a:lnTo>
                    <a:pt x="23622" y="13180"/>
                  </a:lnTo>
                  <a:cubicBezTo>
                    <a:pt x="23467" y="13180"/>
                    <a:pt x="22054" y="13158"/>
                    <a:pt x="22010" y="12230"/>
                  </a:cubicBezTo>
                  <a:cubicBezTo>
                    <a:pt x="22010" y="12208"/>
                    <a:pt x="22010" y="12208"/>
                    <a:pt x="22010" y="12186"/>
                  </a:cubicBezTo>
                  <a:cubicBezTo>
                    <a:pt x="22010" y="11414"/>
                    <a:pt x="22849" y="10619"/>
                    <a:pt x="23644" y="10332"/>
                  </a:cubicBezTo>
                  <a:lnTo>
                    <a:pt x="22518" y="0"/>
                  </a:lnTo>
                  <a:close/>
                </a:path>
              </a:pathLst>
            </a:custGeom>
            <a:solidFill>
              <a:srgbClr val="ECF3FF"/>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05" name="Google Shape;1605;p9"/>
            <p:cNvSpPr/>
            <p:nvPr/>
          </p:nvSpPr>
          <p:spPr>
            <a:xfrm flipH="1" rot="-7056607">
              <a:off x="7222076" y="3816896"/>
              <a:ext cx="1467673" cy="4924484"/>
            </a:xfrm>
            <a:custGeom>
              <a:rect b="b" l="l" r="r" t="t"/>
              <a:pathLst>
                <a:path extrusionOk="0" h="21172" w="31216">
                  <a:moveTo>
                    <a:pt x="13003" y="1"/>
                  </a:moveTo>
                  <a:cubicBezTo>
                    <a:pt x="8875" y="1"/>
                    <a:pt x="4636" y="486"/>
                    <a:pt x="773" y="1347"/>
                  </a:cubicBezTo>
                  <a:lnTo>
                    <a:pt x="773" y="7153"/>
                  </a:lnTo>
                  <a:lnTo>
                    <a:pt x="905" y="7153"/>
                  </a:lnTo>
                  <a:cubicBezTo>
                    <a:pt x="1347" y="7153"/>
                    <a:pt x="1921" y="7264"/>
                    <a:pt x="1987" y="7926"/>
                  </a:cubicBezTo>
                  <a:cubicBezTo>
                    <a:pt x="1987" y="7970"/>
                    <a:pt x="2009" y="8036"/>
                    <a:pt x="2009" y="8080"/>
                  </a:cubicBezTo>
                  <a:cubicBezTo>
                    <a:pt x="1987" y="9559"/>
                    <a:pt x="0" y="10045"/>
                    <a:pt x="0" y="10045"/>
                  </a:cubicBezTo>
                  <a:lnTo>
                    <a:pt x="640" y="21171"/>
                  </a:lnTo>
                  <a:cubicBezTo>
                    <a:pt x="5475" y="20862"/>
                    <a:pt x="10707" y="20001"/>
                    <a:pt x="16027" y="18544"/>
                  </a:cubicBezTo>
                  <a:lnTo>
                    <a:pt x="15983" y="18544"/>
                  </a:lnTo>
                  <a:cubicBezTo>
                    <a:pt x="25807" y="15851"/>
                    <a:pt x="30995" y="12076"/>
                    <a:pt x="31216" y="8323"/>
                  </a:cubicBezTo>
                  <a:cubicBezTo>
                    <a:pt x="31216" y="8323"/>
                    <a:pt x="31216" y="8279"/>
                    <a:pt x="31216" y="8191"/>
                  </a:cubicBezTo>
                  <a:cubicBezTo>
                    <a:pt x="31216" y="7528"/>
                    <a:pt x="31017" y="4592"/>
                    <a:pt x="27617" y="2826"/>
                  </a:cubicBezTo>
                  <a:cubicBezTo>
                    <a:pt x="23864" y="862"/>
                    <a:pt x="18566" y="1"/>
                    <a:pt x="13003" y="1"/>
                  </a:cubicBezTo>
                  <a:close/>
                </a:path>
              </a:pathLst>
            </a:custGeom>
            <a:solidFill>
              <a:srgbClr val="ECF3FF"/>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sp>
        <p:nvSpPr>
          <p:cNvPr id="1606" name="Google Shape;1606;p9"/>
          <p:cNvSpPr/>
          <p:nvPr/>
        </p:nvSpPr>
        <p:spPr>
          <a:xfrm rot="7056409">
            <a:off x="9587089" y="3465709"/>
            <a:ext cx="545559" cy="2749983"/>
          </a:xfrm>
          <a:custGeom>
            <a:rect b="b" l="l" r="r" t="t"/>
            <a:pathLst>
              <a:path extrusionOk="0" h="24991" w="24108">
                <a:moveTo>
                  <a:pt x="22518" y="0"/>
                </a:moveTo>
                <a:cubicBezTo>
                  <a:pt x="17992" y="729"/>
                  <a:pt x="13776" y="1943"/>
                  <a:pt x="10641" y="3533"/>
                </a:cubicBezTo>
                <a:lnTo>
                  <a:pt x="9405" y="4151"/>
                </a:lnTo>
                <a:cubicBezTo>
                  <a:pt x="3643" y="7550"/>
                  <a:pt x="0" y="12076"/>
                  <a:pt x="0" y="15961"/>
                </a:cubicBezTo>
                <a:cubicBezTo>
                  <a:pt x="0" y="18058"/>
                  <a:pt x="1082" y="19979"/>
                  <a:pt x="3466" y="21436"/>
                </a:cubicBezTo>
                <a:cubicBezTo>
                  <a:pt x="4460" y="22054"/>
                  <a:pt x="5630" y="22584"/>
                  <a:pt x="6954" y="23047"/>
                </a:cubicBezTo>
                <a:lnTo>
                  <a:pt x="8544" y="23599"/>
                </a:lnTo>
                <a:cubicBezTo>
                  <a:pt x="11899" y="24504"/>
                  <a:pt x="15961" y="24990"/>
                  <a:pt x="20509" y="24990"/>
                </a:cubicBezTo>
                <a:cubicBezTo>
                  <a:pt x="21679" y="24990"/>
                  <a:pt x="22871" y="24968"/>
                  <a:pt x="24107" y="24902"/>
                </a:cubicBezTo>
                <a:lnTo>
                  <a:pt x="23622" y="13180"/>
                </a:lnTo>
                <a:cubicBezTo>
                  <a:pt x="23467" y="13180"/>
                  <a:pt x="22054" y="13158"/>
                  <a:pt x="22010" y="12230"/>
                </a:cubicBezTo>
                <a:cubicBezTo>
                  <a:pt x="22010" y="12208"/>
                  <a:pt x="22010" y="12208"/>
                  <a:pt x="22010" y="12186"/>
                </a:cubicBezTo>
                <a:cubicBezTo>
                  <a:pt x="22010" y="11414"/>
                  <a:pt x="22849" y="10619"/>
                  <a:pt x="23644" y="10332"/>
                </a:cubicBezTo>
                <a:lnTo>
                  <a:pt x="22518" y="0"/>
                </a:lnTo>
                <a:close/>
              </a:path>
            </a:pathLst>
          </a:custGeom>
          <a:solidFill>
            <a:srgbClr val="FFFFFF"/>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07" name="Google Shape;1607;p9"/>
          <p:cNvSpPr/>
          <p:nvPr/>
        </p:nvSpPr>
        <p:spPr>
          <a:xfrm rot="7056247">
            <a:off x="9056300" y="4123011"/>
            <a:ext cx="757001" cy="2448832"/>
          </a:xfrm>
          <a:custGeom>
            <a:rect b="b" l="l" r="r" t="t"/>
            <a:pathLst>
              <a:path extrusionOk="0" h="21172" w="31216">
                <a:moveTo>
                  <a:pt x="13003" y="1"/>
                </a:moveTo>
                <a:cubicBezTo>
                  <a:pt x="8875" y="1"/>
                  <a:pt x="4636" y="486"/>
                  <a:pt x="773" y="1347"/>
                </a:cubicBezTo>
                <a:lnTo>
                  <a:pt x="773" y="7153"/>
                </a:lnTo>
                <a:lnTo>
                  <a:pt x="905" y="7153"/>
                </a:lnTo>
                <a:cubicBezTo>
                  <a:pt x="1347" y="7153"/>
                  <a:pt x="1921" y="7264"/>
                  <a:pt x="1987" y="7926"/>
                </a:cubicBezTo>
                <a:cubicBezTo>
                  <a:pt x="1987" y="7970"/>
                  <a:pt x="2009" y="8036"/>
                  <a:pt x="2009" y="8080"/>
                </a:cubicBezTo>
                <a:cubicBezTo>
                  <a:pt x="1987" y="9559"/>
                  <a:pt x="0" y="10045"/>
                  <a:pt x="0" y="10045"/>
                </a:cubicBezTo>
                <a:lnTo>
                  <a:pt x="640" y="21171"/>
                </a:lnTo>
                <a:cubicBezTo>
                  <a:pt x="5475" y="20862"/>
                  <a:pt x="10707" y="20001"/>
                  <a:pt x="16027" y="18544"/>
                </a:cubicBezTo>
                <a:lnTo>
                  <a:pt x="15983" y="18544"/>
                </a:lnTo>
                <a:cubicBezTo>
                  <a:pt x="25807" y="15851"/>
                  <a:pt x="30995" y="12076"/>
                  <a:pt x="31216" y="8323"/>
                </a:cubicBezTo>
                <a:cubicBezTo>
                  <a:pt x="31216" y="8323"/>
                  <a:pt x="31216" y="8279"/>
                  <a:pt x="31216" y="8191"/>
                </a:cubicBezTo>
                <a:cubicBezTo>
                  <a:pt x="31216" y="7528"/>
                  <a:pt x="31017" y="4592"/>
                  <a:pt x="27617" y="2826"/>
                </a:cubicBezTo>
                <a:cubicBezTo>
                  <a:pt x="23864" y="862"/>
                  <a:pt x="18566" y="1"/>
                  <a:pt x="13003" y="1"/>
                </a:cubicBezTo>
                <a:close/>
              </a:path>
            </a:pathLst>
          </a:custGeom>
          <a:solidFill>
            <a:srgbClr val="FFFFFF"/>
          </a:solid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08" name="Google Shape;1608;p9"/>
          <p:cNvSpPr txBox="1"/>
          <p:nvPr/>
        </p:nvSpPr>
        <p:spPr>
          <a:xfrm flipH="1" rot="900186">
            <a:off x="9778138" y="5050809"/>
            <a:ext cx="1379836" cy="192500"/>
          </a:xfrm>
          <a:prstGeom prst="rect">
            <a:avLst/>
          </a:prstGeom>
          <a:noFill/>
          <a:ln>
            <a:noFill/>
          </a:ln>
        </p:spPr>
        <p:txBody>
          <a:bodyPr anchorCtr="0" anchor="ctr" bIns="40550" lIns="40550" spcFirstLastPara="1" rIns="40550" wrap="square" tIns="40550">
            <a:noAutofit/>
          </a:bodyPr>
          <a:lstStyle/>
          <a:p>
            <a:pPr indent="0" lvl="0" marL="0" marR="0" rtl="0" algn="l">
              <a:spcBef>
                <a:spcPts val="0"/>
              </a:spcBef>
              <a:spcAft>
                <a:spcPts val="0"/>
              </a:spcAft>
              <a:buNone/>
            </a:pPr>
            <a:r>
              <a:rPr lang="en-US" sz="1600">
                <a:solidFill>
                  <a:srgbClr val="000000"/>
                </a:solidFill>
                <a:latin typeface="Arial"/>
                <a:ea typeface="Arial"/>
                <a:cs typeface="Arial"/>
                <a:sym typeface="Arial"/>
              </a:rPr>
              <a:t>FOOTPRINT</a:t>
            </a:r>
            <a:endParaRPr sz="1600">
              <a:solidFill>
                <a:srgbClr val="000000"/>
              </a:solidFill>
              <a:latin typeface="Arial"/>
              <a:ea typeface="Arial"/>
              <a:cs typeface="Arial"/>
              <a:sym typeface="Arial"/>
            </a:endParaRPr>
          </a:p>
        </p:txBody>
      </p:sp>
      <p:sp>
        <p:nvSpPr>
          <p:cNvPr id="1609" name="Google Shape;1609;p9"/>
          <p:cNvSpPr/>
          <p:nvPr/>
        </p:nvSpPr>
        <p:spPr>
          <a:xfrm flipH="1">
            <a:off x="4282832" y="4756937"/>
            <a:ext cx="3190400" cy="1332800"/>
          </a:xfrm>
          <a:prstGeom prst="rect">
            <a:avLst/>
          </a:prstGeom>
          <a:noFill/>
          <a:ln>
            <a:noFill/>
          </a:ln>
        </p:spPr>
        <p:txBody>
          <a:bodyPr anchorCtr="0" anchor="ctr" bIns="40550" lIns="40550" spcFirstLastPara="1" rIns="40550" wrap="square" tIns="40550">
            <a:noAutofit/>
          </a:bodyPr>
          <a:lstStyle/>
          <a:p>
            <a:pPr indent="0" lvl="0" marL="84665" marR="0" rtl="0" algn="l">
              <a:lnSpc>
                <a:spcPct val="90000"/>
              </a:lnSpc>
              <a:spcBef>
                <a:spcPts val="267"/>
              </a:spcBef>
              <a:spcAft>
                <a:spcPts val="0"/>
              </a:spcAft>
              <a:buNone/>
            </a:pPr>
            <a:r>
              <a:t/>
            </a:r>
            <a:endParaRPr sz="1600">
              <a:solidFill>
                <a:srgbClr val="000000"/>
              </a:solidFill>
              <a:latin typeface="Arial"/>
              <a:ea typeface="Arial"/>
              <a:cs typeface="Arial"/>
              <a:sym typeface="Arial"/>
            </a:endParaRPr>
          </a:p>
          <a:p>
            <a:pPr indent="0" lvl="0" marL="84665" marR="0" rtl="0" algn="l">
              <a:lnSpc>
                <a:spcPct val="90000"/>
              </a:lnSpc>
              <a:spcBef>
                <a:spcPts val="267"/>
              </a:spcBef>
              <a:spcAft>
                <a:spcPts val="0"/>
              </a:spcAft>
              <a:buNone/>
            </a:pPr>
            <a:r>
              <a:rPr lang="en-US" sz="1600">
                <a:solidFill>
                  <a:srgbClr val="000000"/>
                </a:solidFill>
                <a:latin typeface="Arial"/>
                <a:ea typeface="Arial"/>
                <a:cs typeface="Arial"/>
                <a:sym typeface="Arial"/>
              </a:rPr>
              <a:t>25 km spatial resolution</a:t>
            </a:r>
            <a:endParaRPr sz="1600">
              <a:solidFill>
                <a:srgbClr val="000000"/>
              </a:solidFill>
              <a:latin typeface="Arial"/>
              <a:ea typeface="Arial"/>
              <a:cs typeface="Arial"/>
              <a:sym typeface="Arial"/>
            </a:endParaRPr>
          </a:p>
          <a:p>
            <a:pPr indent="0" lvl="0" marL="84665" marR="0" rtl="0" algn="l">
              <a:lnSpc>
                <a:spcPct val="90000"/>
              </a:lnSpc>
              <a:spcBef>
                <a:spcPts val="267"/>
              </a:spcBef>
              <a:spcAft>
                <a:spcPts val="0"/>
              </a:spcAft>
              <a:buNone/>
            </a:pPr>
            <a:r>
              <a:rPr lang="en-US" sz="1600">
                <a:solidFill>
                  <a:srgbClr val="000000"/>
                </a:solidFill>
                <a:latin typeface="Arial"/>
                <a:ea typeface="Arial"/>
                <a:cs typeface="Arial"/>
                <a:sym typeface="Arial"/>
              </a:rPr>
              <a:t>reprocessed to 6 km.</a:t>
            </a:r>
            <a:endParaRPr sz="1600">
              <a:solidFill>
                <a:srgbClr val="000000"/>
              </a:solidFill>
              <a:latin typeface="Arial"/>
              <a:ea typeface="Arial"/>
              <a:cs typeface="Arial"/>
              <a:sym typeface="Arial"/>
            </a:endParaRPr>
          </a:p>
          <a:p>
            <a:pPr indent="0" lvl="0" marL="84665" marR="0" rtl="0" algn="l">
              <a:lnSpc>
                <a:spcPct val="90000"/>
              </a:lnSpc>
              <a:spcBef>
                <a:spcPts val="267"/>
              </a:spcBef>
              <a:spcAft>
                <a:spcPts val="0"/>
              </a:spcAft>
              <a:buNone/>
            </a:pPr>
            <a:r>
              <a:rPr lang="en-US" sz="1600">
                <a:solidFill>
                  <a:srgbClr val="000000"/>
                </a:solidFill>
                <a:latin typeface="Arial"/>
                <a:ea typeface="Arial"/>
                <a:cs typeface="Arial"/>
                <a:sym typeface="Arial"/>
              </a:rPr>
              <a:t>±1.5 m/s, ±20° (3 - 30 m/s)</a:t>
            </a:r>
            <a:endParaRPr sz="1600">
              <a:solidFill>
                <a:srgbClr val="000000"/>
              </a:solidFill>
              <a:latin typeface="Arial"/>
              <a:ea typeface="Arial"/>
              <a:cs typeface="Arial"/>
              <a:sym typeface="Arial"/>
            </a:endParaRPr>
          </a:p>
          <a:p>
            <a:pPr indent="0" lvl="0" marL="84665" marR="0" rtl="0" algn="l">
              <a:lnSpc>
                <a:spcPct val="90000"/>
              </a:lnSpc>
              <a:spcBef>
                <a:spcPts val="267"/>
              </a:spcBef>
              <a:spcAft>
                <a:spcPts val="0"/>
              </a:spcAft>
              <a:buNone/>
            </a:pPr>
            <a:r>
              <a:t/>
            </a:r>
            <a:endParaRPr sz="1600">
              <a:solidFill>
                <a:srgbClr val="000000"/>
              </a:solidFill>
              <a:latin typeface="Arial"/>
              <a:ea typeface="Arial"/>
              <a:cs typeface="Arial"/>
              <a:sym typeface="Arial"/>
            </a:endParaRPr>
          </a:p>
        </p:txBody>
      </p:sp>
      <p:sp>
        <p:nvSpPr>
          <p:cNvPr id="1610" name="Google Shape;1610;p9"/>
          <p:cNvSpPr txBox="1"/>
          <p:nvPr/>
        </p:nvSpPr>
        <p:spPr>
          <a:xfrm flipH="1" rot="1121437">
            <a:off x="9882866" y="5360956"/>
            <a:ext cx="878743" cy="192521"/>
          </a:xfrm>
          <a:prstGeom prst="rect">
            <a:avLst/>
          </a:prstGeom>
          <a:noFill/>
          <a:ln>
            <a:noFill/>
          </a:ln>
        </p:spPr>
        <p:txBody>
          <a:bodyPr anchorCtr="0" anchor="ctr" bIns="40550" lIns="40550" spcFirstLastPara="1" rIns="40550" wrap="square" tIns="40550">
            <a:no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450 km</a:t>
            </a:r>
            <a:endParaRPr sz="1600">
              <a:solidFill>
                <a:srgbClr val="000000"/>
              </a:solidFill>
              <a:latin typeface="Arial"/>
              <a:ea typeface="Arial"/>
              <a:cs typeface="Arial"/>
              <a:sym typeface="Arial"/>
            </a:endParaRPr>
          </a:p>
        </p:txBody>
      </p:sp>
      <p:grpSp>
        <p:nvGrpSpPr>
          <p:cNvPr id="1611" name="Google Shape;1611;p9"/>
          <p:cNvGrpSpPr/>
          <p:nvPr/>
        </p:nvGrpSpPr>
        <p:grpSpPr>
          <a:xfrm flipH="1">
            <a:off x="6579620" y="4092260"/>
            <a:ext cx="1560622" cy="1776938"/>
            <a:chOff x="7021500" y="4212434"/>
            <a:chExt cx="3517026" cy="4003316"/>
          </a:xfrm>
        </p:grpSpPr>
        <p:sp>
          <p:nvSpPr>
            <p:cNvPr id="1612" name="Google Shape;1612;p9"/>
            <p:cNvSpPr txBox="1"/>
            <p:nvPr/>
          </p:nvSpPr>
          <p:spPr>
            <a:xfrm rot="-2837297">
              <a:off x="6513623" y="5834903"/>
              <a:ext cx="4606302" cy="434150"/>
            </a:xfrm>
            <a:prstGeom prst="rect">
              <a:avLst/>
            </a:prstGeom>
            <a:noFill/>
            <a:ln>
              <a:noFill/>
            </a:ln>
          </p:spPr>
          <p:txBody>
            <a:bodyPr anchorCtr="0" anchor="t" bIns="40550" lIns="40550" spcFirstLastPara="1" rIns="40550" wrap="square" tIns="40550">
              <a:noAutofit/>
            </a:bodyPr>
            <a:lstStyle/>
            <a:p>
              <a:pPr indent="0" lvl="0" marL="0" marR="372524" rtl="0" algn="ctr">
                <a:spcBef>
                  <a:spcPts val="0"/>
                </a:spcBef>
                <a:spcAft>
                  <a:spcPts val="0"/>
                </a:spcAft>
                <a:buNone/>
              </a:pPr>
              <a:r>
                <a:rPr lang="en-US" sz="1600">
                  <a:solidFill>
                    <a:srgbClr val="000000"/>
                  </a:solidFill>
                  <a:latin typeface="Arial"/>
                  <a:ea typeface="Arial"/>
                  <a:cs typeface="Arial"/>
                  <a:sym typeface="Arial"/>
                </a:rPr>
                <a:t>            1200 km</a:t>
              </a:r>
              <a:endParaRPr sz="1600">
                <a:solidFill>
                  <a:srgbClr val="000000"/>
                </a:solidFill>
                <a:latin typeface="Arial"/>
                <a:ea typeface="Arial"/>
                <a:cs typeface="Arial"/>
                <a:sym typeface="Arial"/>
              </a:endParaRPr>
            </a:p>
            <a:p>
              <a:pPr indent="0" lvl="0" marL="0" marR="0" rtl="0" algn="ctr">
                <a:spcBef>
                  <a:spcPts val="0"/>
                </a:spcBef>
                <a:spcAft>
                  <a:spcPts val="0"/>
                </a:spcAft>
                <a:buNone/>
              </a:pPr>
              <a:r>
                <a:rPr lang="en-US" sz="1600">
                  <a:solidFill>
                    <a:srgbClr val="000000"/>
                  </a:solidFill>
                  <a:latin typeface="Arial"/>
                  <a:ea typeface="Arial"/>
                  <a:cs typeface="Arial"/>
                  <a:sym typeface="Arial"/>
                </a:rPr>
                <a:t>GROUND SWATH</a:t>
              </a:r>
              <a:endParaRPr sz="1600">
                <a:solidFill>
                  <a:srgbClr val="000000"/>
                </a:solidFill>
                <a:latin typeface="Arial"/>
                <a:ea typeface="Arial"/>
                <a:cs typeface="Arial"/>
                <a:sym typeface="Arial"/>
              </a:endParaRPr>
            </a:p>
            <a:p>
              <a:pPr indent="0" lvl="0" marL="0" marR="0" rtl="0" algn="ctr">
                <a:spcBef>
                  <a:spcPts val="0"/>
                </a:spcBef>
                <a:spcAft>
                  <a:spcPts val="0"/>
                </a:spcAft>
                <a:buNone/>
              </a:pPr>
              <a:r>
                <a:t/>
              </a:r>
              <a:endParaRPr sz="1600">
                <a:solidFill>
                  <a:srgbClr val="000000"/>
                </a:solidFill>
                <a:latin typeface="Arial"/>
                <a:ea typeface="Arial"/>
                <a:cs typeface="Arial"/>
                <a:sym typeface="Arial"/>
              </a:endParaRPr>
            </a:p>
          </p:txBody>
        </p:sp>
        <p:cxnSp>
          <p:nvCxnSpPr>
            <p:cNvPr id="1613" name="Google Shape;1613;p9"/>
            <p:cNvCxnSpPr/>
            <p:nvPr/>
          </p:nvCxnSpPr>
          <p:spPr>
            <a:xfrm flipH="1">
              <a:off x="7021500" y="7131550"/>
              <a:ext cx="997500" cy="1084200"/>
            </a:xfrm>
            <a:prstGeom prst="straightConnector1">
              <a:avLst/>
            </a:prstGeom>
            <a:noFill/>
            <a:ln cap="flat" cmpd="sng" w="19050">
              <a:solidFill>
                <a:srgbClr val="000000"/>
              </a:solidFill>
              <a:prstDash val="solid"/>
              <a:round/>
              <a:headEnd len="sm" w="sm" type="none"/>
              <a:tailEnd len="med" w="med" type="triangle"/>
            </a:ln>
          </p:spPr>
        </p:cxnSp>
        <p:cxnSp>
          <p:nvCxnSpPr>
            <p:cNvPr id="1614" name="Google Shape;1614;p9"/>
            <p:cNvCxnSpPr/>
            <p:nvPr/>
          </p:nvCxnSpPr>
          <p:spPr>
            <a:xfrm flipH="1">
              <a:off x="9362034" y="4831583"/>
              <a:ext cx="800700" cy="868800"/>
            </a:xfrm>
            <a:prstGeom prst="straightConnector1">
              <a:avLst/>
            </a:prstGeom>
            <a:noFill/>
            <a:ln cap="flat" cmpd="sng" w="19050">
              <a:solidFill>
                <a:srgbClr val="000000"/>
              </a:solidFill>
              <a:prstDash val="solid"/>
              <a:round/>
              <a:headEnd len="med" w="med" type="triangle"/>
              <a:tailEnd len="sm" w="sm" type="none"/>
            </a:ln>
          </p:spPr>
        </p:cxnSp>
      </p:grpSp>
      <p:sp>
        <p:nvSpPr>
          <p:cNvPr id="1615" name="Google Shape;1615;p9"/>
          <p:cNvSpPr txBox="1"/>
          <p:nvPr/>
        </p:nvSpPr>
        <p:spPr>
          <a:xfrm flipH="1">
            <a:off x="7538492" y="2686767"/>
            <a:ext cx="1480400" cy="475880"/>
          </a:xfrm>
          <a:prstGeom prst="rect">
            <a:avLst/>
          </a:prstGeom>
          <a:noFill/>
          <a:ln>
            <a:noFill/>
          </a:ln>
        </p:spPr>
        <p:txBody>
          <a:bodyPr anchorCtr="0" anchor="t" bIns="40550" lIns="40550" spcFirstLastPara="1" rIns="40550" wrap="square" tIns="40550">
            <a:spAutoFit/>
          </a:bodyPr>
          <a:lstStyle/>
          <a:p>
            <a:pPr indent="0" lvl="0" marL="0" marR="0" rtl="0" algn="l">
              <a:lnSpc>
                <a:spcPct val="80000"/>
              </a:lnSpc>
              <a:spcBef>
                <a:spcPts val="0"/>
              </a:spcBef>
              <a:spcAft>
                <a:spcPts val="0"/>
              </a:spcAft>
              <a:buNone/>
            </a:pPr>
            <a:r>
              <a:rPr lang="en-US" sz="1600">
                <a:solidFill>
                  <a:srgbClr val="000000"/>
                </a:solidFill>
                <a:latin typeface="Arial"/>
                <a:ea typeface="Arial"/>
                <a:cs typeface="Arial"/>
                <a:sym typeface="Arial"/>
              </a:rPr>
              <a:t>10x50x100 cm Body</a:t>
            </a:r>
            <a:endParaRPr sz="1600">
              <a:solidFill>
                <a:srgbClr val="000000"/>
              </a:solidFill>
              <a:latin typeface="Arial"/>
              <a:ea typeface="Arial"/>
              <a:cs typeface="Arial"/>
              <a:sym typeface="Arial"/>
            </a:endParaRPr>
          </a:p>
        </p:txBody>
      </p:sp>
      <p:cxnSp>
        <p:nvCxnSpPr>
          <p:cNvPr id="1616" name="Google Shape;1616;p9"/>
          <p:cNvCxnSpPr/>
          <p:nvPr/>
        </p:nvCxnSpPr>
        <p:spPr>
          <a:xfrm>
            <a:off x="8072140" y="3000879"/>
            <a:ext cx="218800" cy="0"/>
          </a:xfrm>
          <a:prstGeom prst="straightConnector1">
            <a:avLst/>
          </a:prstGeom>
          <a:noFill/>
          <a:ln cap="flat" cmpd="sng" w="19050">
            <a:solidFill>
              <a:srgbClr val="000000"/>
            </a:solidFill>
            <a:prstDash val="solid"/>
            <a:round/>
            <a:headEnd len="sm" w="sm" type="none"/>
            <a:tailEnd len="med" w="med" type="triangle"/>
          </a:ln>
        </p:spPr>
      </p:cxnSp>
      <p:grpSp>
        <p:nvGrpSpPr>
          <p:cNvPr id="1617" name="Google Shape;1617;p9"/>
          <p:cNvGrpSpPr/>
          <p:nvPr/>
        </p:nvGrpSpPr>
        <p:grpSpPr>
          <a:xfrm flipH="1">
            <a:off x="10909862" y="3543867"/>
            <a:ext cx="873396" cy="536367"/>
            <a:chOff x="-2407490" y="1756580"/>
            <a:chExt cx="1968290" cy="1208395"/>
          </a:xfrm>
        </p:grpSpPr>
        <p:cxnSp>
          <p:nvCxnSpPr>
            <p:cNvPr id="1618" name="Google Shape;1618;p9"/>
            <p:cNvCxnSpPr/>
            <p:nvPr/>
          </p:nvCxnSpPr>
          <p:spPr>
            <a:xfrm rot="10800000">
              <a:off x="-2407490" y="1756580"/>
              <a:ext cx="1229700" cy="0"/>
            </a:xfrm>
            <a:prstGeom prst="straightConnector1">
              <a:avLst/>
            </a:prstGeom>
            <a:noFill/>
            <a:ln cap="flat" cmpd="sng" w="19050">
              <a:solidFill>
                <a:srgbClr val="000000"/>
              </a:solidFill>
              <a:prstDash val="solid"/>
              <a:round/>
              <a:headEnd len="sm" w="sm" type="none"/>
              <a:tailEnd len="med" w="med" type="triangle"/>
            </a:ln>
          </p:spPr>
        </p:cxnSp>
        <p:sp>
          <p:nvSpPr>
            <p:cNvPr id="1619" name="Google Shape;1619;p9"/>
            <p:cNvSpPr txBox="1"/>
            <p:nvPr/>
          </p:nvSpPr>
          <p:spPr>
            <a:xfrm>
              <a:off x="-2327100" y="2229975"/>
              <a:ext cx="1887900" cy="735000"/>
            </a:xfrm>
            <a:prstGeom prst="rect">
              <a:avLst/>
            </a:prstGeom>
            <a:noFill/>
            <a:ln>
              <a:noFill/>
            </a:ln>
          </p:spPr>
          <p:txBody>
            <a:bodyPr anchorCtr="0" anchor="ctr" bIns="40550" lIns="40550" spcFirstLastPara="1" rIns="40550" wrap="square" tIns="40550">
              <a:noAutofit/>
            </a:bodyPr>
            <a:lstStyle/>
            <a:p>
              <a:pPr indent="0" lvl="0" marL="0" marR="0" rtl="0" algn="r">
                <a:lnSpc>
                  <a:spcPct val="80000"/>
                </a:lnSpc>
                <a:spcBef>
                  <a:spcPts val="0"/>
                </a:spcBef>
                <a:spcAft>
                  <a:spcPts val="0"/>
                </a:spcAft>
                <a:buNone/>
              </a:pPr>
              <a:r>
                <a:rPr lang="en-US" sz="1600">
                  <a:solidFill>
                    <a:srgbClr val="000000"/>
                  </a:solidFill>
                  <a:latin typeface="Arial"/>
                  <a:ea typeface="Arial"/>
                  <a:cs typeface="Arial"/>
                  <a:sym typeface="Arial"/>
                </a:rPr>
                <a:t>2-5 yr Orbital Life</a:t>
              </a:r>
              <a:endParaRPr sz="1600">
                <a:solidFill>
                  <a:srgbClr val="000000"/>
                </a:solidFill>
                <a:latin typeface="Arial"/>
                <a:ea typeface="Arial"/>
                <a:cs typeface="Arial"/>
                <a:sym typeface="Arial"/>
              </a:endParaRPr>
            </a:p>
          </p:txBody>
        </p:sp>
      </p:grpSp>
      <p:sp>
        <p:nvSpPr>
          <p:cNvPr id="1620" name="Google Shape;1620;p9"/>
          <p:cNvSpPr txBox="1"/>
          <p:nvPr/>
        </p:nvSpPr>
        <p:spPr>
          <a:xfrm flipH="1">
            <a:off x="10498336" y="5916898"/>
            <a:ext cx="1480400" cy="213309"/>
          </a:xfrm>
          <a:prstGeom prst="rect">
            <a:avLst/>
          </a:prstGeom>
          <a:noFill/>
          <a:ln>
            <a:noFill/>
          </a:ln>
        </p:spPr>
        <p:txBody>
          <a:bodyPr anchorCtr="0" anchor="t" bIns="40550" lIns="40550" spcFirstLastPara="1" rIns="40550" wrap="square" tIns="40550">
            <a:spAutoFit/>
          </a:bodyPr>
          <a:lstStyle/>
          <a:p>
            <a:pPr indent="0" lvl="0" marL="0" marR="0" rtl="0" algn="r">
              <a:lnSpc>
                <a:spcPct val="80000"/>
              </a:lnSpc>
              <a:spcBef>
                <a:spcPts val="0"/>
              </a:spcBef>
              <a:spcAft>
                <a:spcPts val="0"/>
              </a:spcAft>
              <a:buNone/>
            </a:pPr>
            <a:r>
              <a:rPr b="1" lang="en-US" sz="1067">
                <a:solidFill>
                  <a:srgbClr val="FFFFFF"/>
                </a:solidFill>
                <a:latin typeface="Arial"/>
                <a:ea typeface="Arial"/>
                <a:cs typeface="Arial"/>
                <a:sym typeface="Arial"/>
              </a:rPr>
              <a:t>DESIGN V1.0.3</a:t>
            </a:r>
            <a:endParaRPr b="1" sz="1067">
              <a:solidFill>
                <a:srgbClr val="FFFFFF"/>
              </a:solidFill>
              <a:latin typeface="Arial"/>
              <a:ea typeface="Arial"/>
              <a:cs typeface="Arial"/>
              <a:sym typeface="Arial"/>
            </a:endParaRPr>
          </a:p>
        </p:txBody>
      </p:sp>
      <p:sp>
        <p:nvSpPr>
          <p:cNvPr id="1621" name="Google Shape;1621;p9"/>
          <p:cNvSpPr/>
          <p:nvPr/>
        </p:nvSpPr>
        <p:spPr>
          <a:xfrm>
            <a:off x="7825933" y="3695600"/>
            <a:ext cx="3316267" cy="1745267"/>
          </a:xfrm>
          <a:custGeom>
            <a:rect b="b" l="l" r="r" t="t"/>
            <a:pathLst>
              <a:path extrusionOk="0" h="52358" w="99488">
                <a:moveTo>
                  <a:pt x="93591" y="0"/>
                </a:moveTo>
                <a:lnTo>
                  <a:pt x="99488" y="52358"/>
                </a:lnTo>
                <a:lnTo>
                  <a:pt x="60260" y="44993"/>
                </a:lnTo>
                <a:lnTo>
                  <a:pt x="0" y="3432"/>
                </a:lnTo>
                <a:lnTo>
                  <a:pt x="2975" y="0"/>
                </a:lnTo>
                <a:close/>
              </a:path>
            </a:pathLst>
          </a:custGeom>
          <a:solidFill>
            <a:srgbClr val="000000">
              <a:alpha val="15294"/>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622" name="Google Shape;1622;p9"/>
          <p:cNvGrpSpPr/>
          <p:nvPr/>
        </p:nvGrpSpPr>
        <p:grpSpPr>
          <a:xfrm flipH="1">
            <a:off x="9307331" y="3429064"/>
            <a:ext cx="685968" cy="1728821"/>
            <a:chOff x="4138658" y="1805738"/>
            <a:chExt cx="1545900" cy="4508400"/>
          </a:xfrm>
        </p:grpSpPr>
        <p:sp>
          <p:nvSpPr>
            <p:cNvPr id="1623" name="Google Shape;1623;p9"/>
            <p:cNvSpPr txBox="1"/>
            <p:nvPr/>
          </p:nvSpPr>
          <p:spPr>
            <a:xfrm flipH="1" rot="5400000">
              <a:off x="3767179" y="4321780"/>
              <a:ext cx="2992800" cy="739516"/>
            </a:xfrm>
            <a:prstGeom prst="rect">
              <a:avLst/>
            </a:prstGeom>
            <a:noFill/>
            <a:ln>
              <a:noFill/>
            </a:ln>
          </p:spPr>
          <p:txBody>
            <a:bodyPr anchorCtr="0" anchor="t" bIns="40550" lIns="40550" spcFirstLastPara="1" rIns="40550" wrap="square" tIns="40550">
              <a:sp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400</a:t>
              </a:r>
              <a:r>
                <a:rPr b="1" lang="en-US" sz="1600">
                  <a:solidFill>
                    <a:srgbClr val="FF0000"/>
                  </a:solidFill>
                  <a:latin typeface="Arial"/>
                  <a:ea typeface="Arial"/>
                  <a:cs typeface="Arial"/>
                  <a:sym typeface="Arial"/>
                </a:rPr>
                <a:t> </a:t>
              </a:r>
              <a:r>
                <a:rPr lang="en-US" sz="1600">
                  <a:solidFill>
                    <a:srgbClr val="000000"/>
                  </a:solidFill>
                  <a:latin typeface="Arial"/>
                  <a:ea typeface="Arial"/>
                  <a:cs typeface="Arial"/>
                  <a:sym typeface="Arial"/>
                </a:rPr>
                <a:t>km</a:t>
              </a:r>
              <a:endParaRPr sz="1600">
                <a:solidFill>
                  <a:srgbClr val="000000"/>
                </a:solidFill>
                <a:latin typeface="Arial"/>
                <a:ea typeface="Arial"/>
                <a:cs typeface="Arial"/>
                <a:sym typeface="Arial"/>
              </a:endParaRPr>
            </a:p>
          </p:txBody>
        </p:sp>
        <p:cxnSp>
          <p:nvCxnSpPr>
            <p:cNvPr id="1624" name="Google Shape;1624;p9"/>
            <p:cNvCxnSpPr/>
            <p:nvPr/>
          </p:nvCxnSpPr>
          <p:spPr>
            <a:xfrm>
              <a:off x="4911571" y="1805738"/>
              <a:ext cx="18000" cy="4508400"/>
            </a:xfrm>
            <a:prstGeom prst="straightConnector1">
              <a:avLst/>
            </a:prstGeom>
            <a:noFill/>
            <a:ln cap="flat" cmpd="sng" w="19050">
              <a:solidFill>
                <a:srgbClr val="000000"/>
              </a:solidFill>
              <a:prstDash val="lgDash"/>
              <a:round/>
              <a:headEnd len="sm" w="sm" type="none"/>
              <a:tailEnd len="med" w="med" type="oval"/>
            </a:ln>
          </p:spPr>
        </p:cxnSp>
        <p:sp>
          <p:nvSpPr>
            <p:cNvPr id="1625" name="Google Shape;1625;p9"/>
            <p:cNvSpPr/>
            <p:nvPr/>
          </p:nvSpPr>
          <p:spPr>
            <a:xfrm flipH="1" rot="5400000">
              <a:off x="4693358" y="2579689"/>
              <a:ext cx="436500" cy="1545900"/>
            </a:xfrm>
            <a:prstGeom prst="arc">
              <a:avLst>
                <a:gd fmla="val 13293561" name="adj1"/>
                <a:gd fmla="val 8117363" name="adj2"/>
              </a:avLst>
            </a:prstGeom>
            <a:noFill/>
            <a:ln cap="flat" cmpd="sng" w="19050">
              <a:solidFill>
                <a:srgbClr val="000000"/>
              </a:solidFill>
              <a:prstDash val="solid"/>
              <a:round/>
              <a:headEnd len="sm" w="sm" type="triangle"/>
              <a:tailEnd len="sm" w="sm" type="none"/>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1626" name="Google Shape;1626;p9"/>
          <p:cNvPicPr preferRelativeResize="0"/>
          <p:nvPr/>
        </p:nvPicPr>
        <p:blipFill rotWithShape="1">
          <a:blip r:embed="rId5">
            <a:alphaModFix/>
          </a:blip>
          <a:srcRect b="0" l="0" r="0" t="0"/>
          <a:stretch/>
        </p:blipFill>
        <p:spPr>
          <a:xfrm>
            <a:off x="5711045" y="2867933"/>
            <a:ext cx="1686232" cy="1332800"/>
          </a:xfrm>
          <a:prstGeom prst="rect">
            <a:avLst/>
          </a:prstGeom>
          <a:noFill/>
          <a:ln>
            <a:noFill/>
          </a:ln>
        </p:spPr>
      </p:pic>
      <p:sp>
        <p:nvSpPr>
          <p:cNvPr id="1627" name="Google Shape;1627;p9"/>
          <p:cNvSpPr/>
          <p:nvPr/>
        </p:nvSpPr>
        <p:spPr>
          <a:xfrm rot="7056182">
            <a:off x="10423060" y="4664131"/>
            <a:ext cx="162704" cy="1317847"/>
          </a:xfrm>
          <a:custGeom>
            <a:rect b="b" l="l" r="r" t="t"/>
            <a:pathLst>
              <a:path extrusionOk="0" h="11547" w="2429">
                <a:moveTo>
                  <a:pt x="2429" y="1"/>
                </a:moveTo>
                <a:lnTo>
                  <a:pt x="1" y="310"/>
                </a:lnTo>
                <a:lnTo>
                  <a:pt x="1193" y="11414"/>
                </a:lnTo>
                <a:lnTo>
                  <a:pt x="2429" y="11546"/>
                </a:lnTo>
                <a:lnTo>
                  <a:pt x="2429" y="1"/>
                </a:lnTo>
                <a:close/>
              </a:path>
            </a:pathLst>
          </a:custGeom>
          <a:solidFill>
            <a:srgbClr val="666666"/>
          </a:solidFill>
          <a:ln cap="flat" cmpd="sng" w="38100">
            <a:solidFill>
              <a:srgbClr val="666666"/>
            </a:solidFill>
            <a:prstDash val="solid"/>
            <a:round/>
            <a:headEnd len="sm" w="sm" type="none"/>
            <a:tailEnd len="sm" w="sm" type="none"/>
          </a:ln>
        </p:spPr>
        <p:txBody>
          <a:bodyPr anchorCtr="0" anchor="ctr" bIns="40550" lIns="40550" spcFirstLastPara="1" rIns="40550" wrap="square" tIns="4055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cxnSp>
        <p:nvCxnSpPr>
          <p:cNvPr id="1628" name="Google Shape;1628;p9"/>
          <p:cNvCxnSpPr/>
          <p:nvPr/>
        </p:nvCxnSpPr>
        <p:spPr>
          <a:xfrm>
            <a:off x="4994833" y="3203000"/>
            <a:ext cx="597600" cy="0"/>
          </a:xfrm>
          <a:prstGeom prst="straightConnector1">
            <a:avLst/>
          </a:prstGeom>
          <a:noFill/>
          <a:ln cap="flat" cmpd="sng" w="28575">
            <a:solidFill>
              <a:schemeClr val="dk1"/>
            </a:solidFill>
            <a:prstDash val="solid"/>
            <a:round/>
            <a:headEnd len="sm" w="sm" type="none"/>
            <a:tailEnd len="med" w="med" type="triangle"/>
          </a:ln>
        </p:spPr>
      </p:cxnSp>
      <p:cxnSp>
        <p:nvCxnSpPr>
          <p:cNvPr id="1629" name="Google Shape;1629;p9"/>
          <p:cNvCxnSpPr/>
          <p:nvPr/>
        </p:nvCxnSpPr>
        <p:spPr>
          <a:xfrm>
            <a:off x="3663632" y="5519584"/>
            <a:ext cx="0" cy="40400"/>
          </a:xfrm>
          <a:prstGeom prst="straightConnector1">
            <a:avLst/>
          </a:prstGeom>
          <a:noFill/>
          <a:ln cap="flat" cmpd="sng" w="9525">
            <a:solidFill>
              <a:srgbClr val="000000"/>
            </a:solidFill>
            <a:prstDash val="solid"/>
            <a:round/>
            <a:headEnd len="sm" w="sm" type="none"/>
            <a:tailEnd len="sm" w="sm" type="none"/>
          </a:ln>
        </p:spPr>
      </p:cxnSp>
      <p:sp>
        <p:nvSpPr>
          <p:cNvPr id="1630" name="Google Shape;1630;p9"/>
          <p:cNvSpPr txBox="1"/>
          <p:nvPr/>
        </p:nvSpPr>
        <p:spPr>
          <a:xfrm>
            <a:off x="2622109" y="5354858"/>
            <a:ext cx="327600" cy="266622"/>
          </a:xfrm>
          <a:prstGeom prst="rect">
            <a:avLst/>
          </a:prstGeom>
          <a:noFill/>
          <a:ln>
            <a:noFill/>
          </a:ln>
        </p:spPr>
        <p:txBody>
          <a:bodyPr anchorCtr="0" anchor="t" bIns="60925" lIns="60925" spcFirstLastPara="1" rIns="60925" wrap="square" tIns="60925">
            <a:spAutoFit/>
          </a:bodyPr>
          <a:lstStyle/>
          <a:p>
            <a:pPr indent="0" lvl="0" marL="0" marR="0" rtl="0" algn="r">
              <a:spcBef>
                <a:spcPts val="0"/>
              </a:spcBef>
              <a:spcAft>
                <a:spcPts val="0"/>
              </a:spcAft>
              <a:buNone/>
            </a:pPr>
            <a:r>
              <a:rPr lang="en-US" sz="933">
                <a:solidFill>
                  <a:srgbClr val="000000"/>
                </a:solidFill>
                <a:latin typeface="Arial"/>
                <a:ea typeface="Arial"/>
                <a:cs typeface="Arial"/>
                <a:sym typeface="Arial"/>
              </a:rPr>
              <a:t>0</a:t>
            </a:r>
            <a:endParaRPr sz="933">
              <a:solidFill>
                <a:srgbClr val="000000"/>
              </a:solidFill>
              <a:latin typeface="Arial"/>
              <a:ea typeface="Arial"/>
              <a:cs typeface="Arial"/>
              <a:sym typeface="Arial"/>
            </a:endParaRPr>
          </a:p>
        </p:txBody>
      </p:sp>
      <p:sp>
        <p:nvSpPr>
          <p:cNvPr id="1631" name="Google Shape;1631;p9"/>
          <p:cNvSpPr txBox="1"/>
          <p:nvPr/>
        </p:nvSpPr>
        <p:spPr>
          <a:xfrm>
            <a:off x="2622109" y="4603668"/>
            <a:ext cx="327600" cy="266622"/>
          </a:xfrm>
          <a:prstGeom prst="rect">
            <a:avLst/>
          </a:prstGeom>
          <a:noFill/>
          <a:ln>
            <a:noFill/>
          </a:ln>
        </p:spPr>
        <p:txBody>
          <a:bodyPr anchorCtr="0" anchor="t" bIns="60925" lIns="60925" spcFirstLastPara="1" rIns="60925" wrap="square" tIns="60925">
            <a:spAutoFit/>
          </a:bodyPr>
          <a:lstStyle/>
          <a:p>
            <a:pPr indent="0" lvl="0" marL="0" marR="0" rtl="0" algn="r">
              <a:spcBef>
                <a:spcPts val="0"/>
              </a:spcBef>
              <a:spcAft>
                <a:spcPts val="0"/>
              </a:spcAft>
              <a:buNone/>
            </a:pPr>
            <a:r>
              <a:rPr lang="en-US" sz="933">
                <a:solidFill>
                  <a:srgbClr val="000000"/>
                </a:solidFill>
                <a:latin typeface="Arial"/>
                <a:ea typeface="Arial"/>
                <a:cs typeface="Arial"/>
                <a:sym typeface="Arial"/>
              </a:rPr>
              <a:t>12</a:t>
            </a:r>
            <a:endParaRPr sz="933">
              <a:solidFill>
                <a:srgbClr val="000000"/>
              </a:solidFill>
              <a:latin typeface="Arial"/>
              <a:ea typeface="Arial"/>
              <a:cs typeface="Arial"/>
              <a:sym typeface="Arial"/>
            </a:endParaRPr>
          </a:p>
        </p:txBody>
      </p:sp>
      <p:sp>
        <p:nvSpPr>
          <p:cNvPr id="1632" name="Google Shape;1632;p9"/>
          <p:cNvSpPr txBox="1"/>
          <p:nvPr/>
        </p:nvSpPr>
        <p:spPr>
          <a:xfrm>
            <a:off x="2622109" y="5103798"/>
            <a:ext cx="327600" cy="266622"/>
          </a:xfrm>
          <a:prstGeom prst="rect">
            <a:avLst/>
          </a:prstGeom>
          <a:noFill/>
          <a:ln>
            <a:noFill/>
          </a:ln>
        </p:spPr>
        <p:txBody>
          <a:bodyPr anchorCtr="0" anchor="t" bIns="60925" lIns="60925" spcFirstLastPara="1" rIns="60925" wrap="square" tIns="60925">
            <a:spAutoFit/>
          </a:bodyPr>
          <a:lstStyle/>
          <a:p>
            <a:pPr indent="0" lvl="0" marL="0" marR="0" rtl="0" algn="r">
              <a:spcBef>
                <a:spcPts val="0"/>
              </a:spcBef>
              <a:spcAft>
                <a:spcPts val="0"/>
              </a:spcAft>
              <a:buNone/>
            </a:pPr>
            <a:r>
              <a:rPr lang="en-US" sz="933">
                <a:solidFill>
                  <a:srgbClr val="000000"/>
                </a:solidFill>
                <a:latin typeface="Arial"/>
                <a:ea typeface="Arial"/>
                <a:cs typeface="Arial"/>
                <a:sym typeface="Arial"/>
              </a:rPr>
              <a:t>4</a:t>
            </a:r>
            <a:endParaRPr sz="933">
              <a:solidFill>
                <a:srgbClr val="000000"/>
              </a:solidFill>
              <a:latin typeface="Arial"/>
              <a:ea typeface="Arial"/>
              <a:cs typeface="Arial"/>
              <a:sym typeface="Arial"/>
            </a:endParaRPr>
          </a:p>
        </p:txBody>
      </p:sp>
      <p:sp>
        <p:nvSpPr>
          <p:cNvPr id="1633" name="Google Shape;1633;p9"/>
          <p:cNvSpPr txBox="1"/>
          <p:nvPr/>
        </p:nvSpPr>
        <p:spPr>
          <a:xfrm>
            <a:off x="2622109" y="4853732"/>
            <a:ext cx="327600" cy="266622"/>
          </a:xfrm>
          <a:prstGeom prst="rect">
            <a:avLst/>
          </a:prstGeom>
          <a:noFill/>
          <a:ln>
            <a:noFill/>
          </a:ln>
        </p:spPr>
        <p:txBody>
          <a:bodyPr anchorCtr="0" anchor="t" bIns="60925" lIns="60925" spcFirstLastPara="1" rIns="60925" wrap="square" tIns="60925">
            <a:spAutoFit/>
          </a:bodyPr>
          <a:lstStyle/>
          <a:p>
            <a:pPr indent="0" lvl="0" marL="0" marR="0" rtl="0" algn="r">
              <a:spcBef>
                <a:spcPts val="0"/>
              </a:spcBef>
              <a:spcAft>
                <a:spcPts val="0"/>
              </a:spcAft>
              <a:buNone/>
            </a:pPr>
            <a:r>
              <a:rPr lang="en-US" sz="933">
                <a:solidFill>
                  <a:srgbClr val="000000"/>
                </a:solidFill>
                <a:latin typeface="Arial"/>
                <a:ea typeface="Arial"/>
                <a:cs typeface="Arial"/>
                <a:sym typeface="Arial"/>
              </a:rPr>
              <a:t>8</a:t>
            </a:r>
            <a:endParaRPr sz="933">
              <a:solidFill>
                <a:srgbClr val="000000"/>
              </a:solidFill>
              <a:latin typeface="Arial"/>
              <a:ea typeface="Arial"/>
              <a:cs typeface="Arial"/>
              <a:sym typeface="Arial"/>
            </a:endParaRPr>
          </a:p>
        </p:txBody>
      </p:sp>
      <p:sp>
        <p:nvSpPr>
          <p:cNvPr id="1634" name="Google Shape;1634;p9"/>
          <p:cNvSpPr txBox="1"/>
          <p:nvPr/>
        </p:nvSpPr>
        <p:spPr>
          <a:xfrm>
            <a:off x="3737029" y="5456117"/>
            <a:ext cx="325200" cy="237896"/>
          </a:xfrm>
          <a:prstGeom prst="rect">
            <a:avLst/>
          </a:prstGeom>
          <a:noFill/>
          <a:ln>
            <a:noFill/>
          </a:ln>
        </p:spPr>
        <p:txBody>
          <a:bodyPr anchorCtr="0" anchor="t" bIns="60925" lIns="60925" spcFirstLastPara="1" rIns="60925" wrap="square" tIns="60925">
            <a:spAutoFit/>
          </a:bodyPr>
          <a:lstStyle/>
          <a:p>
            <a:pPr indent="0" lvl="0" marL="0" marR="0" rtl="0" algn="r">
              <a:lnSpc>
                <a:spcPct val="80000"/>
              </a:lnSpc>
              <a:spcBef>
                <a:spcPts val="0"/>
              </a:spcBef>
              <a:spcAft>
                <a:spcPts val="0"/>
              </a:spcAft>
              <a:buNone/>
            </a:pPr>
            <a:r>
              <a:rPr lang="en-US" sz="933">
                <a:solidFill>
                  <a:srgbClr val="000000"/>
                </a:solidFill>
                <a:latin typeface="Arial"/>
                <a:ea typeface="Arial"/>
                <a:cs typeface="Arial"/>
                <a:sym typeface="Arial"/>
              </a:rPr>
              <a:t>90</a:t>
            </a:r>
            <a:endParaRPr sz="933">
              <a:solidFill>
                <a:srgbClr val="000000"/>
              </a:solidFill>
              <a:latin typeface="Arial"/>
              <a:ea typeface="Arial"/>
              <a:cs typeface="Arial"/>
              <a:sym typeface="Arial"/>
            </a:endParaRPr>
          </a:p>
        </p:txBody>
      </p:sp>
      <p:sp>
        <p:nvSpPr>
          <p:cNvPr id="1635" name="Google Shape;1635;p9"/>
          <p:cNvSpPr txBox="1"/>
          <p:nvPr/>
        </p:nvSpPr>
        <p:spPr>
          <a:xfrm>
            <a:off x="3248443" y="5474793"/>
            <a:ext cx="350400" cy="237896"/>
          </a:xfrm>
          <a:prstGeom prst="rect">
            <a:avLst/>
          </a:prstGeom>
          <a:noFill/>
          <a:ln>
            <a:noFill/>
          </a:ln>
        </p:spPr>
        <p:txBody>
          <a:bodyPr anchorCtr="0" anchor="t" bIns="60925" lIns="60925" spcFirstLastPara="1" rIns="60925" wrap="square" tIns="60925">
            <a:spAutoFit/>
          </a:bodyPr>
          <a:lstStyle/>
          <a:p>
            <a:pPr indent="0" lvl="0" marL="0" marR="0" rtl="0" algn="r">
              <a:lnSpc>
                <a:spcPct val="80000"/>
              </a:lnSpc>
              <a:spcBef>
                <a:spcPts val="0"/>
              </a:spcBef>
              <a:spcAft>
                <a:spcPts val="0"/>
              </a:spcAft>
              <a:buNone/>
            </a:pPr>
            <a:r>
              <a:rPr lang="en-US" sz="933">
                <a:solidFill>
                  <a:srgbClr val="000000"/>
                </a:solidFill>
                <a:latin typeface="Arial"/>
                <a:ea typeface="Arial"/>
                <a:cs typeface="Arial"/>
                <a:sym typeface="Arial"/>
              </a:rPr>
              <a:t>45</a:t>
            </a:r>
            <a:endParaRPr sz="933">
              <a:solidFill>
                <a:srgbClr val="000000"/>
              </a:solidFill>
              <a:latin typeface="Arial"/>
              <a:ea typeface="Arial"/>
              <a:cs typeface="Arial"/>
              <a:sym typeface="Arial"/>
            </a:endParaRPr>
          </a:p>
        </p:txBody>
      </p:sp>
      <p:sp>
        <p:nvSpPr>
          <p:cNvPr id="1636" name="Google Shape;1636;p9"/>
          <p:cNvSpPr txBox="1"/>
          <p:nvPr/>
        </p:nvSpPr>
        <p:spPr>
          <a:xfrm>
            <a:off x="2734677" y="5474793"/>
            <a:ext cx="325200" cy="237896"/>
          </a:xfrm>
          <a:prstGeom prst="rect">
            <a:avLst/>
          </a:prstGeom>
          <a:noFill/>
          <a:ln>
            <a:noFill/>
          </a:ln>
        </p:spPr>
        <p:txBody>
          <a:bodyPr anchorCtr="0" anchor="t" bIns="60925" lIns="60925" spcFirstLastPara="1" rIns="60925" wrap="square" tIns="60925">
            <a:spAutoFit/>
          </a:bodyPr>
          <a:lstStyle/>
          <a:p>
            <a:pPr indent="0" lvl="0" marL="0" marR="0" rtl="0" algn="r">
              <a:lnSpc>
                <a:spcPct val="80000"/>
              </a:lnSpc>
              <a:spcBef>
                <a:spcPts val="0"/>
              </a:spcBef>
              <a:spcAft>
                <a:spcPts val="0"/>
              </a:spcAft>
              <a:buNone/>
            </a:pPr>
            <a:r>
              <a:rPr lang="en-US" sz="933">
                <a:solidFill>
                  <a:srgbClr val="000000"/>
                </a:solidFill>
                <a:latin typeface="Arial"/>
                <a:ea typeface="Arial"/>
                <a:cs typeface="Arial"/>
                <a:sym typeface="Arial"/>
              </a:rPr>
              <a:t>0</a:t>
            </a:r>
            <a:endParaRPr sz="933">
              <a:solidFill>
                <a:srgbClr val="000000"/>
              </a:solidFill>
              <a:latin typeface="Arial"/>
              <a:ea typeface="Arial"/>
              <a:cs typeface="Arial"/>
              <a:sym typeface="Arial"/>
            </a:endParaRPr>
          </a:p>
        </p:txBody>
      </p:sp>
      <p:sp>
        <p:nvSpPr>
          <p:cNvPr id="1637" name="Google Shape;1637;p9"/>
          <p:cNvSpPr txBox="1"/>
          <p:nvPr/>
        </p:nvSpPr>
        <p:spPr>
          <a:xfrm rot="-5400000">
            <a:off x="2173085" y="4694595"/>
            <a:ext cx="877600" cy="451479"/>
          </a:xfrm>
          <a:prstGeom prst="rect">
            <a:avLst/>
          </a:prstGeom>
          <a:noFill/>
          <a:ln>
            <a:noFill/>
          </a:ln>
        </p:spPr>
        <p:txBody>
          <a:bodyPr anchorCtr="0" anchor="t" bIns="60925" lIns="60925" spcFirstLastPara="1" rIns="60925" wrap="square" tIns="60925">
            <a:spAutoFit/>
          </a:bodyPr>
          <a:lstStyle/>
          <a:p>
            <a:pPr indent="0" lvl="0" marL="0" marR="0" rtl="0" algn="l">
              <a:spcBef>
                <a:spcPts val="0"/>
              </a:spcBef>
              <a:spcAft>
                <a:spcPts val="0"/>
              </a:spcAft>
              <a:buNone/>
            </a:pPr>
            <a:r>
              <a:rPr lang="en-US" sz="1067">
                <a:solidFill>
                  <a:srgbClr val="000000"/>
                </a:solidFill>
                <a:latin typeface="Arial"/>
                <a:ea typeface="Arial"/>
                <a:cs typeface="Arial"/>
                <a:sym typeface="Arial"/>
              </a:rPr>
              <a:t>Average Hits/day</a:t>
            </a:r>
            <a:endParaRPr sz="1067">
              <a:solidFill>
                <a:srgbClr val="000000"/>
              </a:solidFill>
              <a:latin typeface="Arial"/>
              <a:ea typeface="Arial"/>
              <a:cs typeface="Arial"/>
              <a:sym typeface="Arial"/>
            </a:endParaRPr>
          </a:p>
        </p:txBody>
      </p:sp>
      <p:sp>
        <p:nvSpPr>
          <p:cNvPr id="1638" name="Google Shape;1638;p9"/>
          <p:cNvSpPr txBox="1"/>
          <p:nvPr/>
        </p:nvSpPr>
        <p:spPr>
          <a:xfrm>
            <a:off x="2933679" y="5595515"/>
            <a:ext cx="1054000" cy="287268"/>
          </a:xfrm>
          <a:prstGeom prst="rect">
            <a:avLst/>
          </a:prstGeom>
          <a:noFill/>
          <a:ln>
            <a:noFill/>
          </a:ln>
        </p:spPr>
        <p:txBody>
          <a:bodyPr anchorCtr="0" anchor="t" bIns="60925" lIns="60925" spcFirstLastPara="1" rIns="60925" wrap="square" tIns="60925">
            <a:spAutoFit/>
          </a:bodyPr>
          <a:lstStyle/>
          <a:p>
            <a:pPr indent="0" lvl="0" marL="0" marR="0" rtl="0" algn="ctr">
              <a:spcBef>
                <a:spcPts val="0"/>
              </a:spcBef>
              <a:spcAft>
                <a:spcPts val="0"/>
              </a:spcAft>
              <a:buNone/>
            </a:pPr>
            <a:r>
              <a:rPr lang="en-US" sz="1067">
                <a:solidFill>
                  <a:srgbClr val="000000"/>
                </a:solidFill>
                <a:latin typeface="Arial"/>
                <a:ea typeface="Arial"/>
                <a:cs typeface="Arial"/>
                <a:sym typeface="Arial"/>
              </a:rPr>
              <a:t>Latitude (deg)</a:t>
            </a:r>
            <a:endParaRPr sz="1067">
              <a:solidFill>
                <a:srgbClr val="000000"/>
              </a:solidFill>
              <a:latin typeface="Arial"/>
              <a:ea typeface="Arial"/>
              <a:cs typeface="Arial"/>
              <a:sym typeface="Arial"/>
            </a:endParaRPr>
          </a:p>
        </p:txBody>
      </p:sp>
      <p:sp>
        <p:nvSpPr>
          <p:cNvPr id="1639" name="Google Shape;1639;p9"/>
          <p:cNvSpPr txBox="1"/>
          <p:nvPr/>
        </p:nvSpPr>
        <p:spPr>
          <a:xfrm>
            <a:off x="2738600" y="4329153"/>
            <a:ext cx="1382400" cy="451479"/>
          </a:xfrm>
          <a:prstGeom prst="rect">
            <a:avLst/>
          </a:prstGeom>
          <a:noFill/>
          <a:ln>
            <a:noFill/>
          </a:ln>
        </p:spPr>
        <p:txBody>
          <a:bodyPr anchorCtr="0" anchor="t" bIns="60925" lIns="60925" spcFirstLastPara="1" rIns="60925" wrap="square" tIns="60925">
            <a:spAutoFit/>
          </a:bodyPr>
          <a:lstStyle/>
          <a:p>
            <a:pPr indent="0" lvl="0" marL="0" marR="0" rtl="0" algn="ctr">
              <a:spcBef>
                <a:spcPts val="0"/>
              </a:spcBef>
              <a:spcAft>
                <a:spcPts val="0"/>
              </a:spcAft>
              <a:buNone/>
            </a:pPr>
            <a:r>
              <a:rPr lang="en-US" sz="1067">
                <a:solidFill>
                  <a:srgbClr val="000000"/>
                </a:solidFill>
                <a:latin typeface="Arial"/>
                <a:ea typeface="Arial"/>
                <a:cs typeface="Arial"/>
                <a:sym typeface="Arial"/>
              </a:rPr>
              <a:t>8-satellite Constellation</a:t>
            </a:r>
            <a:endParaRPr sz="1067">
              <a:solidFill>
                <a:srgbClr val="000000"/>
              </a:solidFill>
              <a:latin typeface="Arial"/>
              <a:ea typeface="Arial"/>
              <a:cs typeface="Arial"/>
              <a:sym typeface="Arial"/>
            </a:endParaRPr>
          </a:p>
        </p:txBody>
      </p:sp>
      <p:sp>
        <p:nvSpPr>
          <p:cNvPr id="1640" name="Google Shape;1640;p9"/>
          <p:cNvSpPr txBox="1"/>
          <p:nvPr/>
        </p:nvSpPr>
        <p:spPr>
          <a:xfrm>
            <a:off x="912581" y="4329165"/>
            <a:ext cx="1461200" cy="451479"/>
          </a:xfrm>
          <a:prstGeom prst="rect">
            <a:avLst/>
          </a:prstGeom>
          <a:noFill/>
          <a:ln>
            <a:noFill/>
          </a:ln>
        </p:spPr>
        <p:txBody>
          <a:bodyPr anchorCtr="0" anchor="t" bIns="60925" lIns="60925" spcFirstLastPara="1" rIns="60925" wrap="square" tIns="60925">
            <a:spAutoFit/>
          </a:bodyPr>
          <a:lstStyle/>
          <a:p>
            <a:pPr indent="0" lvl="0" marL="0" marR="0" rtl="0" algn="ctr">
              <a:spcBef>
                <a:spcPts val="0"/>
              </a:spcBef>
              <a:spcAft>
                <a:spcPts val="0"/>
              </a:spcAft>
              <a:buNone/>
            </a:pPr>
            <a:r>
              <a:rPr lang="en-US" sz="1067">
                <a:solidFill>
                  <a:srgbClr val="000000"/>
                </a:solidFill>
                <a:latin typeface="Arial"/>
                <a:ea typeface="Arial"/>
                <a:cs typeface="Arial"/>
                <a:sym typeface="Arial"/>
              </a:rPr>
              <a:t>Worst Case Measurement Error</a:t>
            </a:r>
            <a:endParaRPr sz="1067">
              <a:solidFill>
                <a:srgbClr val="000000"/>
              </a:solidFill>
              <a:latin typeface="Arial"/>
              <a:ea typeface="Arial"/>
              <a:cs typeface="Arial"/>
              <a:sym typeface="Arial"/>
            </a:endParaRPr>
          </a:p>
        </p:txBody>
      </p:sp>
      <p:sp>
        <p:nvSpPr>
          <p:cNvPr id="1641" name="Google Shape;1641;p9"/>
          <p:cNvSpPr txBox="1"/>
          <p:nvPr/>
        </p:nvSpPr>
        <p:spPr>
          <a:xfrm>
            <a:off x="744017" y="5355451"/>
            <a:ext cx="327600" cy="266622"/>
          </a:xfrm>
          <a:prstGeom prst="rect">
            <a:avLst/>
          </a:prstGeom>
          <a:noFill/>
          <a:ln>
            <a:noFill/>
          </a:ln>
        </p:spPr>
        <p:txBody>
          <a:bodyPr anchorCtr="0" anchor="t" bIns="60925" lIns="60925" spcFirstLastPara="1" rIns="60925" wrap="square" tIns="60925">
            <a:spAutoFit/>
          </a:bodyPr>
          <a:lstStyle/>
          <a:p>
            <a:pPr indent="0" lvl="0" marL="0" marR="0" rtl="0" algn="r">
              <a:spcBef>
                <a:spcPts val="0"/>
              </a:spcBef>
              <a:spcAft>
                <a:spcPts val="0"/>
              </a:spcAft>
              <a:buNone/>
            </a:pPr>
            <a:r>
              <a:rPr lang="en-US" sz="933">
                <a:solidFill>
                  <a:srgbClr val="000000"/>
                </a:solidFill>
                <a:latin typeface="Arial"/>
                <a:ea typeface="Arial"/>
                <a:cs typeface="Arial"/>
                <a:sym typeface="Arial"/>
              </a:rPr>
              <a:t>0</a:t>
            </a:r>
            <a:endParaRPr sz="933">
              <a:solidFill>
                <a:srgbClr val="000000"/>
              </a:solidFill>
              <a:latin typeface="Arial"/>
              <a:ea typeface="Arial"/>
              <a:cs typeface="Arial"/>
              <a:sym typeface="Arial"/>
            </a:endParaRPr>
          </a:p>
        </p:txBody>
      </p:sp>
      <p:sp>
        <p:nvSpPr>
          <p:cNvPr id="1642" name="Google Shape;1642;p9"/>
          <p:cNvSpPr txBox="1"/>
          <p:nvPr/>
        </p:nvSpPr>
        <p:spPr>
          <a:xfrm>
            <a:off x="740908" y="5107216"/>
            <a:ext cx="327600" cy="266622"/>
          </a:xfrm>
          <a:prstGeom prst="rect">
            <a:avLst/>
          </a:prstGeom>
          <a:noFill/>
          <a:ln>
            <a:noFill/>
          </a:ln>
        </p:spPr>
        <p:txBody>
          <a:bodyPr anchorCtr="0" anchor="t" bIns="60925" lIns="60925" spcFirstLastPara="1" rIns="60925" wrap="square" tIns="60925">
            <a:spAutoFit/>
          </a:bodyPr>
          <a:lstStyle/>
          <a:p>
            <a:pPr indent="0" lvl="0" marL="0" marR="0" rtl="0" algn="r">
              <a:spcBef>
                <a:spcPts val="0"/>
              </a:spcBef>
              <a:spcAft>
                <a:spcPts val="0"/>
              </a:spcAft>
              <a:buNone/>
            </a:pPr>
            <a:r>
              <a:rPr lang="en-US" sz="933">
                <a:solidFill>
                  <a:srgbClr val="000000"/>
                </a:solidFill>
                <a:latin typeface="Arial"/>
                <a:ea typeface="Arial"/>
                <a:cs typeface="Arial"/>
                <a:sym typeface="Arial"/>
              </a:rPr>
              <a:t>0.5</a:t>
            </a:r>
            <a:endParaRPr sz="933">
              <a:solidFill>
                <a:srgbClr val="000000"/>
              </a:solidFill>
              <a:latin typeface="Arial"/>
              <a:ea typeface="Arial"/>
              <a:cs typeface="Arial"/>
              <a:sym typeface="Arial"/>
            </a:endParaRPr>
          </a:p>
        </p:txBody>
      </p:sp>
      <p:sp>
        <p:nvSpPr>
          <p:cNvPr id="1643" name="Google Shape;1643;p9"/>
          <p:cNvSpPr txBox="1"/>
          <p:nvPr/>
        </p:nvSpPr>
        <p:spPr>
          <a:xfrm>
            <a:off x="740908" y="4610748"/>
            <a:ext cx="327600" cy="266622"/>
          </a:xfrm>
          <a:prstGeom prst="rect">
            <a:avLst/>
          </a:prstGeom>
          <a:noFill/>
          <a:ln>
            <a:noFill/>
          </a:ln>
        </p:spPr>
        <p:txBody>
          <a:bodyPr anchorCtr="0" anchor="t" bIns="60925" lIns="60925" spcFirstLastPara="1" rIns="60925" wrap="square" tIns="60925">
            <a:spAutoFit/>
          </a:bodyPr>
          <a:lstStyle/>
          <a:p>
            <a:pPr indent="0" lvl="0" marL="0" marR="0" rtl="0" algn="r">
              <a:spcBef>
                <a:spcPts val="0"/>
              </a:spcBef>
              <a:spcAft>
                <a:spcPts val="0"/>
              </a:spcAft>
              <a:buNone/>
            </a:pPr>
            <a:r>
              <a:rPr lang="en-US" sz="933">
                <a:solidFill>
                  <a:srgbClr val="000000"/>
                </a:solidFill>
                <a:latin typeface="Arial"/>
                <a:ea typeface="Arial"/>
                <a:cs typeface="Arial"/>
                <a:sym typeface="Arial"/>
              </a:rPr>
              <a:t>1.5</a:t>
            </a:r>
            <a:endParaRPr sz="933">
              <a:solidFill>
                <a:srgbClr val="000000"/>
              </a:solidFill>
              <a:latin typeface="Arial"/>
              <a:ea typeface="Arial"/>
              <a:cs typeface="Arial"/>
              <a:sym typeface="Arial"/>
            </a:endParaRPr>
          </a:p>
        </p:txBody>
      </p:sp>
      <p:sp>
        <p:nvSpPr>
          <p:cNvPr id="1644" name="Google Shape;1644;p9"/>
          <p:cNvSpPr txBox="1"/>
          <p:nvPr/>
        </p:nvSpPr>
        <p:spPr>
          <a:xfrm rot="-5400000">
            <a:off x="124680" y="4844100"/>
            <a:ext cx="1052400" cy="451479"/>
          </a:xfrm>
          <a:prstGeom prst="rect">
            <a:avLst/>
          </a:prstGeom>
          <a:noFill/>
          <a:ln>
            <a:noFill/>
          </a:ln>
        </p:spPr>
        <p:txBody>
          <a:bodyPr anchorCtr="0" anchor="t" bIns="60925" lIns="60925" spcFirstLastPara="1" rIns="60925" wrap="square" tIns="60925">
            <a:spAutoFit/>
          </a:bodyPr>
          <a:lstStyle/>
          <a:p>
            <a:pPr indent="0" lvl="0" marL="0" marR="0" rtl="0" algn="ctr">
              <a:spcBef>
                <a:spcPts val="0"/>
              </a:spcBef>
              <a:spcAft>
                <a:spcPts val="0"/>
              </a:spcAft>
              <a:buNone/>
            </a:pPr>
            <a:r>
              <a:rPr lang="en-US" sz="1067">
                <a:solidFill>
                  <a:srgbClr val="000000"/>
                </a:solidFill>
                <a:latin typeface="Arial"/>
                <a:ea typeface="Arial"/>
                <a:cs typeface="Arial"/>
                <a:sym typeface="Arial"/>
              </a:rPr>
              <a:t>RMS Speed Error (m/s)</a:t>
            </a:r>
            <a:endParaRPr sz="1067">
              <a:solidFill>
                <a:srgbClr val="000000"/>
              </a:solidFill>
              <a:latin typeface="Arial"/>
              <a:ea typeface="Arial"/>
              <a:cs typeface="Arial"/>
              <a:sym typeface="Arial"/>
            </a:endParaRPr>
          </a:p>
        </p:txBody>
      </p:sp>
      <p:sp>
        <p:nvSpPr>
          <p:cNvPr id="1645" name="Google Shape;1645;p9"/>
          <p:cNvSpPr txBox="1"/>
          <p:nvPr/>
        </p:nvSpPr>
        <p:spPr>
          <a:xfrm>
            <a:off x="931801" y="5595509"/>
            <a:ext cx="1382400" cy="287268"/>
          </a:xfrm>
          <a:prstGeom prst="rect">
            <a:avLst/>
          </a:prstGeom>
          <a:noFill/>
          <a:ln>
            <a:noFill/>
          </a:ln>
        </p:spPr>
        <p:txBody>
          <a:bodyPr anchorCtr="0" anchor="t" bIns="60925" lIns="60925" spcFirstLastPara="1" rIns="60925" wrap="square" tIns="60925">
            <a:spAutoFit/>
          </a:bodyPr>
          <a:lstStyle/>
          <a:p>
            <a:pPr indent="0" lvl="0" marL="0" marR="0" rtl="0" algn="ctr">
              <a:spcBef>
                <a:spcPts val="0"/>
              </a:spcBef>
              <a:spcAft>
                <a:spcPts val="0"/>
              </a:spcAft>
              <a:buNone/>
            </a:pPr>
            <a:r>
              <a:rPr lang="en-US" sz="1067">
                <a:solidFill>
                  <a:srgbClr val="000000"/>
                </a:solidFill>
                <a:latin typeface="Arial"/>
                <a:ea typeface="Arial"/>
                <a:cs typeface="Arial"/>
                <a:sym typeface="Arial"/>
              </a:rPr>
              <a:t>True Direction (deg)</a:t>
            </a:r>
            <a:endParaRPr sz="1067">
              <a:solidFill>
                <a:srgbClr val="000000"/>
              </a:solidFill>
              <a:latin typeface="Arial"/>
              <a:ea typeface="Arial"/>
              <a:cs typeface="Arial"/>
              <a:sym typeface="Arial"/>
            </a:endParaRPr>
          </a:p>
        </p:txBody>
      </p:sp>
      <p:sp>
        <p:nvSpPr>
          <p:cNvPr id="1646" name="Google Shape;1646;p9"/>
          <p:cNvSpPr txBox="1"/>
          <p:nvPr/>
        </p:nvSpPr>
        <p:spPr>
          <a:xfrm>
            <a:off x="1966844" y="5466275"/>
            <a:ext cx="327600" cy="266622"/>
          </a:xfrm>
          <a:prstGeom prst="rect">
            <a:avLst/>
          </a:prstGeom>
          <a:noFill/>
          <a:ln>
            <a:noFill/>
          </a:ln>
        </p:spPr>
        <p:txBody>
          <a:bodyPr anchorCtr="0" anchor="t" bIns="60925" lIns="60925" spcFirstLastPara="1" rIns="60925" wrap="square" tIns="60925">
            <a:spAutoFit/>
          </a:bodyPr>
          <a:lstStyle/>
          <a:p>
            <a:pPr indent="0" lvl="0" marL="0" marR="0" rtl="0" algn="r">
              <a:spcBef>
                <a:spcPts val="0"/>
              </a:spcBef>
              <a:spcAft>
                <a:spcPts val="0"/>
              </a:spcAft>
              <a:buNone/>
            </a:pPr>
            <a:r>
              <a:rPr lang="en-US" sz="933">
                <a:solidFill>
                  <a:srgbClr val="000000"/>
                </a:solidFill>
                <a:latin typeface="Arial"/>
                <a:ea typeface="Arial"/>
                <a:cs typeface="Arial"/>
                <a:sym typeface="Arial"/>
              </a:rPr>
              <a:t>360</a:t>
            </a:r>
            <a:endParaRPr sz="933">
              <a:solidFill>
                <a:srgbClr val="000000"/>
              </a:solidFill>
              <a:latin typeface="Arial"/>
              <a:ea typeface="Arial"/>
              <a:cs typeface="Arial"/>
              <a:sym typeface="Arial"/>
            </a:endParaRPr>
          </a:p>
        </p:txBody>
      </p:sp>
      <p:sp>
        <p:nvSpPr>
          <p:cNvPr id="1647" name="Google Shape;1647;p9"/>
          <p:cNvSpPr txBox="1"/>
          <p:nvPr/>
        </p:nvSpPr>
        <p:spPr>
          <a:xfrm>
            <a:off x="1436604" y="5466275"/>
            <a:ext cx="327600" cy="266622"/>
          </a:xfrm>
          <a:prstGeom prst="rect">
            <a:avLst/>
          </a:prstGeom>
          <a:noFill/>
          <a:ln>
            <a:noFill/>
          </a:ln>
        </p:spPr>
        <p:txBody>
          <a:bodyPr anchorCtr="0" anchor="t" bIns="60925" lIns="60925" spcFirstLastPara="1" rIns="60925" wrap="square" tIns="60925">
            <a:spAutoFit/>
          </a:bodyPr>
          <a:lstStyle/>
          <a:p>
            <a:pPr indent="0" lvl="0" marL="0" marR="0" rtl="0" algn="r">
              <a:spcBef>
                <a:spcPts val="0"/>
              </a:spcBef>
              <a:spcAft>
                <a:spcPts val="0"/>
              </a:spcAft>
              <a:buNone/>
            </a:pPr>
            <a:r>
              <a:rPr lang="en-US" sz="933">
                <a:solidFill>
                  <a:srgbClr val="000000"/>
                </a:solidFill>
                <a:latin typeface="Arial"/>
                <a:ea typeface="Arial"/>
                <a:cs typeface="Arial"/>
                <a:sym typeface="Arial"/>
              </a:rPr>
              <a:t>180</a:t>
            </a:r>
            <a:endParaRPr sz="933">
              <a:solidFill>
                <a:srgbClr val="000000"/>
              </a:solidFill>
              <a:latin typeface="Arial"/>
              <a:ea typeface="Arial"/>
              <a:cs typeface="Arial"/>
              <a:sym typeface="Arial"/>
            </a:endParaRPr>
          </a:p>
        </p:txBody>
      </p:sp>
      <p:sp>
        <p:nvSpPr>
          <p:cNvPr id="1648" name="Google Shape;1648;p9"/>
          <p:cNvSpPr txBox="1"/>
          <p:nvPr/>
        </p:nvSpPr>
        <p:spPr>
          <a:xfrm>
            <a:off x="804855" y="5466275"/>
            <a:ext cx="327600" cy="266622"/>
          </a:xfrm>
          <a:prstGeom prst="rect">
            <a:avLst/>
          </a:prstGeom>
          <a:noFill/>
          <a:ln>
            <a:noFill/>
          </a:ln>
        </p:spPr>
        <p:txBody>
          <a:bodyPr anchorCtr="0" anchor="t" bIns="60925" lIns="60925" spcFirstLastPara="1" rIns="60925" wrap="square" tIns="60925">
            <a:spAutoFit/>
          </a:bodyPr>
          <a:lstStyle/>
          <a:p>
            <a:pPr indent="0" lvl="0" marL="0" marR="0" rtl="0" algn="r">
              <a:spcBef>
                <a:spcPts val="0"/>
              </a:spcBef>
              <a:spcAft>
                <a:spcPts val="0"/>
              </a:spcAft>
              <a:buNone/>
            </a:pPr>
            <a:r>
              <a:rPr lang="en-US" sz="933">
                <a:solidFill>
                  <a:srgbClr val="000000"/>
                </a:solidFill>
                <a:latin typeface="Arial"/>
                <a:ea typeface="Arial"/>
                <a:cs typeface="Arial"/>
                <a:sym typeface="Arial"/>
              </a:rPr>
              <a:t>0</a:t>
            </a:r>
            <a:endParaRPr sz="933">
              <a:solidFill>
                <a:srgbClr val="000000"/>
              </a:solidFill>
              <a:latin typeface="Arial"/>
              <a:ea typeface="Arial"/>
              <a:cs typeface="Arial"/>
              <a:sym typeface="Arial"/>
            </a:endParaRPr>
          </a:p>
        </p:txBody>
      </p:sp>
      <p:sp>
        <p:nvSpPr>
          <p:cNvPr id="1649" name="Google Shape;1649;p9"/>
          <p:cNvSpPr txBox="1"/>
          <p:nvPr/>
        </p:nvSpPr>
        <p:spPr>
          <a:xfrm>
            <a:off x="740908" y="4858982"/>
            <a:ext cx="327600" cy="266622"/>
          </a:xfrm>
          <a:prstGeom prst="rect">
            <a:avLst/>
          </a:prstGeom>
          <a:noFill/>
          <a:ln>
            <a:noFill/>
          </a:ln>
        </p:spPr>
        <p:txBody>
          <a:bodyPr anchorCtr="0" anchor="t" bIns="60925" lIns="60925" spcFirstLastPara="1" rIns="60925" wrap="square" tIns="60925">
            <a:spAutoFit/>
          </a:bodyPr>
          <a:lstStyle/>
          <a:p>
            <a:pPr indent="0" lvl="0" marL="0" marR="0" rtl="0" algn="r">
              <a:spcBef>
                <a:spcPts val="0"/>
              </a:spcBef>
              <a:spcAft>
                <a:spcPts val="0"/>
              </a:spcAft>
              <a:buNone/>
            </a:pPr>
            <a:r>
              <a:rPr lang="en-US" sz="933">
                <a:solidFill>
                  <a:srgbClr val="000000"/>
                </a:solidFill>
                <a:latin typeface="Arial"/>
                <a:ea typeface="Arial"/>
                <a:cs typeface="Arial"/>
                <a:sym typeface="Arial"/>
              </a:rPr>
              <a:t>1</a:t>
            </a:r>
            <a:endParaRPr sz="933">
              <a:solidFill>
                <a:srgbClr val="000000"/>
              </a:solidFill>
              <a:latin typeface="Arial"/>
              <a:ea typeface="Arial"/>
              <a:cs typeface="Arial"/>
              <a:sym typeface="Arial"/>
            </a:endParaRPr>
          </a:p>
        </p:txBody>
      </p:sp>
      <p:sp>
        <p:nvSpPr>
          <p:cNvPr id="1650" name="Google Shape;1650;p9"/>
          <p:cNvSpPr/>
          <p:nvPr/>
        </p:nvSpPr>
        <p:spPr>
          <a:xfrm>
            <a:off x="3006898" y="4712860"/>
            <a:ext cx="919997" cy="307821"/>
          </a:xfrm>
          <a:custGeom>
            <a:rect b="b" l="l" r="r" t="t"/>
            <a:pathLst>
              <a:path extrusionOk="0" h="24353" w="55244">
                <a:moveTo>
                  <a:pt x="55244" y="19997"/>
                </a:moveTo>
                <a:lnTo>
                  <a:pt x="54586" y="7875"/>
                </a:lnTo>
                <a:lnTo>
                  <a:pt x="53010" y="12177"/>
                </a:lnTo>
                <a:lnTo>
                  <a:pt x="50270" y="15895"/>
                </a:lnTo>
                <a:lnTo>
                  <a:pt x="49045" y="16697"/>
                </a:lnTo>
                <a:lnTo>
                  <a:pt x="48403" y="23333"/>
                </a:lnTo>
                <a:lnTo>
                  <a:pt x="47762" y="20051"/>
                </a:lnTo>
                <a:lnTo>
                  <a:pt x="46887" y="18885"/>
                </a:lnTo>
                <a:lnTo>
                  <a:pt x="45137" y="18301"/>
                </a:lnTo>
                <a:lnTo>
                  <a:pt x="42047" y="18667"/>
                </a:lnTo>
                <a:lnTo>
                  <a:pt x="41347" y="24353"/>
                </a:lnTo>
                <a:lnTo>
                  <a:pt x="40880" y="20780"/>
                </a:lnTo>
                <a:lnTo>
                  <a:pt x="40123" y="19323"/>
                </a:lnTo>
                <a:lnTo>
                  <a:pt x="38956" y="18957"/>
                </a:lnTo>
                <a:lnTo>
                  <a:pt x="35165" y="17426"/>
                </a:lnTo>
                <a:lnTo>
                  <a:pt x="34407" y="22749"/>
                </a:lnTo>
                <a:lnTo>
                  <a:pt x="33765" y="19323"/>
                </a:lnTo>
                <a:lnTo>
                  <a:pt x="33183" y="18593"/>
                </a:lnTo>
                <a:lnTo>
                  <a:pt x="31957" y="17719"/>
                </a:lnTo>
                <a:lnTo>
                  <a:pt x="28167" y="16259"/>
                </a:lnTo>
                <a:lnTo>
                  <a:pt x="27525" y="21146"/>
                </a:lnTo>
                <a:lnTo>
                  <a:pt x="27118" y="18448"/>
                </a:lnTo>
                <a:lnTo>
                  <a:pt x="26476" y="16989"/>
                </a:lnTo>
                <a:lnTo>
                  <a:pt x="25310" y="15969"/>
                </a:lnTo>
                <a:lnTo>
                  <a:pt x="21228" y="13344"/>
                </a:lnTo>
                <a:lnTo>
                  <a:pt x="20585" y="17792"/>
                </a:lnTo>
                <a:lnTo>
                  <a:pt x="20177" y="14583"/>
                </a:lnTo>
                <a:lnTo>
                  <a:pt x="19245" y="12615"/>
                </a:lnTo>
                <a:lnTo>
                  <a:pt x="17087" y="10428"/>
                </a:lnTo>
                <a:lnTo>
                  <a:pt x="14404" y="8167"/>
                </a:lnTo>
                <a:lnTo>
                  <a:pt x="13646" y="13052"/>
                </a:lnTo>
                <a:lnTo>
                  <a:pt x="13296" y="9187"/>
                </a:lnTo>
                <a:lnTo>
                  <a:pt x="12480" y="7292"/>
                </a:lnTo>
                <a:lnTo>
                  <a:pt x="11429" y="5177"/>
                </a:lnTo>
                <a:lnTo>
                  <a:pt x="7231" y="0"/>
                </a:lnTo>
                <a:lnTo>
                  <a:pt x="6940" y="3354"/>
                </a:lnTo>
                <a:lnTo>
                  <a:pt x="5948" y="7219"/>
                </a:lnTo>
                <a:lnTo>
                  <a:pt x="4140" y="10062"/>
                </a:lnTo>
                <a:lnTo>
                  <a:pt x="2274" y="10354"/>
                </a:lnTo>
                <a:lnTo>
                  <a:pt x="0" y="12177"/>
                </a:lnTo>
              </a:path>
            </a:pathLst>
          </a:custGeom>
          <a:noFill/>
          <a:ln cap="flat" cmpd="sng" w="19050">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51" name="Google Shape;1651;p9"/>
          <p:cNvSpPr/>
          <p:nvPr/>
        </p:nvSpPr>
        <p:spPr>
          <a:xfrm>
            <a:off x="1076306" y="4746604"/>
            <a:ext cx="1128628" cy="726787"/>
          </a:xfrm>
          <a:custGeom>
            <a:rect b="b" l="l" r="r" t="t"/>
            <a:pathLst>
              <a:path extrusionOk="0" h="45086" w="55634">
                <a:moveTo>
                  <a:pt x="0" y="44620"/>
                </a:moveTo>
                <a:lnTo>
                  <a:pt x="3454" y="16802"/>
                </a:lnTo>
                <a:lnTo>
                  <a:pt x="5228" y="11668"/>
                </a:lnTo>
                <a:lnTo>
                  <a:pt x="6628" y="18296"/>
                </a:lnTo>
                <a:lnTo>
                  <a:pt x="7561" y="19043"/>
                </a:lnTo>
                <a:lnTo>
                  <a:pt x="8215" y="0"/>
                </a:lnTo>
                <a:lnTo>
                  <a:pt x="8961" y="21376"/>
                </a:lnTo>
                <a:lnTo>
                  <a:pt x="9895" y="11388"/>
                </a:lnTo>
                <a:lnTo>
                  <a:pt x="11388" y="45086"/>
                </a:lnTo>
                <a:lnTo>
                  <a:pt x="12789" y="44900"/>
                </a:lnTo>
                <a:lnTo>
                  <a:pt x="14376" y="42193"/>
                </a:lnTo>
                <a:lnTo>
                  <a:pt x="15869" y="35192"/>
                </a:lnTo>
                <a:lnTo>
                  <a:pt x="17549" y="8215"/>
                </a:lnTo>
                <a:lnTo>
                  <a:pt x="19136" y="20443"/>
                </a:lnTo>
                <a:lnTo>
                  <a:pt x="20723" y="5134"/>
                </a:lnTo>
                <a:lnTo>
                  <a:pt x="21470" y="20163"/>
                </a:lnTo>
                <a:lnTo>
                  <a:pt x="22217" y="6254"/>
                </a:lnTo>
                <a:lnTo>
                  <a:pt x="22963" y="24737"/>
                </a:lnTo>
                <a:lnTo>
                  <a:pt x="23897" y="19790"/>
                </a:lnTo>
                <a:lnTo>
                  <a:pt x="25110" y="44153"/>
                </a:lnTo>
                <a:lnTo>
                  <a:pt x="26977" y="44340"/>
                </a:lnTo>
                <a:lnTo>
                  <a:pt x="29591" y="42566"/>
                </a:lnTo>
                <a:lnTo>
                  <a:pt x="33325" y="21750"/>
                </a:lnTo>
                <a:lnTo>
                  <a:pt x="33605" y="29404"/>
                </a:lnTo>
                <a:lnTo>
                  <a:pt x="34632" y="16056"/>
                </a:lnTo>
                <a:lnTo>
                  <a:pt x="35285" y="27817"/>
                </a:lnTo>
                <a:lnTo>
                  <a:pt x="36125" y="11855"/>
                </a:lnTo>
                <a:lnTo>
                  <a:pt x="37992" y="43593"/>
                </a:lnTo>
                <a:lnTo>
                  <a:pt x="40792" y="44713"/>
                </a:lnTo>
                <a:lnTo>
                  <a:pt x="42473" y="42659"/>
                </a:lnTo>
                <a:lnTo>
                  <a:pt x="44060" y="36312"/>
                </a:lnTo>
                <a:lnTo>
                  <a:pt x="45740" y="13909"/>
                </a:lnTo>
                <a:lnTo>
                  <a:pt x="46393" y="26230"/>
                </a:lnTo>
                <a:lnTo>
                  <a:pt x="47233" y="20816"/>
                </a:lnTo>
                <a:lnTo>
                  <a:pt x="47420" y="26417"/>
                </a:lnTo>
                <a:lnTo>
                  <a:pt x="48914" y="11762"/>
                </a:lnTo>
                <a:lnTo>
                  <a:pt x="49287" y="26697"/>
                </a:lnTo>
                <a:lnTo>
                  <a:pt x="50314" y="15309"/>
                </a:lnTo>
                <a:lnTo>
                  <a:pt x="51061" y="27257"/>
                </a:lnTo>
                <a:lnTo>
                  <a:pt x="51714" y="17456"/>
                </a:lnTo>
                <a:lnTo>
                  <a:pt x="53394" y="44433"/>
                </a:lnTo>
                <a:lnTo>
                  <a:pt x="55634" y="44806"/>
                </a:lnTo>
              </a:path>
            </a:pathLst>
          </a:custGeom>
          <a:noFill/>
          <a:ln cap="flat" cmpd="sng" w="19050">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652" name="Google Shape;1652;p9"/>
          <p:cNvGrpSpPr/>
          <p:nvPr/>
        </p:nvGrpSpPr>
        <p:grpSpPr>
          <a:xfrm>
            <a:off x="1029711" y="4709855"/>
            <a:ext cx="47824" cy="504555"/>
            <a:chOff x="479429" y="825169"/>
            <a:chExt cx="49500" cy="782499"/>
          </a:xfrm>
        </p:grpSpPr>
        <p:cxnSp>
          <p:nvCxnSpPr>
            <p:cNvPr id="1653" name="Google Shape;1653;p9"/>
            <p:cNvCxnSpPr/>
            <p:nvPr/>
          </p:nvCxnSpPr>
          <p:spPr>
            <a:xfrm>
              <a:off x="479429" y="825169"/>
              <a:ext cx="49500" cy="0"/>
            </a:xfrm>
            <a:prstGeom prst="straightConnector1">
              <a:avLst/>
            </a:prstGeom>
            <a:noFill/>
            <a:ln cap="flat" cmpd="sng" w="9525">
              <a:solidFill>
                <a:srgbClr val="000000"/>
              </a:solidFill>
              <a:prstDash val="solid"/>
              <a:round/>
              <a:headEnd len="sm" w="sm" type="none"/>
              <a:tailEnd len="sm" w="sm" type="none"/>
            </a:ln>
          </p:spPr>
        </p:cxnSp>
        <p:cxnSp>
          <p:nvCxnSpPr>
            <p:cNvPr id="1654" name="Google Shape;1654;p9"/>
            <p:cNvCxnSpPr/>
            <p:nvPr/>
          </p:nvCxnSpPr>
          <p:spPr>
            <a:xfrm>
              <a:off x="479429" y="1217333"/>
              <a:ext cx="49500" cy="0"/>
            </a:xfrm>
            <a:prstGeom prst="straightConnector1">
              <a:avLst/>
            </a:prstGeom>
            <a:noFill/>
            <a:ln cap="flat" cmpd="sng" w="9525">
              <a:solidFill>
                <a:srgbClr val="000000"/>
              </a:solidFill>
              <a:prstDash val="solid"/>
              <a:round/>
              <a:headEnd len="sm" w="sm" type="none"/>
              <a:tailEnd len="sm" w="sm" type="none"/>
            </a:ln>
          </p:spPr>
        </p:cxnSp>
        <p:cxnSp>
          <p:nvCxnSpPr>
            <p:cNvPr id="1655" name="Google Shape;1655;p9"/>
            <p:cNvCxnSpPr/>
            <p:nvPr/>
          </p:nvCxnSpPr>
          <p:spPr>
            <a:xfrm>
              <a:off x="479429" y="1607668"/>
              <a:ext cx="49500" cy="0"/>
            </a:xfrm>
            <a:prstGeom prst="straightConnector1">
              <a:avLst/>
            </a:prstGeom>
            <a:noFill/>
            <a:ln cap="flat" cmpd="sng" w="9525">
              <a:solidFill>
                <a:srgbClr val="000000"/>
              </a:solidFill>
              <a:prstDash val="solid"/>
              <a:round/>
              <a:headEnd len="sm" w="sm" type="none"/>
              <a:tailEnd len="sm" w="sm" type="none"/>
            </a:ln>
          </p:spPr>
        </p:cxnSp>
      </p:grpSp>
      <p:sp>
        <p:nvSpPr>
          <p:cNvPr id="1656" name="Google Shape;1656;p9"/>
          <p:cNvSpPr/>
          <p:nvPr/>
        </p:nvSpPr>
        <p:spPr>
          <a:xfrm>
            <a:off x="1072522" y="4702219"/>
            <a:ext cx="1140353" cy="773416"/>
          </a:xfrm>
          <a:custGeom>
            <a:rect b="b" l="l" r="r" t="t"/>
            <a:pathLst>
              <a:path extrusionOk="0" h="61188" w="68476">
                <a:moveTo>
                  <a:pt x="6" y="0"/>
                </a:moveTo>
                <a:lnTo>
                  <a:pt x="0" y="61187"/>
                </a:lnTo>
                <a:lnTo>
                  <a:pt x="68476" y="61188"/>
                </a:lnTo>
              </a:path>
            </a:pathLst>
          </a:cu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657" name="Google Shape;1657;p9"/>
          <p:cNvGrpSpPr/>
          <p:nvPr/>
        </p:nvGrpSpPr>
        <p:grpSpPr>
          <a:xfrm>
            <a:off x="1334866" y="5472477"/>
            <a:ext cx="867572" cy="40511"/>
            <a:chOff x="959529" y="1986019"/>
            <a:chExt cx="1302401" cy="102300"/>
          </a:xfrm>
        </p:grpSpPr>
        <p:cxnSp>
          <p:nvCxnSpPr>
            <p:cNvPr id="1658" name="Google Shape;1658;p9"/>
            <p:cNvCxnSpPr/>
            <p:nvPr/>
          </p:nvCxnSpPr>
          <p:spPr>
            <a:xfrm>
              <a:off x="1364951" y="1986019"/>
              <a:ext cx="0" cy="102300"/>
            </a:xfrm>
            <a:prstGeom prst="straightConnector1">
              <a:avLst/>
            </a:prstGeom>
            <a:noFill/>
            <a:ln cap="flat" cmpd="sng" w="9525">
              <a:solidFill>
                <a:srgbClr val="000000"/>
              </a:solidFill>
              <a:prstDash val="solid"/>
              <a:round/>
              <a:headEnd len="sm" w="sm" type="none"/>
              <a:tailEnd len="sm" w="sm" type="none"/>
            </a:ln>
          </p:spPr>
        </p:cxnSp>
        <p:cxnSp>
          <p:nvCxnSpPr>
            <p:cNvPr id="1659" name="Google Shape;1659;p9"/>
            <p:cNvCxnSpPr/>
            <p:nvPr/>
          </p:nvCxnSpPr>
          <p:spPr>
            <a:xfrm>
              <a:off x="1823399" y="1986019"/>
              <a:ext cx="0" cy="102300"/>
            </a:xfrm>
            <a:prstGeom prst="straightConnector1">
              <a:avLst/>
            </a:prstGeom>
            <a:noFill/>
            <a:ln cap="flat" cmpd="sng" w="9525">
              <a:solidFill>
                <a:srgbClr val="000000"/>
              </a:solidFill>
              <a:prstDash val="solid"/>
              <a:round/>
              <a:headEnd len="sm" w="sm" type="none"/>
              <a:tailEnd len="sm" w="sm" type="none"/>
            </a:ln>
          </p:spPr>
        </p:cxnSp>
        <p:cxnSp>
          <p:nvCxnSpPr>
            <p:cNvPr id="1660" name="Google Shape;1660;p9"/>
            <p:cNvCxnSpPr/>
            <p:nvPr/>
          </p:nvCxnSpPr>
          <p:spPr>
            <a:xfrm>
              <a:off x="959529" y="1986019"/>
              <a:ext cx="0" cy="102300"/>
            </a:xfrm>
            <a:prstGeom prst="straightConnector1">
              <a:avLst/>
            </a:prstGeom>
            <a:noFill/>
            <a:ln cap="flat" cmpd="sng" w="9525">
              <a:solidFill>
                <a:srgbClr val="000000"/>
              </a:solidFill>
              <a:prstDash val="solid"/>
              <a:round/>
              <a:headEnd len="sm" w="sm" type="none"/>
              <a:tailEnd len="sm" w="sm" type="none"/>
            </a:ln>
          </p:spPr>
        </p:cxnSp>
        <p:cxnSp>
          <p:nvCxnSpPr>
            <p:cNvPr id="1661" name="Google Shape;1661;p9"/>
            <p:cNvCxnSpPr/>
            <p:nvPr/>
          </p:nvCxnSpPr>
          <p:spPr>
            <a:xfrm>
              <a:off x="2261930" y="1986019"/>
              <a:ext cx="0" cy="102300"/>
            </a:xfrm>
            <a:prstGeom prst="straightConnector1">
              <a:avLst/>
            </a:prstGeom>
            <a:noFill/>
            <a:ln cap="flat" cmpd="sng" w="9525">
              <a:solidFill>
                <a:srgbClr val="000000"/>
              </a:solidFill>
              <a:prstDash val="solid"/>
              <a:round/>
              <a:headEnd len="sm" w="sm" type="none"/>
              <a:tailEnd len="sm" w="sm" type="none"/>
            </a:ln>
          </p:spPr>
        </p:cxnSp>
      </p:grpSp>
      <p:cxnSp>
        <p:nvCxnSpPr>
          <p:cNvPr id="1662" name="Google Shape;1662;p9"/>
          <p:cNvCxnSpPr/>
          <p:nvPr/>
        </p:nvCxnSpPr>
        <p:spPr>
          <a:xfrm>
            <a:off x="2959403" y="5463633"/>
            <a:ext cx="45200" cy="0"/>
          </a:xfrm>
          <a:prstGeom prst="straightConnector1">
            <a:avLst/>
          </a:prstGeom>
          <a:noFill/>
          <a:ln cap="flat" cmpd="sng" w="9525">
            <a:solidFill>
              <a:srgbClr val="000000"/>
            </a:solidFill>
            <a:prstDash val="solid"/>
            <a:round/>
            <a:headEnd len="sm" w="sm" type="none"/>
            <a:tailEnd len="sm" w="sm" type="none"/>
          </a:ln>
        </p:spPr>
      </p:cxnSp>
      <p:grpSp>
        <p:nvGrpSpPr>
          <p:cNvPr id="1663" name="Google Shape;1663;p9"/>
          <p:cNvGrpSpPr/>
          <p:nvPr/>
        </p:nvGrpSpPr>
        <p:grpSpPr>
          <a:xfrm>
            <a:off x="2906597" y="4704231"/>
            <a:ext cx="47819" cy="763248"/>
            <a:chOff x="3312873" y="1033273"/>
            <a:chExt cx="52242" cy="966300"/>
          </a:xfrm>
        </p:grpSpPr>
        <p:cxnSp>
          <p:nvCxnSpPr>
            <p:cNvPr id="1664" name="Google Shape;1664;p9"/>
            <p:cNvCxnSpPr/>
            <p:nvPr/>
          </p:nvCxnSpPr>
          <p:spPr>
            <a:xfrm>
              <a:off x="3312873" y="1040817"/>
              <a:ext cx="49500" cy="0"/>
            </a:xfrm>
            <a:prstGeom prst="straightConnector1">
              <a:avLst/>
            </a:prstGeom>
            <a:noFill/>
            <a:ln cap="flat" cmpd="sng" w="9525">
              <a:solidFill>
                <a:srgbClr val="000000"/>
              </a:solidFill>
              <a:prstDash val="solid"/>
              <a:round/>
              <a:headEnd len="sm" w="sm" type="none"/>
              <a:tailEnd len="sm" w="sm" type="none"/>
            </a:ln>
          </p:spPr>
        </p:cxnSp>
        <p:cxnSp>
          <p:nvCxnSpPr>
            <p:cNvPr id="1665" name="Google Shape;1665;p9"/>
            <p:cNvCxnSpPr/>
            <p:nvPr/>
          </p:nvCxnSpPr>
          <p:spPr>
            <a:xfrm>
              <a:off x="3312873" y="1195942"/>
              <a:ext cx="49500" cy="0"/>
            </a:xfrm>
            <a:prstGeom prst="straightConnector1">
              <a:avLst/>
            </a:prstGeom>
            <a:noFill/>
            <a:ln cap="flat" cmpd="sng" w="9525">
              <a:solidFill>
                <a:srgbClr val="000000"/>
              </a:solidFill>
              <a:prstDash val="solid"/>
              <a:round/>
              <a:headEnd len="sm" w="sm" type="none"/>
              <a:tailEnd len="sm" w="sm" type="none"/>
            </a:ln>
          </p:spPr>
        </p:cxnSp>
        <p:cxnSp>
          <p:nvCxnSpPr>
            <p:cNvPr id="1666" name="Google Shape;1666;p9"/>
            <p:cNvCxnSpPr/>
            <p:nvPr/>
          </p:nvCxnSpPr>
          <p:spPr>
            <a:xfrm>
              <a:off x="3312873" y="1355733"/>
              <a:ext cx="49500" cy="0"/>
            </a:xfrm>
            <a:prstGeom prst="straightConnector1">
              <a:avLst/>
            </a:prstGeom>
            <a:noFill/>
            <a:ln cap="flat" cmpd="sng" w="9525">
              <a:solidFill>
                <a:srgbClr val="000000"/>
              </a:solidFill>
              <a:prstDash val="solid"/>
              <a:round/>
              <a:headEnd len="sm" w="sm" type="none"/>
              <a:tailEnd len="sm" w="sm" type="none"/>
            </a:ln>
          </p:spPr>
        </p:cxnSp>
        <p:cxnSp>
          <p:nvCxnSpPr>
            <p:cNvPr id="1667" name="Google Shape;1667;p9"/>
            <p:cNvCxnSpPr/>
            <p:nvPr/>
          </p:nvCxnSpPr>
          <p:spPr>
            <a:xfrm>
              <a:off x="3312873" y="1515525"/>
              <a:ext cx="49500" cy="0"/>
            </a:xfrm>
            <a:prstGeom prst="straightConnector1">
              <a:avLst/>
            </a:prstGeom>
            <a:noFill/>
            <a:ln cap="flat" cmpd="sng" w="9525">
              <a:solidFill>
                <a:srgbClr val="000000"/>
              </a:solidFill>
              <a:prstDash val="solid"/>
              <a:round/>
              <a:headEnd len="sm" w="sm" type="none"/>
              <a:tailEnd len="sm" w="sm" type="none"/>
            </a:ln>
          </p:spPr>
        </p:cxnSp>
        <p:cxnSp>
          <p:nvCxnSpPr>
            <p:cNvPr id="1668" name="Google Shape;1668;p9"/>
            <p:cNvCxnSpPr/>
            <p:nvPr/>
          </p:nvCxnSpPr>
          <p:spPr>
            <a:xfrm>
              <a:off x="3312873" y="1675317"/>
              <a:ext cx="49500" cy="0"/>
            </a:xfrm>
            <a:prstGeom prst="straightConnector1">
              <a:avLst/>
            </a:prstGeom>
            <a:noFill/>
            <a:ln cap="flat" cmpd="sng" w="9525">
              <a:solidFill>
                <a:srgbClr val="000000"/>
              </a:solidFill>
              <a:prstDash val="solid"/>
              <a:round/>
              <a:headEnd len="sm" w="sm" type="none"/>
              <a:tailEnd len="sm" w="sm" type="none"/>
            </a:ln>
          </p:spPr>
        </p:cxnSp>
        <p:cxnSp>
          <p:nvCxnSpPr>
            <p:cNvPr id="1669" name="Google Shape;1669;p9"/>
            <p:cNvCxnSpPr/>
            <p:nvPr/>
          </p:nvCxnSpPr>
          <p:spPr>
            <a:xfrm>
              <a:off x="3312873" y="1835108"/>
              <a:ext cx="49500" cy="0"/>
            </a:xfrm>
            <a:prstGeom prst="straightConnector1">
              <a:avLst/>
            </a:prstGeom>
            <a:noFill/>
            <a:ln cap="flat" cmpd="sng" w="9525">
              <a:solidFill>
                <a:srgbClr val="000000"/>
              </a:solidFill>
              <a:prstDash val="solid"/>
              <a:round/>
              <a:headEnd len="sm" w="sm" type="none"/>
              <a:tailEnd len="sm" w="sm" type="none"/>
            </a:ln>
          </p:spPr>
        </p:cxnSp>
        <p:cxnSp>
          <p:nvCxnSpPr>
            <p:cNvPr id="1670" name="Google Shape;1670;p9"/>
            <p:cNvCxnSpPr/>
            <p:nvPr/>
          </p:nvCxnSpPr>
          <p:spPr>
            <a:xfrm>
              <a:off x="3365115" y="1033273"/>
              <a:ext cx="0" cy="966300"/>
            </a:xfrm>
            <a:prstGeom prst="straightConnector1">
              <a:avLst/>
            </a:prstGeom>
            <a:noFill/>
            <a:ln cap="flat" cmpd="sng" w="9525">
              <a:solidFill>
                <a:srgbClr val="000000"/>
              </a:solidFill>
              <a:prstDash val="solid"/>
              <a:round/>
              <a:headEnd len="sm" w="sm" type="none"/>
              <a:tailEnd len="sm" w="sm" type="none"/>
            </a:ln>
          </p:spPr>
        </p:cxnSp>
      </p:grpSp>
      <p:grpSp>
        <p:nvGrpSpPr>
          <p:cNvPr id="1671" name="Google Shape;1671;p9"/>
          <p:cNvGrpSpPr/>
          <p:nvPr/>
        </p:nvGrpSpPr>
        <p:grpSpPr>
          <a:xfrm>
            <a:off x="2947090" y="5463709"/>
            <a:ext cx="1035516" cy="40520"/>
            <a:chOff x="3357111" y="1994800"/>
            <a:chExt cx="1131300" cy="51300"/>
          </a:xfrm>
        </p:grpSpPr>
        <p:cxnSp>
          <p:nvCxnSpPr>
            <p:cNvPr id="1672" name="Google Shape;1672;p9"/>
            <p:cNvCxnSpPr/>
            <p:nvPr/>
          </p:nvCxnSpPr>
          <p:spPr>
            <a:xfrm>
              <a:off x="3357111" y="1994801"/>
              <a:ext cx="1131300" cy="0"/>
            </a:xfrm>
            <a:prstGeom prst="straightConnector1">
              <a:avLst/>
            </a:prstGeom>
            <a:noFill/>
            <a:ln cap="flat" cmpd="sng" w="9525">
              <a:solidFill>
                <a:srgbClr val="000000"/>
              </a:solidFill>
              <a:prstDash val="solid"/>
              <a:round/>
              <a:headEnd len="sm" w="sm" type="none"/>
              <a:tailEnd len="sm" w="sm" type="none"/>
            </a:ln>
          </p:spPr>
        </p:cxnSp>
        <p:cxnSp>
          <p:nvCxnSpPr>
            <p:cNvPr id="1673" name="Google Shape;1673;p9"/>
            <p:cNvCxnSpPr/>
            <p:nvPr/>
          </p:nvCxnSpPr>
          <p:spPr>
            <a:xfrm>
              <a:off x="3740299" y="1994800"/>
              <a:ext cx="0" cy="51300"/>
            </a:xfrm>
            <a:prstGeom prst="straightConnector1">
              <a:avLst/>
            </a:prstGeom>
            <a:noFill/>
            <a:ln cap="flat" cmpd="sng" w="9525">
              <a:solidFill>
                <a:srgbClr val="000000"/>
              </a:solidFill>
              <a:prstDash val="solid"/>
              <a:round/>
              <a:headEnd len="sm" w="sm" type="none"/>
              <a:tailEnd len="sm" w="sm" type="none"/>
            </a:ln>
          </p:spPr>
        </p:cxnSp>
        <p:cxnSp>
          <p:nvCxnSpPr>
            <p:cNvPr id="1674" name="Google Shape;1674;p9"/>
            <p:cNvCxnSpPr/>
            <p:nvPr/>
          </p:nvCxnSpPr>
          <p:spPr>
            <a:xfrm>
              <a:off x="3930216" y="1994800"/>
              <a:ext cx="0" cy="51300"/>
            </a:xfrm>
            <a:prstGeom prst="straightConnector1">
              <a:avLst/>
            </a:prstGeom>
            <a:noFill/>
            <a:ln cap="flat" cmpd="sng" w="9525">
              <a:solidFill>
                <a:srgbClr val="000000"/>
              </a:solidFill>
              <a:prstDash val="solid"/>
              <a:round/>
              <a:headEnd len="sm" w="sm" type="none"/>
              <a:tailEnd len="sm" w="sm" type="none"/>
            </a:ln>
          </p:spPr>
        </p:cxnSp>
        <p:cxnSp>
          <p:nvCxnSpPr>
            <p:cNvPr id="1675" name="Google Shape;1675;p9"/>
            <p:cNvCxnSpPr/>
            <p:nvPr/>
          </p:nvCxnSpPr>
          <p:spPr>
            <a:xfrm>
              <a:off x="4120132" y="1994800"/>
              <a:ext cx="0" cy="51300"/>
            </a:xfrm>
            <a:prstGeom prst="straightConnector1">
              <a:avLst/>
            </a:prstGeom>
            <a:noFill/>
            <a:ln cap="flat" cmpd="sng" w="9525">
              <a:solidFill>
                <a:srgbClr val="000000"/>
              </a:solidFill>
              <a:prstDash val="solid"/>
              <a:round/>
              <a:headEnd len="sm" w="sm" type="none"/>
              <a:tailEnd len="sm" w="sm" type="none"/>
            </a:ln>
          </p:spPr>
        </p:cxnSp>
        <p:cxnSp>
          <p:nvCxnSpPr>
            <p:cNvPr id="1676" name="Google Shape;1676;p9"/>
            <p:cNvCxnSpPr/>
            <p:nvPr/>
          </p:nvCxnSpPr>
          <p:spPr>
            <a:xfrm>
              <a:off x="4310049" y="1994800"/>
              <a:ext cx="0" cy="51300"/>
            </a:xfrm>
            <a:prstGeom prst="straightConnector1">
              <a:avLst/>
            </a:prstGeom>
            <a:noFill/>
            <a:ln cap="flat" cmpd="sng" w="9525">
              <a:solidFill>
                <a:srgbClr val="000000"/>
              </a:solidFill>
              <a:prstDash val="solid"/>
              <a:round/>
              <a:headEnd len="sm" w="sm" type="none"/>
              <a:tailEnd len="sm" w="sm" type="none"/>
            </a:ln>
          </p:spPr>
        </p:cxnSp>
        <p:cxnSp>
          <p:nvCxnSpPr>
            <p:cNvPr id="1677" name="Google Shape;1677;p9"/>
            <p:cNvCxnSpPr/>
            <p:nvPr/>
          </p:nvCxnSpPr>
          <p:spPr>
            <a:xfrm>
              <a:off x="3550383" y="1994800"/>
              <a:ext cx="0" cy="51300"/>
            </a:xfrm>
            <a:prstGeom prst="straightConnector1">
              <a:avLst/>
            </a:prstGeom>
            <a:noFill/>
            <a:ln cap="flat" cmpd="sng" w="9525">
              <a:solidFill>
                <a:srgbClr val="000000"/>
              </a:solidFill>
              <a:prstDash val="solid"/>
              <a:round/>
              <a:headEnd len="sm" w="sm" type="none"/>
              <a:tailEnd len="sm" w="sm" type="none"/>
            </a:ln>
          </p:spPr>
        </p:cxnSp>
      </p:grpSp>
      <p:sp>
        <p:nvSpPr>
          <p:cNvPr id="1678" name="Google Shape;1678;p9"/>
          <p:cNvSpPr txBox="1"/>
          <p:nvPr/>
        </p:nvSpPr>
        <p:spPr>
          <a:xfrm>
            <a:off x="276833" y="6071326"/>
            <a:ext cx="4995600" cy="861542"/>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rPr b="1" lang="en-US" sz="1333">
                <a:solidFill>
                  <a:srgbClr val="000000"/>
                </a:solidFill>
                <a:latin typeface="Roboto"/>
                <a:ea typeface="Roboto"/>
                <a:cs typeface="Roboto"/>
                <a:sym typeface="Roboto"/>
              </a:rPr>
              <a:t>Acknowledgments - </a:t>
            </a:r>
            <a:r>
              <a:rPr lang="en-US" sz="1333">
                <a:solidFill>
                  <a:srgbClr val="000000"/>
                </a:solidFill>
                <a:latin typeface="Roboto"/>
                <a:ea typeface="Roboto"/>
                <a:cs typeface="Roboto"/>
                <a:sym typeface="Roboto"/>
              </a:rPr>
              <a:t>This material is based upon work supported by National Science Foundation Grant No. 2304609 and Air Force contract FA864921P0620.</a:t>
            </a:r>
            <a:endParaRPr sz="1333">
              <a:solidFill>
                <a:srgbClr val="000000"/>
              </a:solidFill>
              <a:latin typeface="Roboto"/>
              <a:ea typeface="Roboto"/>
              <a:cs typeface="Roboto"/>
              <a:sym typeface="Roboto"/>
            </a:endParaRPr>
          </a:p>
        </p:txBody>
      </p:sp>
      <p:sp>
        <p:nvSpPr>
          <p:cNvPr id="1679" name="Google Shape;1679;p9"/>
          <p:cNvSpPr/>
          <p:nvPr/>
        </p:nvSpPr>
        <p:spPr>
          <a:xfrm rot="-5400000">
            <a:off x="9430643" y="1352469"/>
            <a:ext cx="133200" cy="1291600"/>
          </a:xfrm>
          <a:prstGeom prst="can">
            <a:avLst>
              <a:gd fmla="val 25000" name="adj"/>
            </a:avLst>
          </a:prstGeom>
          <a:gradFill>
            <a:gsLst>
              <a:gs pos="0">
                <a:srgbClr val="595959"/>
              </a:gs>
              <a:gs pos="45000">
                <a:srgbClr val="999999"/>
              </a:gs>
              <a:gs pos="100000">
                <a:srgbClr val="FFFFFF"/>
              </a:gs>
            </a:gsLst>
            <a:lin ang="0" scaled="0"/>
          </a:gra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t/>
            </a:r>
            <a:endParaRPr sz="1867">
              <a:solidFill>
                <a:srgbClr val="000000"/>
              </a:solidFill>
              <a:latin typeface="Playfair Display"/>
              <a:ea typeface="Playfair Display"/>
              <a:cs typeface="Playfair Display"/>
              <a:sym typeface="Playfair Display"/>
            </a:endParaRPr>
          </a:p>
        </p:txBody>
      </p:sp>
      <p:sp>
        <p:nvSpPr>
          <p:cNvPr id="1680" name="Google Shape;1680;p9"/>
          <p:cNvSpPr/>
          <p:nvPr/>
        </p:nvSpPr>
        <p:spPr>
          <a:xfrm rot="-5400000">
            <a:off x="9430643" y="118917"/>
            <a:ext cx="133200" cy="1291600"/>
          </a:xfrm>
          <a:prstGeom prst="can">
            <a:avLst>
              <a:gd fmla="val 25000" name="adj"/>
            </a:avLst>
          </a:prstGeom>
          <a:gradFill>
            <a:gsLst>
              <a:gs pos="0">
                <a:srgbClr val="595959"/>
              </a:gs>
              <a:gs pos="45000">
                <a:srgbClr val="999999"/>
              </a:gs>
              <a:gs pos="100000">
                <a:srgbClr val="FFFFFF"/>
              </a:gs>
            </a:gsLst>
            <a:lin ang="0" scaled="0"/>
          </a:gra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t/>
            </a:r>
            <a:endParaRPr sz="1867">
              <a:solidFill>
                <a:srgbClr val="000000"/>
              </a:solidFill>
              <a:latin typeface="Playfair Display"/>
              <a:ea typeface="Playfair Display"/>
              <a:cs typeface="Playfair Display"/>
              <a:sym typeface="Playfair Display"/>
            </a:endParaRPr>
          </a:p>
        </p:txBody>
      </p:sp>
      <p:sp>
        <p:nvSpPr>
          <p:cNvPr id="1681" name="Google Shape;1681;p9"/>
          <p:cNvSpPr/>
          <p:nvPr/>
        </p:nvSpPr>
        <p:spPr>
          <a:xfrm>
            <a:off x="10399233" y="401067"/>
            <a:ext cx="1140400" cy="2152400"/>
          </a:xfrm>
          <a:prstGeom prst="can">
            <a:avLst>
              <a:gd fmla="val 25000" name="adj"/>
            </a:avLst>
          </a:prstGeom>
          <a:gradFill>
            <a:gsLst>
              <a:gs pos="0">
                <a:srgbClr val="595959"/>
              </a:gs>
              <a:gs pos="45000">
                <a:srgbClr val="999999"/>
              </a:gs>
              <a:gs pos="100000">
                <a:srgbClr val="FFFFFF"/>
              </a:gs>
            </a:gsLst>
            <a:lin ang="0" scaled="0"/>
          </a:gra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t/>
            </a:r>
            <a:endParaRPr b="1" sz="2667">
              <a:solidFill>
                <a:srgbClr val="000000"/>
              </a:solidFill>
              <a:latin typeface="Playfair Display"/>
              <a:ea typeface="Playfair Display"/>
              <a:cs typeface="Playfair Display"/>
              <a:sym typeface="Playfair Display"/>
            </a:endParaRPr>
          </a:p>
        </p:txBody>
      </p:sp>
      <p:sp>
        <p:nvSpPr>
          <p:cNvPr id="1682" name="Google Shape;1682;p9"/>
          <p:cNvSpPr/>
          <p:nvPr/>
        </p:nvSpPr>
        <p:spPr>
          <a:xfrm rot="-5400000">
            <a:off x="9674536" y="1362072"/>
            <a:ext cx="1311200" cy="456400"/>
          </a:xfrm>
          <a:prstGeom prst="cube">
            <a:avLst>
              <a:gd fmla="val 77314" name="adj"/>
            </a:avLst>
          </a:prstGeom>
          <a:solidFill>
            <a:srgbClr val="595959"/>
          </a:solidFill>
          <a:ln cap="flat" cmpd="sng" w="9525">
            <a:solidFill>
              <a:srgbClr val="000000"/>
            </a:solidFill>
            <a:prstDash val="solid"/>
            <a:round/>
            <a:headEnd len="sm" w="sm" type="none"/>
            <a:tailEnd len="sm" w="sm" type="none"/>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83" name="Google Shape;1683;p9"/>
          <p:cNvSpPr/>
          <p:nvPr/>
        </p:nvSpPr>
        <p:spPr>
          <a:xfrm rot="-5400000">
            <a:off x="9258497" y="1361973"/>
            <a:ext cx="1951200" cy="456400"/>
          </a:xfrm>
          <a:prstGeom prst="cube">
            <a:avLst>
              <a:gd fmla="val 77314" name="adj"/>
            </a:avLst>
          </a:prstGeom>
          <a:solidFill>
            <a:srgbClr val="FFFFFF"/>
          </a:solidFill>
          <a:ln cap="flat" cmpd="sng" w="19050">
            <a:solidFill>
              <a:srgbClr val="000000"/>
            </a:solidFill>
            <a:prstDash val="solid"/>
            <a:round/>
            <a:headEnd len="sm" w="sm" type="none"/>
            <a:tailEnd len="sm" w="sm" type="none"/>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84" name="Google Shape;1684;p9"/>
          <p:cNvSpPr/>
          <p:nvPr/>
        </p:nvSpPr>
        <p:spPr>
          <a:xfrm rot="-5400000">
            <a:off x="9140448" y="1361973"/>
            <a:ext cx="1951200" cy="456400"/>
          </a:xfrm>
          <a:prstGeom prst="cube">
            <a:avLst>
              <a:gd fmla="val 77314" name="adj"/>
            </a:avLst>
          </a:prstGeom>
          <a:solidFill>
            <a:srgbClr val="FFFFFF"/>
          </a:solidFill>
          <a:ln cap="flat" cmpd="sng" w="19050">
            <a:solidFill>
              <a:srgbClr val="000000"/>
            </a:solidFill>
            <a:prstDash val="solid"/>
            <a:round/>
            <a:headEnd len="sm" w="sm" type="none"/>
            <a:tailEnd len="sm" w="sm" type="none"/>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85" name="Google Shape;1685;p9"/>
          <p:cNvSpPr/>
          <p:nvPr/>
        </p:nvSpPr>
        <p:spPr>
          <a:xfrm rot="-5400000">
            <a:off x="9022399" y="1361973"/>
            <a:ext cx="1951200" cy="456400"/>
          </a:xfrm>
          <a:prstGeom prst="cube">
            <a:avLst>
              <a:gd fmla="val 77314" name="adj"/>
            </a:avLst>
          </a:prstGeom>
          <a:solidFill>
            <a:srgbClr val="FFFFFF"/>
          </a:solidFill>
          <a:ln cap="flat" cmpd="sng" w="19050">
            <a:solidFill>
              <a:srgbClr val="000000"/>
            </a:solidFill>
            <a:prstDash val="solid"/>
            <a:round/>
            <a:headEnd len="sm" w="sm" type="none"/>
            <a:tailEnd len="sm" w="sm" type="none"/>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86" name="Google Shape;1686;p9"/>
          <p:cNvSpPr/>
          <p:nvPr/>
        </p:nvSpPr>
        <p:spPr>
          <a:xfrm rot="-5400000">
            <a:off x="8904349" y="1361973"/>
            <a:ext cx="1951200" cy="456400"/>
          </a:xfrm>
          <a:prstGeom prst="cube">
            <a:avLst>
              <a:gd fmla="val 77314" name="adj"/>
            </a:avLst>
          </a:prstGeom>
          <a:solidFill>
            <a:srgbClr val="FFFFFF"/>
          </a:solidFill>
          <a:ln cap="flat" cmpd="sng" w="19050">
            <a:solidFill>
              <a:srgbClr val="000000"/>
            </a:solidFill>
            <a:prstDash val="solid"/>
            <a:round/>
            <a:headEnd len="sm" w="sm" type="none"/>
            <a:tailEnd len="sm" w="sm" type="none"/>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87" name="Google Shape;1687;p9"/>
          <p:cNvSpPr/>
          <p:nvPr/>
        </p:nvSpPr>
        <p:spPr>
          <a:xfrm rot="-5400000">
            <a:off x="8786301" y="1361973"/>
            <a:ext cx="1951200" cy="456400"/>
          </a:xfrm>
          <a:prstGeom prst="cube">
            <a:avLst>
              <a:gd fmla="val 77314" name="adj"/>
            </a:avLst>
          </a:prstGeom>
          <a:solidFill>
            <a:srgbClr val="FFFFFF"/>
          </a:solidFill>
          <a:ln cap="flat" cmpd="sng" w="19050">
            <a:solidFill>
              <a:srgbClr val="000000"/>
            </a:solidFill>
            <a:prstDash val="solid"/>
            <a:round/>
            <a:headEnd len="sm" w="sm" type="none"/>
            <a:tailEnd len="sm" w="sm" type="none"/>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88" name="Google Shape;1688;p9"/>
          <p:cNvSpPr/>
          <p:nvPr/>
        </p:nvSpPr>
        <p:spPr>
          <a:xfrm rot="-5400000">
            <a:off x="8668252" y="1361973"/>
            <a:ext cx="1951200" cy="456400"/>
          </a:xfrm>
          <a:prstGeom prst="cube">
            <a:avLst>
              <a:gd fmla="val 77314" name="adj"/>
            </a:avLst>
          </a:prstGeom>
          <a:solidFill>
            <a:srgbClr val="FFFFFF"/>
          </a:solidFill>
          <a:ln cap="flat" cmpd="sng" w="19050">
            <a:solidFill>
              <a:srgbClr val="000000"/>
            </a:solidFill>
            <a:prstDash val="solid"/>
            <a:round/>
            <a:headEnd len="sm" w="sm" type="none"/>
            <a:tailEnd len="sm" w="sm" type="none"/>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89" name="Google Shape;1689;p9"/>
          <p:cNvSpPr/>
          <p:nvPr/>
        </p:nvSpPr>
        <p:spPr>
          <a:xfrm rot="-5400000">
            <a:off x="8550203" y="1361973"/>
            <a:ext cx="1951200" cy="456400"/>
          </a:xfrm>
          <a:prstGeom prst="cube">
            <a:avLst>
              <a:gd fmla="val 77314" name="adj"/>
            </a:avLst>
          </a:prstGeom>
          <a:solidFill>
            <a:srgbClr val="FFFFFF"/>
          </a:solidFill>
          <a:ln cap="flat" cmpd="sng" w="19050">
            <a:solidFill>
              <a:srgbClr val="000000"/>
            </a:solidFill>
            <a:prstDash val="solid"/>
            <a:round/>
            <a:headEnd len="sm" w="sm" type="none"/>
            <a:tailEnd len="sm" w="sm" type="none"/>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90" name="Google Shape;1690;p9"/>
          <p:cNvSpPr/>
          <p:nvPr/>
        </p:nvSpPr>
        <p:spPr>
          <a:xfrm rot="-5400000">
            <a:off x="8432153" y="1361973"/>
            <a:ext cx="1951200" cy="456400"/>
          </a:xfrm>
          <a:prstGeom prst="cube">
            <a:avLst>
              <a:gd fmla="val 77314" name="adj"/>
            </a:avLst>
          </a:prstGeom>
          <a:solidFill>
            <a:srgbClr val="FFFFFF"/>
          </a:solidFill>
          <a:ln cap="flat" cmpd="sng" w="19050">
            <a:solidFill>
              <a:srgbClr val="000000"/>
            </a:solidFill>
            <a:prstDash val="solid"/>
            <a:round/>
            <a:headEnd len="sm" w="sm" type="none"/>
            <a:tailEnd len="sm" w="sm" type="none"/>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91" name="Google Shape;1691;p9"/>
          <p:cNvSpPr/>
          <p:nvPr/>
        </p:nvSpPr>
        <p:spPr>
          <a:xfrm rot="-5400000">
            <a:off x="8314105" y="1361973"/>
            <a:ext cx="1951200" cy="456400"/>
          </a:xfrm>
          <a:prstGeom prst="cube">
            <a:avLst>
              <a:gd fmla="val 77314" name="adj"/>
            </a:avLst>
          </a:prstGeom>
          <a:solidFill>
            <a:srgbClr val="FFFFFF"/>
          </a:solidFill>
          <a:ln cap="flat" cmpd="sng" w="19050">
            <a:solidFill>
              <a:srgbClr val="000000"/>
            </a:solidFill>
            <a:prstDash val="solid"/>
            <a:round/>
            <a:headEnd len="sm" w="sm" type="none"/>
            <a:tailEnd len="sm" w="sm" type="none"/>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92" name="Google Shape;1692;p9"/>
          <p:cNvSpPr/>
          <p:nvPr/>
        </p:nvSpPr>
        <p:spPr>
          <a:xfrm rot="-5400000">
            <a:off x="8193808" y="1361973"/>
            <a:ext cx="1951200" cy="456400"/>
          </a:xfrm>
          <a:prstGeom prst="cube">
            <a:avLst>
              <a:gd fmla="val 77314" name="adj"/>
            </a:avLst>
          </a:prstGeom>
          <a:solidFill>
            <a:srgbClr val="FFFFFF"/>
          </a:solidFill>
          <a:ln cap="flat" cmpd="sng" w="19050">
            <a:solidFill>
              <a:srgbClr val="000000"/>
            </a:solidFill>
            <a:prstDash val="solid"/>
            <a:round/>
            <a:headEnd len="sm" w="sm" type="none"/>
            <a:tailEnd len="sm" w="sm" type="none"/>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nvGrpSpPr>
          <p:cNvPr id="1693" name="Google Shape;1693;p9"/>
          <p:cNvGrpSpPr/>
          <p:nvPr/>
        </p:nvGrpSpPr>
        <p:grpSpPr>
          <a:xfrm flipH="1" rot="5400000">
            <a:off x="8190262" y="1432728"/>
            <a:ext cx="1586140" cy="54544"/>
            <a:chOff x="1718953" y="1506072"/>
            <a:chExt cx="12695886" cy="436580"/>
          </a:xfrm>
        </p:grpSpPr>
        <p:grpSp>
          <p:nvGrpSpPr>
            <p:cNvPr id="1694" name="Google Shape;1694;p9"/>
            <p:cNvGrpSpPr/>
            <p:nvPr/>
          </p:nvGrpSpPr>
          <p:grpSpPr>
            <a:xfrm>
              <a:off x="1718953" y="1506072"/>
              <a:ext cx="6406997" cy="436580"/>
              <a:chOff x="1689188" y="1476306"/>
              <a:chExt cx="6406997" cy="436580"/>
            </a:xfrm>
          </p:grpSpPr>
          <p:grpSp>
            <p:nvGrpSpPr>
              <p:cNvPr id="1695" name="Google Shape;1695;p9"/>
              <p:cNvGrpSpPr/>
              <p:nvPr/>
            </p:nvGrpSpPr>
            <p:grpSpPr>
              <a:xfrm flipH="1" rot="10800000">
                <a:off x="2583059" y="1476306"/>
                <a:ext cx="373368" cy="173891"/>
                <a:chOff x="6878028" y="829343"/>
                <a:chExt cx="496500" cy="231300"/>
              </a:xfrm>
            </p:grpSpPr>
            <p:sp>
              <p:nvSpPr>
                <p:cNvPr id="1696" name="Google Shape;1696;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97" name="Google Shape;1697;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98" name="Google Shape;1698;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699" name="Google Shape;1699;p9"/>
              <p:cNvGrpSpPr/>
              <p:nvPr/>
            </p:nvGrpSpPr>
            <p:grpSpPr>
              <a:xfrm flipH="1" rot="10800000">
                <a:off x="3029994" y="1476306"/>
                <a:ext cx="373368" cy="173891"/>
                <a:chOff x="6878028" y="829343"/>
                <a:chExt cx="496500" cy="231300"/>
              </a:xfrm>
            </p:grpSpPr>
            <p:sp>
              <p:nvSpPr>
                <p:cNvPr id="1700" name="Google Shape;1700;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01" name="Google Shape;1701;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02" name="Google Shape;1702;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03" name="Google Shape;1703;p9"/>
              <p:cNvGrpSpPr/>
              <p:nvPr/>
            </p:nvGrpSpPr>
            <p:grpSpPr>
              <a:xfrm flipH="1" rot="10800000">
                <a:off x="2806526" y="1738995"/>
                <a:ext cx="373368" cy="173891"/>
                <a:chOff x="6878028" y="829343"/>
                <a:chExt cx="496500" cy="231300"/>
              </a:xfrm>
            </p:grpSpPr>
            <p:sp>
              <p:nvSpPr>
                <p:cNvPr id="1704" name="Google Shape;1704;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05" name="Google Shape;1705;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06" name="Google Shape;1706;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07" name="Google Shape;1707;p9"/>
              <p:cNvGrpSpPr/>
              <p:nvPr/>
            </p:nvGrpSpPr>
            <p:grpSpPr>
              <a:xfrm flipH="1" rot="10800000">
                <a:off x="3253462" y="1738995"/>
                <a:ext cx="373368" cy="173891"/>
                <a:chOff x="6878028" y="829343"/>
                <a:chExt cx="496500" cy="231300"/>
              </a:xfrm>
            </p:grpSpPr>
            <p:sp>
              <p:nvSpPr>
                <p:cNvPr id="1708" name="Google Shape;1708;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09" name="Google Shape;1709;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10" name="Google Shape;1710;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11" name="Google Shape;1711;p9"/>
              <p:cNvGrpSpPr/>
              <p:nvPr/>
            </p:nvGrpSpPr>
            <p:grpSpPr>
              <a:xfrm flipH="1" rot="10800000">
                <a:off x="3476930" y="1476306"/>
                <a:ext cx="373368" cy="173891"/>
                <a:chOff x="6878028" y="829343"/>
                <a:chExt cx="496500" cy="231300"/>
              </a:xfrm>
            </p:grpSpPr>
            <p:sp>
              <p:nvSpPr>
                <p:cNvPr id="1712" name="Google Shape;1712;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13" name="Google Shape;1713;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14" name="Google Shape;1714;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15" name="Google Shape;1715;p9"/>
              <p:cNvGrpSpPr/>
              <p:nvPr/>
            </p:nvGrpSpPr>
            <p:grpSpPr>
              <a:xfrm flipH="1" rot="10800000">
                <a:off x="3923865" y="1476306"/>
                <a:ext cx="373368" cy="173891"/>
                <a:chOff x="6878028" y="829343"/>
                <a:chExt cx="496500" cy="231300"/>
              </a:xfrm>
            </p:grpSpPr>
            <p:sp>
              <p:nvSpPr>
                <p:cNvPr id="1716" name="Google Shape;1716;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17" name="Google Shape;1717;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18" name="Google Shape;1718;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19" name="Google Shape;1719;p9"/>
              <p:cNvGrpSpPr/>
              <p:nvPr/>
            </p:nvGrpSpPr>
            <p:grpSpPr>
              <a:xfrm flipH="1" rot="10800000">
                <a:off x="3700397" y="1738995"/>
                <a:ext cx="373368" cy="173891"/>
                <a:chOff x="6878028" y="829343"/>
                <a:chExt cx="496500" cy="231300"/>
              </a:xfrm>
            </p:grpSpPr>
            <p:sp>
              <p:nvSpPr>
                <p:cNvPr id="1720" name="Google Shape;1720;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21" name="Google Shape;1721;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22" name="Google Shape;1722;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23" name="Google Shape;1723;p9"/>
              <p:cNvGrpSpPr/>
              <p:nvPr/>
            </p:nvGrpSpPr>
            <p:grpSpPr>
              <a:xfrm flipH="1" rot="10800000">
                <a:off x="4147333" y="1738995"/>
                <a:ext cx="373368" cy="173891"/>
                <a:chOff x="6878028" y="829343"/>
                <a:chExt cx="496500" cy="231300"/>
              </a:xfrm>
            </p:grpSpPr>
            <p:sp>
              <p:nvSpPr>
                <p:cNvPr id="1724" name="Google Shape;1724;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25" name="Google Shape;1725;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26" name="Google Shape;1726;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27" name="Google Shape;1727;p9"/>
              <p:cNvGrpSpPr/>
              <p:nvPr/>
            </p:nvGrpSpPr>
            <p:grpSpPr>
              <a:xfrm flipH="1" rot="10800000">
                <a:off x="4370801" y="1476306"/>
                <a:ext cx="373368" cy="173891"/>
                <a:chOff x="6878028" y="829343"/>
                <a:chExt cx="496500" cy="231300"/>
              </a:xfrm>
            </p:grpSpPr>
            <p:sp>
              <p:nvSpPr>
                <p:cNvPr id="1728" name="Google Shape;1728;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29" name="Google Shape;1729;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30" name="Google Shape;1730;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31" name="Google Shape;1731;p9"/>
              <p:cNvGrpSpPr/>
              <p:nvPr/>
            </p:nvGrpSpPr>
            <p:grpSpPr>
              <a:xfrm flipH="1" rot="10800000">
                <a:off x="4817736" y="1476306"/>
                <a:ext cx="373368" cy="173891"/>
                <a:chOff x="6878028" y="829343"/>
                <a:chExt cx="496500" cy="231300"/>
              </a:xfrm>
            </p:grpSpPr>
            <p:sp>
              <p:nvSpPr>
                <p:cNvPr id="1732" name="Google Shape;1732;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33" name="Google Shape;1733;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34" name="Google Shape;1734;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35" name="Google Shape;1735;p9"/>
              <p:cNvGrpSpPr/>
              <p:nvPr/>
            </p:nvGrpSpPr>
            <p:grpSpPr>
              <a:xfrm flipH="1" rot="10800000">
                <a:off x="4594268" y="1738995"/>
                <a:ext cx="373368" cy="173891"/>
                <a:chOff x="6878028" y="829343"/>
                <a:chExt cx="496500" cy="231300"/>
              </a:xfrm>
            </p:grpSpPr>
            <p:sp>
              <p:nvSpPr>
                <p:cNvPr id="1736" name="Google Shape;1736;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37" name="Google Shape;1737;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38" name="Google Shape;1738;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39" name="Google Shape;1739;p9"/>
              <p:cNvGrpSpPr/>
              <p:nvPr/>
            </p:nvGrpSpPr>
            <p:grpSpPr>
              <a:xfrm flipH="1" rot="10800000">
                <a:off x="5041204" y="1738995"/>
                <a:ext cx="373368" cy="173891"/>
                <a:chOff x="6878028" y="829343"/>
                <a:chExt cx="496500" cy="231300"/>
              </a:xfrm>
            </p:grpSpPr>
            <p:sp>
              <p:nvSpPr>
                <p:cNvPr id="1740" name="Google Shape;1740;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41" name="Google Shape;1741;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42" name="Google Shape;1742;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43" name="Google Shape;1743;p9"/>
              <p:cNvGrpSpPr/>
              <p:nvPr/>
            </p:nvGrpSpPr>
            <p:grpSpPr>
              <a:xfrm flipH="1" rot="10800000">
                <a:off x="5264672" y="1476306"/>
                <a:ext cx="373368" cy="173891"/>
                <a:chOff x="6878028" y="829343"/>
                <a:chExt cx="496500" cy="231300"/>
              </a:xfrm>
            </p:grpSpPr>
            <p:sp>
              <p:nvSpPr>
                <p:cNvPr id="1744" name="Google Shape;1744;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45" name="Google Shape;1745;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46" name="Google Shape;1746;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47" name="Google Shape;1747;p9"/>
              <p:cNvGrpSpPr/>
              <p:nvPr/>
            </p:nvGrpSpPr>
            <p:grpSpPr>
              <a:xfrm flipH="1" rot="10800000">
                <a:off x="5711607" y="1476306"/>
                <a:ext cx="373368" cy="173891"/>
                <a:chOff x="6878028" y="829343"/>
                <a:chExt cx="496500" cy="231300"/>
              </a:xfrm>
            </p:grpSpPr>
            <p:sp>
              <p:nvSpPr>
                <p:cNvPr id="1748" name="Google Shape;1748;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49" name="Google Shape;1749;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50" name="Google Shape;1750;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51" name="Google Shape;1751;p9"/>
              <p:cNvGrpSpPr/>
              <p:nvPr/>
            </p:nvGrpSpPr>
            <p:grpSpPr>
              <a:xfrm flipH="1" rot="10800000">
                <a:off x="5488139" y="1738995"/>
                <a:ext cx="373368" cy="173891"/>
                <a:chOff x="6878028" y="829343"/>
                <a:chExt cx="496500" cy="231300"/>
              </a:xfrm>
            </p:grpSpPr>
            <p:sp>
              <p:nvSpPr>
                <p:cNvPr id="1752" name="Google Shape;1752;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53" name="Google Shape;1753;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54" name="Google Shape;1754;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55" name="Google Shape;1755;p9"/>
              <p:cNvGrpSpPr/>
              <p:nvPr/>
            </p:nvGrpSpPr>
            <p:grpSpPr>
              <a:xfrm flipH="1" rot="10800000">
                <a:off x="5935075" y="1738995"/>
                <a:ext cx="373368" cy="173891"/>
                <a:chOff x="6878028" y="829343"/>
                <a:chExt cx="496500" cy="231300"/>
              </a:xfrm>
            </p:grpSpPr>
            <p:sp>
              <p:nvSpPr>
                <p:cNvPr id="1756" name="Google Shape;1756;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57" name="Google Shape;1757;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58" name="Google Shape;1758;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59" name="Google Shape;1759;p9"/>
              <p:cNvGrpSpPr/>
              <p:nvPr/>
            </p:nvGrpSpPr>
            <p:grpSpPr>
              <a:xfrm flipH="1" rot="10800000">
                <a:off x="1689188" y="1476306"/>
                <a:ext cx="373368" cy="173891"/>
                <a:chOff x="6878028" y="829343"/>
                <a:chExt cx="496500" cy="231300"/>
              </a:xfrm>
            </p:grpSpPr>
            <p:sp>
              <p:nvSpPr>
                <p:cNvPr id="1760" name="Google Shape;1760;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61" name="Google Shape;1761;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62" name="Google Shape;1762;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63" name="Google Shape;1763;p9"/>
              <p:cNvGrpSpPr/>
              <p:nvPr/>
            </p:nvGrpSpPr>
            <p:grpSpPr>
              <a:xfrm flipH="1" rot="10800000">
                <a:off x="2136123" y="1476306"/>
                <a:ext cx="373368" cy="173891"/>
                <a:chOff x="6878028" y="829343"/>
                <a:chExt cx="496500" cy="231300"/>
              </a:xfrm>
            </p:grpSpPr>
            <p:sp>
              <p:nvSpPr>
                <p:cNvPr id="1764" name="Google Shape;1764;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65" name="Google Shape;1765;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66" name="Google Shape;1766;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67" name="Google Shape;1767;p9"/>
              <p:cNvGrpSpPr/>
              <p:nvPr/>
            </p:nvGrpSpPr>
            <p:grpSpPr>
              <a:xfrm flipH="1" rot="10800000">
                <a:off x="1912655" y="1738995"/>
                <a:ext cx="373368" cy="173891"/>
                <a:chOff x="6878028" y="829343"/>
                <a:chExt cx="496500" cy="231300"/>
              </a:xfrm>
            </p:grpSpPr>
            <p:sp>
              <p:nvSpPr>
                <p:cNvPr id="1768" name="Google Shape;1768;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69" name="Google Shape;1769;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70" name="Google Shape;1770;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71" name="Google Shape;1771;p9"/>
              <p:cNvGrpSpPr/>
              <p:nvPr/>
            </p:nvGrpSpPr>
            <p:grpSpPr>
              <a:xfrm flipH="1" rot="10800000">
                <a:off x="2359591" y="1738995"/>
                <a:ext cx="373368" cy="173891"/>
                <a:chOff x="6878028" y="829343"/>
                <a:chExt cx="496500" cy="231300"/>
              </a:xfrm>
            </p:grpSpPr>
            <p:sp>
              <p:nvSpPr>
                <p:cNvPr id="1772" name="Google Shape;1772;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73" name="Google Shape;1773;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74" name="Google Shape;1774;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75" name="Google Shape;1775;p9"/>
              <p:cNvGrpSpPr/>
              <p:nvPr/>
            </p:nvGrpSpPr>
            <p:grpSpPr>
              <a:xfrm flipH="1" rot="10800000">
                <a:off x="7052414" y="1476306"/>
                <a:ext cx="373368" cy="173891"/>
                <a:chOff x="6878028" y="829343"/>
                <a:chExt cx="496500" cy="231300"/>
              </a:xfrm>
            </p:grpSpPr>
            <p:sp>
              <p:nvSpPr>
                <p:cNvPr id="1776" name="Google Shape;1776;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77" name="Google Shape;1777;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78" name="Google Shape;1778;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79" name="Google Shape;1779;p9"/>
              <p:cNvGrpSpPr/>
              <p:nvPr/>
            </p:nvGrpSpPr>
            <p:grpSpPr>
              <a:xfrm flipH="1" rot="10800000">
                <a:off x="7499349" y="1476306"/>
                <a:ext cx="373368" cy="173891"/>
                <a:chOff x="6878028" y="829343"/>
                <a:chExt cx="496500" cy="231300"/>
              </a:xfrm>
            </p:grpSpPr>
            <p:sp>
              <p:nvSpPr>
                <p:cNvPr id="1780" name="Google Shape;1780;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81" name="Google Shape;1781;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82" name="Google Shape;1782;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83" name="Google Shape;1783;p9"/>
              <p:cNvGrpSpPr/>
              <p:nvPr/>
            </p:nvGrpSpPr>
            <p:grpSpPr>
              <a:xfrm flipH="1" rot="10800000">
                <a:off x="7275881" y="1738995"/>
                <a:ext cx="373368" cy="173891"/>
                <a:chOff x="6878028" y="829343"/>
                <a:chExt cx="496500" cy="231300"/>
              </a:xfrm>
            </p:grpSpPr>
            <p:sp>
              <p:nvSpPr>
                <p:cNvPr id="1784" name="Google Shape;1784;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85" name="Google Shape;1785;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86" name="Google Shape;1786;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87" name="Google Shape;1787;p9"/>
              <p:cNvGrpSpPr/>
              <p:nvPr/>
            </p:nvGrpSpPr>
            <p:grpSpPr>
              <a:xfrm flipH="1" rot="10800000">
                <a:off x="7722817" y="1738995"/>
                <a:ext cx="373368" cy="173891"/>
                <a:chOff x="6878028" y="829343"/>
                <a:chExt cx="496500" cy="231300"/>
              </a:xfrm>
            </p:grpSpPr>
            <p:sp>
              <p:nvSpPr>
                <p:cNvPr id="1788" name="Google Shape;1788;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89" name="Google Shape;1789;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90" name="Google Shape;1790;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91" name="Google Shape;1791;p9"/>
              <p:cNvGrpSpPr/>
              <p:nvPr/>
            </p:nvGrpSpPr>
            <p:grpSpPr>
              <a:xfrm flipH="1" rot="10800000">
                <a:off x="6158543" y="1476306"/>
                <a:ext cx="373368" cy="173891"/>
                <a:chOff x="6878028" y="829343"/>
                <a:chExt cx="496500" cy="231300"/>
              </a:xfrm>
            </p:grpSpPr>
            <p:sp>
              <p:nvSpPr>
                <p:cNvPr id="1792" name="Google Shape;1792;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93" name="Google Shape;1793;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94" name="Google Shape;1794;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95" name="Google Shape;1795;p9"/>
              <p:cNvGrpSpPr/>
              <p:nvPr/>
            </p:nvGrpSpPr>
            <p:grpSpPr>
              <a:xfrm flipH="1" rot="10800000">
                <a:off x="6605478" y="1476306"/>
                <a:ext cx="373368" cy="173891"/>
                <a:chOff x="6878028" y="829343"/>
                <a:chExt cx="496500" cy="231300"/>
              </a:xfrm>
            </p:grpSpPr>
            <p:sp>
              <p:nvSpPr>
                <p:cNvPr id="1796" name="Google Shape;1796;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97" name="Google Shape;1797;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98" name="Google Shape;1798;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799" name="Google Shape;1799;p9"/>
              <p:cNvGrpSpPr/>
              <p:nvPr/>
            </p:nvGrpSpPr>
            <p:grpSpPr>
              <a:xfrm flipH="1" rot="10800000">
                <a:off x="6382010" y="1738995"/>
                <a:ext cx="373368" cy="173891"/>
                <a:chOff x="6878028" y="829343"/>
                <a:chExt cx="496500" cy="231300"/>
              </a:xfrm>
            </p:grpSpPr>
            <p:sp>
              <p:nvSpPr>
                <p:cNvPr id="1800" name="Google Shape;1800;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01" name="Google Shape;1801;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02" name="Google Shape;1802;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03" name="Google Shape;1803;p9"/>
              <p:cNvGrpSpPr/>
              <p:nvPr/>
            </p:nvGrpSpPr>
            <p:grpSpPr>
              <a:xfrm flipH="1" rot="10800000">
                <a:off x="6828946" y="1738995"/>
                <a:ext cx="373368" cy="173891"/>
                <a:chOff x="6878028" y="829343"/>
                <a:chExt cx="496500" cy="231300"/>
              </a:xfrm>
            </p:grpSpPr>
            <p:sp>
              <p:nvSpPr>
                <p:cNvPr id="1804" name="Google Shape;1804;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05" name="Google Shape;1805;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06" name="Google Shape;1806;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07" name="Google Shape;1807;p9"/>
              <p:cNvGrpSpPr/>
              <p:nvPr/>
            </p:nvGrpSpPr>
            <p:grpSpPr>
              <a:xfrm flipH="1" rot="10800000">
                <a:off x="2583059" y="1476306"/>
                <a:ext cx="373368" cy="173891"/>
                <a:chOff x="6878028" y="829343"/>
                <a:chExt cx="496500" cy="231300"/>
              </a:xfrm>
            </p:grpSpPr>
            <p:sp>
              <p:nvSpPr>
                <p:cNvPr id="1808" name="Google Shape;1808;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09" name="Google Shape;1809;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10" name="Google Shape;1810;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11" name="Google Shape;1811;p9"/>
              <p:cNvGrpSpPr/>
              <p:nvPr/>
            </p:nvGrpSpPr>
            <p:grpSpPr>
              <a:xfrm flipH="1" rot="10800000">
                <a:off x="3029994" y="1476306"/>
                <a:ext cx="373368" cy="173891"/>
                <a:chOff x="6878028" y="829343"/>
                <a:chExt cx="496500" cy="231300"/>
              </a:xfrm>
            </p:grpSpPr>
            <p:sp>
              <p:nvSpPr>
                <p:cNvPr id="1812" name="Google Shape;1812;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13" name="Google Shape;1813;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14" name="Google Shape;1814;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15" name="Google Shape;1815;p9"/>
              <p:cNvGrpSpPr/>
              <p:nvPr/>
            </p:nvGrpSpPr>
            <p:grpSpPr>
              <a:xfrm flipH="1" rot="10800000">
                <a:off x="2806526" y="1738995"/>
                <a:ext cx="373368" cy="173891"/>
                <a:chOff x="6878028" y="829343"/>
                <a:chExt cx="496500" cy="231300"/>
              </a:xfrm>
            </p:grpSpPr>
            <p:sp>
              <p:nvSpPr>
                <p:cNvPr id="1816" name="Google Shape;1816;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17" name="Google Shape;1817;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18" name="Google Shape;1818;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19" name="Google Shape;1819;p9"/>
              <p:cNvGrpSpPr/>
              <p:nvPr/>
            </p:nvGrpSpPr>
            <p:grpSpPr>
              <a:xfrm flipH="1" rot="10800000">
                <a:off x="3253462" y="1738995"/>
                <a:ext cx="373368" cy="173891"/>
                <a:chOff x="6878028" y="829343"/>
                <a:chExt cx="496500" cy="231300"/>
              </a:xfrm>
            </p:grpSpPr>
            <p:sp>
              <p:nvSpPr>
                <p:cNvPr id="1820" name="Google Shape;1820;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21" name="Google Shape;1821;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22" name="Google Shape;1822;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23" name="Google Shape;1823;p9"/>
              <p:cNvGrpSpPr/>
              <p:nvPr/>
            </p:nvGrpSpPr>
            <p:grpSpPr>
              <a:xfrm flipH="1" rot="10800000">
                <a:off x="3476930" y="1476306"/>
                <a:ext cx="373368" cy="173891"/>
                <a:chOff x="6878028" y="829343"/>
                <a:chExt cx="496500" cy="231300"/>
              </a:xfrm>
            </p:grpSpPr>
            <p:sp>
              <p:nvSpPr>
                <p:cNvPr id="1824" name="Google Shape;1824;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25" name="Google Shape;1825;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26" name="Google Shape;1826;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27" name="Google Shape;1827;p9"/>
              <p:cNvGrpSpPr/>
              <p:nvPr/>
            </p:nvGrpSpPr>
            <p:grpSpPr>
              <a:xfrm flipH="1" rot="10800000">
                <a:off x="3923865" y="1476306"/>
                <a:ext cx="373368" cy="173891"/>
                <a:chOff x="6878028" y="829343"/>
                <a:chExt cx="496500" cy="231300"/>
              </a:xfrm>
            </p:grpSpPr>
            <p:sp>
              <p:nvSpPr>
                <p:cNvPr id="1828" name="Google Shape;1828;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29" name="Google Shape;1829;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30" name="Google Shape;1830;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31" name="Google Shape;1831;p9"/>
              <p:cNvGrpSpPr/>
              <p:nvPr/>
            </p:nvGrpSpPr>
            <p:grpSpPr>
              <a:xfrm flipH="1" rot="10800000">
                <a:off x="3700397" y="1738995"/>
                <a:ext cx="373368" cy="173891"/>
                <a:chOff x="6878028" y="829343"/>
                <a:chExt cx="496500" cy="231300"/>
              </a:xfrm>
            </p:grpSpPr>
            <p:sp>
              <p:nvSpPr>
                <p:cNvPr id="1832" name="Google Shape;1832;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33" name="Google Shape;1833;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34" name="Google Shape;1834;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35" name="Google Shape;1835;p9"/>
              <p:cNvGrpSpPr/>
              <p:nvPr/>
            </p:nvGrpSpPr>
            <p:grpSpPr>
              <a:xfrm flipH="1" rot="10800000">
                <a:off x="4147333" y="1738995"/>
                <a:ext cx="373368" cy="173891"/>
                <a:chOff x="6878028" y="829343"/>
                <a:chExt cx="496500" cy="231300"/>
              </a:xfrm>
            </p:grpSpPr>
            <p:sp>
              <p:nvSpPr>
                <p:cNvPr id="1836" name="Google Shape;1836;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37" name="Google Shape;1837;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38" name="Google Shape;1838;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39" name="Google Shape;1839;p9"/>
              <p:cNvGrpSpPr/>
              <p:nvPr/>
            </p:nvGrpSpPr>
            <p:grpSpPr>
              <a:xfrm flipH="1" rot="10800000">
                <a:off x="4370801" y="1476306"/>
                <a:ext cx="373368" cy="173891"/>
                <a:chOff x="6878028" y="829343"/>
                <a:chExt cx="496500" cy="231300"/>
              </a:xfrm>
            </p:grpSpPr>
            <p:sp>
              <p:nvSpPr>
                <p:cNvPr id="1840" name="Google Shape;1840;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41" name="Google Shape;1841;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42" name="Google Shape;1842;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43" name="Google Shape;1843;p9"/>
              <p:cNvGrpSpPr/>
              <p:nvPr/>
            </p:nvGrpSpPr>
            <p:grpSpPr>
              <a:xfrm flipH="1" rot="10800000">
                <a:off x="4817736" y="1476306"/>
                <a:ext cx="373368" cy="173891"/>
                <a:chOff x="6878028" y="829343"/>
                <a:chExt cx="496500" cy="231300"/>
              </a:xfrm>
            </p:grpSpPr>
            <p:sp>
              <p:nvSpPr>
                <p:cNvPr id="1844" name="Google Shape;1844;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45" name="Google Shape;1845;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46" name="Google Shape;1846;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47" name="Google Shape;1847;p9"/>
              <p:cNvGrpSpPr/>
              <p:nvPr/>
            </p:nvGrpSpPr>
            <p:grpSpPr>
              <a:xfrm flipH="1" rot="10800000">
                <a:off x="4594268" y="1738995"/>
                <a:ext cx="373368" cy="173891"/>
                <a:chOff x="6878028" y="829343"/>
                <a:chExt cx="496500" cy="231300"/>
              </a:xfrm>
            </p:grpSpPr>
            <p:sp>
              <p:nvSpPr>
                <p:cNvPr id="1848" name="Google Shape;1848;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49" name="Google Shape;1849;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50" name="Google Shape;1850;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51" name="Google Shape;1851;p9"/>
              <p:cNvGrpSpPr/>
              <p:nvPr/>
            </p:nvGrpSpPr>
            <p:grpSpPr>
              <a:xfrm flipH="1" rot="10800000">
                <a:off x="5041204" y="1738995"/>
                <a:ext cx="373368" cy="173891"/>
                <a:chOff x="6878028" y="829343"/>
                <a:chExt cx="496500" cy="231300"/>
              </a:xfrm>
            </p:grpSpPr>
            <p:sp>
              <p:nvSpPr>
                <p:cNvPr id="1852" name="Google Shape;1852;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53" name="Google Shape;1853;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54" name="Google Shape;1854;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55" name="Google Shape;1855;p9"/>
              <p:cNvGrpSpPr/>
              <p:nvPr/>
            </p:nvGrpSpPr>
            <p:grpSpPr>
              <a:xfrm flipH="1" rot="10800000">
                <a:off x="5264672" y="1476306"/>
                <a:ext cx="373368" cy="173891"/>
                <a:chOff x="6878028" y="829343"/>
                <a:chExt cx="496500" cy="231300"/>
              </a:xfrm>
            </p:grpSpPr>
            <p:sp>
              <p:nvSpPr>
                <p:cNvPr id="1856" name="Google Shape;1856;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57" name="Google Shape;1857;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58" name="Google Shape;1858;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59" name="Google Shape;1859;p9"/>
              <p:cNvGrpSpPr/>
              <p:nvPr/>
            </p:nvGrpSpPr>
            <p:grpSpPr>
              <a:xfrm flipH="1" rot="10800000">
                <a:off x="5711607" y="1476306"/>
                <a:ext cx="373368" cy="173891"/>
                <a:chOff x="6878028" y="829343"/>
                <a:chExt cx="496500" cy="231300"/>
              </a:xfrm>
            </p:grpSpPr>
            <p:sp>
              <p:nvSpPr>
                <p:cNvPr id="1860" name="Google Shape;1860;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61" name="Google Shape;1861;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62" name="Google Shape;1862;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63" name="Google Shape;1863;p9"/>
              <p:cNvGrpSpPr/>
              <p:nvPr/>
            </p:nvGrpSpPr>
            <p:grpSpPr>
              <a:xfrm flipH="1" rot="10800000">
                <a:off x="5488139" y="1738995"/>
                <a:ext cx="373368" cy="173891"/>
                <a:chOff x="6878028" y="829343"/>
                <a:chExt cx="496500" cy="231300"/>
              </a:xfrm>
            </p:grpSpPr>
            <p:sp>
              <p:nvSpPr>
                <p:cNvPr id="1864" name="Google Shape;1864;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65" name="Google Shape;1865;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66" name="Google Shape;1866;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67" name="Google Shape;1867;p9"/>
              <p:cNvGrpSpPr/>
              <p:nvPr/>
            </p:nvGrpSpPr>
            <p:grpSpPr>
              <a:xfrm flipH="1" rot="10800000">
                <a:off x="5935075" y="1738995"/>
                <a:ext cx="373368" cy="173891"/>
                <a:chOff x="6878028" y="829343"/>
                <a:chExt cx="496500" cy="231300"/>
              </a:xfrm>
            </p:grpSpPr>
            <p:sp>
              <p:nvSpPr>
                <p:cNvPr id="1868" name="Google Shape;1868;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69" name="Google Shape;1869;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70" name="Google Shape;1870;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71" name="Google Shape;1871;p9"/>
              <p:cNvGrpSpPr/>
              <p:nvPr/>
            </p:nvGrpSpPr>
            <p:grpSpPr>
              <a:xfrm flipH="1" rot="10800000">
                <a:off x="1689188" y="1476306"/>
                <a:ext cx="373368" cy="173891"/>
                <a:chOff x="6878028" y="829343"/>
                <a:chExt cx="496500" cy="231300"/>
              </a:xfrm>
            </p:grpSpPr>
            <p:sp>
              <p:nvSpPr>
                <p:cNvPr id="1872" name="Google Shape;1872;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73" name="Google Shape;1873;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74" name="Google Shape;1874;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75" name="Google Shape;1875;p9"/>
              <p:cNvGrpSpPr/>
              <p:nvPr/>
            </p:nvGrpSpPr>
            <p:grpSpPr>
              <a:xfrm flipH="1" rot="10800000">
                <a:off x="2136123" y="1476306"/>
                <a:ext cx="373368" cy="173891"/>
                <a:chOff x="6878028" y="829343"/>
                <a:chExt cx="496500" cy="231300"/>
              </a:xfrm>
            </p:grpSpPr>
            <p:sp>
              <p:nvSpPr>
                <p:cNvPr id="1876" name="Google Shape;1876;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77" name="Google Shape;1877;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78" name="Google Shape;1878;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79" name="Google Shape;1879;p9"/>
              <p:cNvGrpSpPr/>
              <p:nvPr/>
            </p:nvGrpSpPr>
            <p:grpSpPr>
              <a:xfrm flipH="1" rot="10800000">
                <a:off x="1912655" y="1738995"/>
                <a:ext cx="373368" cy="173891"/>
                <a:chOff x="6878028" y="829343"/>
                <a:chExt cx="496500" cy="231300"/>
              </a:xfrm>
            </p:grpSpPr>
            <p:sp>
              <p:nvSpPr>
                <p:cNvPr id="1880" name="Google Shape;1880;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81" name="Google Shape;1881;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82" name="Google Shape;1882;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83" name="Google Shape;1883;p9"/>
              <p:cNvGrpSpPr/>
              <p:nvPr/>
            </p:nvGrpSpPr>
            <p:grpSpPr>
              <a:xfrm flipH="1" rot="10800000">
                <a:off x="2359591" y="1738995"/>
                <a:ext cx="373368" cy="173891"/>
                <a:chOff x="6878028" y="829343"/>
                <a:chExt cx="496500" cy="231300"/>
              </a:xfrm>
            </p:grpSpPr>
            <p:sp>
              <p:nvSpPr>
                <p:cNvPr id="1884" name="Google Shape;1884;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85" name="Google Shape;1885;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86" name="Google Shape;1886;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87" name="Google Shape;1887;p9"/>
              <p:cNvGrpSpPr/>
              <p:nvPr/>
            </p:nvGrpSpPr>
            <p:grpSpPr>
              <a:xfrm flipH="1" rot="10800000">
                <a:off x="7052414" y="1476306"/>
                <a:ext cx="373368" cy="173891"/>
                <a:chOff x="6878028" y="829343"/>
                <a:chExt cx="496500" cy="231300"/>
              </a:xfrm>
            </p:grpSpPr>
            <p:sp>
              <p:nvSpPr>
                <p:cNvPr id="1888" name="Google Shape;1888;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89" name="Google Shape;1889;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90" name="Google Shape;1890;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91" name="Google Shape;1891;p9"/>
              <p:cNvGrpSpPr/>
              <p:nvPr/>
            </p:nvGrpSpPr>
            <p:grpSpPr>
              <a:xfrm flipH="1" rot="10800000">
                <a:off x="7499349" y="1476306"/>
                <a:ext cx="373368" cy="173891"/>
                <a:chOff x="6878028" y="829343"/>
                <a:chExt cx="496500" cy="231300"/>
              </a:xfrm>
            </p:grpSpPr>
            <p:sp>
              <p:nvSpPr>
                <p:cNvPr id="1892" name="Google Shape;1892;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93" name="Google Shape;1893;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94" name="Google Shape;1894;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95" name="Google Shape;1895;p9"/>
              <p:cNvGrpSpPr/>
              <p:nvPr/>
            </p:nvGrpSpPr>
            <p:grpSpPr>
              <a:xfrm flipH="1" rot="10800000">
                <a:off x="7275881" y="1738995"/>
                <a:ext cx="373368" cy="173891"/>
                <a:chOff x="6878028" y="829343"/>
                <a:chExt cx="496500" cy="231300"/>
              </a:xfrm>
            </p:grpSpPr>
            <p:sp>
              <p:nvSpPr>
                <p:cNvPr id="1896" name="Google Shape;1896;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97" name="Google Shape;1897;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98" name="Google Shape;1898;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899" name="Google Shape;1899;p9"/>
              <p:cNvGrpSpPr/>
              <p:nvPr/>
            </p:nvGrpSpPr>
            <p:grpSpPr>
              <a:xfrm flipH="1" rot="10800000">
                <a:off x="7722817" y="1738995"/>
                <a:ext cx="373368" cy="173891"/>
                <a:chOff x="6878028" y="829343"/>
                <a:chExt cx="496500" cy="231300"/>
              </a:xfrm>
            </p:grpSpPr>
            <p:sp>
              <p:nvSpPr>
                <p:cNvPr id="1900" name="Google Shape;1900;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01" name="Google Shape;1901;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02" name="Google Shape;1902;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03" name="Google Shape;1903;p9"/>
              <p:cNvGrpSpPr/>
              <p:nvPr/>
            </p:nvGrpSpPr>
            <p:grpSpPr>
              <a:xfrm flipH="1" rot="10800000">
                <a:off x="6158543" y="1476306"/>
                <a:ext cx="373368" cy="173891"/>
                <a:chOff x="6878028" y="829343"/>
                <a:chExt cx="496500" cy="231300"/>
              </a:xfrm>
            </p:grpSpPr>
            <p:sp>
              <p:nvSpPr>
                <p:cNvPr id="1904" name="Google Shape;1904;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05" name="Google Shape;1905;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06" name="Google Shape;1906;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07" name="Google Shape;1907;p9"/>
              <p:cNvGrpSpPr/>
              <p:nvPr/>
            </p:nvGrpSpPr>
            <p:grpSpPr>
              <a:xfrm flipH="1" rot="10800000">
                <a:off x="6605478" y="1476306"/>
                <a:ext cx="373368" cy="173891"/>
                <a:chOff x="6878028" y="829343"/>
                <a:chExt cx="496500" cy="231300"/>
              </a:xfrm>
            </p:grpSpPr>
            <p:sp>
              <p:nvSpPr>
                <p:cNvPr id="1908" name="Google Shape;1908;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09" name="Google Shape;1909;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10" name="Google Shape;1910;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11" name="Google Shape;1911;p9"/>
              <p:cNvGrpSpPr/>
              <p:nvPr/>
            </p:nvGrpSpPr>
            <p:grpSpPr>
              <a:xfrm flipH="1" rot="10800000">
                <a:off x="6382010" y="1738995"/>
                <a:ext cx="373368" cy="173891"/>
                <a:chOff x="6878028" y="829343"/>
                <a:chExt cx="496500" cy="231300"/>
              </a:xfrm>
            </p:grpSpPr>
            <p:sp>
              <p:nvSpPr>
                <p:cNvPr id="1912" name="Google Shape;1912;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13" name="Google Shape;1913;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14" name="Google Shape;1914;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15" name="Google Shape;1915;p9"/>
              <p:cNvGrpSpPr/>
              <p:nvPr/>
            </p:nvGrpSpPr>
            <p:grpSpPr>
              <a:xfrm flipH="1" rot="10800000">
                <a:off x="6828946" y="1738995"/>
                <a:ext cx="373368" cy="173891"/>
                <a:chOff x="6878028" y="829343"/>
                <a:chExt cx="496500" cy="231300"/>
              </a:xfrm>
            </p:grpSpPr>
            <p:sp>
              <p:nvSpPr>
                <p:cNvPr id="1916" name="Google Shape;1916;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17" name="Google Shape;1917;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18" name="Google Shape;1918;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grpSp>
          <p:nvGrpSpPr>
            <p:cNvPr id="1919" name="Google Shape;1919;p9"/>
            <p:cNvGrpSpPr/>
            <p:nvPr/>
          </p:nvGrpSpPr>
          <p:grpSpPr>
            <a:xfrm>
              <a:off x="8007842" y="1506072"/>
              <a:ext cx="6406997" cy="436580"/>
              <a:chOff x="1689188" y="1476306"/>
              <a:chExt cx="6406997" cy="436580"/>
            </a:xfrm>
          </p:grpSpPr>
          <p:grpSp>
            <p:nvGrpSpPr>
              <p:cNvPr id="1920" name="Google Shape;1920;p9"/>
              <p:cNvGrpSpPr/>
              <p:nvPr/>
            </p:nvGrpSpPr>
            <p:grpSpPr>
              <a:xfrm flipH="1" rot="10800000">
                <a:off x="2583059" y="1476306"/>
                <a:ext cx="373368" cy="173891"/>
                <a:chOff x="6878028" y="829343"/>
                <a:chExt cx="496500" cy="231300"/>
              </a:xfrm>
            </p:grpSpPr>
            <p:sp>
              <p:nvSpPr>
                <p:cNvPr id="1921" name="Google Shape;1921;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22" name="Google Shape;1922;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23" name="Google Shape;1923;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24" name="Google Shape;1924;p9"/>
              <p:cNvGrpSpPr/>
              <p:nvPr/>
            </p:nvGrpSpPr>
            <p:grpSpPr>
              <a:xfrm flipH="1" rot="10800000">
                <a:off x="3029994" y="1476306"/>
                <a:ext cx="373368" cy="173891"/>
                <a:chOff x="6878028" y="829343"/>
                <a:chExt cx="496500" cy="231300"/>
              </a:xfrm>
            </p:grpSpPr>
            <p:sp>
              <p:nvSpPr>
                <p:cNvPr id="1925" name="Google Shape;1925;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26" name="Google Shape;1926;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27" name="Google Shape;1927;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28" name="Google Shape;1928;p9"/>
              <p:cNvGrpSpPr/>
              <p:nvPr/>
            </p:nvGrpSpPr>
            <p:grpSpPr>
              <a:xfrm flipH="1" rot="10800000">
                <a:off x="2806526" y="1738995"/>
                <a:ext cx="373368" cy="173891"/>
                <a:chOff x="6878028" y="829343"/>
                <a:chExt cx="496500" cy="231300"/>
              </a:xfrm>
            </p:grpSpPr>
            <p:sp>
              <p:nvSpPr>
                <p:cNvPr id="1929" name="Google Shape;1929;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30" name="Google Shape;1930;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31" name="Google Shape;1931;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32" name="Google Shape;1932;p9"/>
              <p:cNvGrpSpPr/>
              <p:nvPr/>
            </p:nvGrpSpPr>
            <p:grpSpPr>
              <a:xfrm flipH="1" rot="10800000">
                <a:off x="3253462" y="1738995"/>
                <a:ext cx="373368" cy="173891"/>
                <a:chOff x="6878028" y="829343"/>
                <a:chExt cx="496500" cy="231300"/>
              </a:xfrm>
            </p:grpSpPr>
            <p:sp>
              <p:nvSpPr>
                <p:cNvPr id="1933" name="Google Shape;1933;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34" name="Google Shape;1934;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35" name="Google Shape;1935;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36" name="Google Shape;1936;p9"/>
              <p:cNvGrpSpPr/>
              <p:nvPr/>
            </p:nvGrpSpPr>
            <p:grpSpPr>
              <a:xfrm flipH="1" rot="10800000">
                <a:off x="3476930" y="1476306"/>
                <a:ext cx="373368" cy="173891"/>
                <a:chOff x="6878028" y="829343"/>
                <a:chExt cx="496500" cy="231300"/>
              </a:xfrm>
            </p:grpSpPr>
            <p:sp>
              <p:nvSpPr>
                <p:cNvPr id="1937" name="Google Shape;1937;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38" name="Google Shape;1938;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39" name="Google Shape;1939;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40" name="Google Shape;1940;p9"/>
              <p:cNvGrpSpPr/>
              <p:nvPr/>
            </p:nvGrpSpPr>
            <p:grpSpPr>
              <a:xfrm flipH="1" rot="10800000">
                <a:off x="3923865" y="1476306"/>
                <a:ext cx="373368" cy="173891"/>
                <a:chOff x="6878028" y="829343"/>
                <a:chExt cx="496500" cy="231300"/>
              </a:xfrm>
            </p:grpSpPr>
            <p:sp>
              <p:nvSpPr>
                <p:cNvPr id="1941" name="Google Shape;1941;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42" name="Google Shape;1942;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43" name="Google Shape;1943;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44" name="Google Shape;1944;p9"/>
              <p:cNvGrpSpPr/>
              <p:nvPr/>
            </p:nvGrpSpPr>
            <p:grpSpPr>
              <a:xfrm flipH="1" rot="10800000">
                <a:off x="3700397" y="1738995"/>
                <a:ext cx="373368" cy="173891"/>
                <a:chOff x="6878028" y="829343"/>
                <a:chExt cx="496500" cy="231300"/>
              </a:xfrm>
            </p:grpSpPr>
            <p:sp>
              <p:nvSpPr>
                <p:cNvPr id="1945" name="Google Shape;1945;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46" name="Google Shape;1946;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47" name="Google Shape;1947;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48" name="Google Shape;1948;p9"/>
              <p:cNvGrpSpPr/>
              <p:nvPr/>
            </p:nvGrpSpPr>
            <p:grpSpPr>
              <a:xfrm flipH="1" rot="10800000">
                <a:off x="4147333" y="1738995"/>
                <a:ext cx="373368" cy="173891"/>
                <a:chOff x="6878028" y="829343"/>
                <a:chExt cx="496500" cy="231300"/>
              </a:xfrm>
            </p:grpSpPr>
            <p:sp>
              <p:nvSpPr>
                <p:cNvPr id="1949" name="Google Shape;1949;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50" name="Google Shape;1950;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51" name="Google Shape;1951;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52" name="Google Shape;1952;p9"/>
              <p:cNvGrpSpPr/>
              <p:nvPr/>
            </p:nvGrpSpPr>
            <p:grpSpPr>
              <a:xfrm flipH="1" rot="10800000">
                <a:off x="4370801" y="1476306"/>
                <a:ext cx="373368" cy="173891"/>
                <a:chOff x="6878028" y="829343"/>
                <a:chExt cx="496500" cy="231300"/>
              </a:xfrm>
            </p:grpSpPr>
            <p:sp>
              <p:nvSpPr>
                <p:cNvPr id="1953" name="Google Shape;1953;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54" name="Google Shape;1954;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55" name="Google Shape;1955;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56" name="Google Shape;1956;p9"/>
              <p:cNvGrpSpPr/>
              <p:nvPr/>
            </p:nvGrpSpPr>
            <p:grpSpPr>
              <a:xfrm flipH="1" rot="10800000">
                <a:off x="4817736" y="1476306"/>
                <a:ext cx="373368" cy="173891"/>
                <a:chOff x="6878028" y="829343"/>
                <a:chExt cx="496500" cy="231300"/>
              </a:xfrm>
            </p:grpSpPr>
            <p:sp>
              <p:nvSpPr>
                <p:cNvPr id="1957" name="Google Shape;1957;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58" name="Google Shape;1958;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59" name="Google Shape;1959;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60" name="Google Shape;1960;p9"/>
              <p:cNvGrpSpPr/>
              <p:nvPr/>
            </p:nvGrpSpPr>
            <p:grpSpPr>
              <a:xfrm flipH="1" rot="10800000">
                <a:off x="4594268" y="1738995"/>
                <a:ext cx="373368" cy="173891"/>
                <a:chOff x="6878028" y="829343"/>
                <a:chExt cx="496500" cy="231300"/>
              </a:xfrm>
            </p:grpSpPr>
            <p:sp>
              <p:nvSpPr>
                <p:cNvPr id="1961" name="Google Shape;1961;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62" name="Google Shape;1962;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63" name="Google Shape;1963;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64" name="Google Shape;1964;p9"/>
              <p:cNvGrpSpPr/>
              <p:nvPr/>
            </p:nvGrpSpPr>
            <p:grpSpPr>
              <a:xfrm flipH="1" rot="10800000">
                <a:off x="5041204" y="1738995"/>
                <a:ext cx="373368" cy="173891"/>
                <a:chOff x="6878028" y="829343"/>
                <a:chExt cx="496500" cy="231300"/>
              </a:xfrm>
            </p:grpSpPr>
            <p:sp>
              <p:nvSpPr>
                <p:cNvPr id="1965" name="Google Shape;1965;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66" name="Google Shape;1966;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67" name="Google Shape;1967;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68" name="Google Shape;1968;p9"/>
              <p:cNvGrpSpPr/>
              <p:nvPr/>
            </p:nvGrpSpPr>
            <p:grpSpPr>
              <a:xfrm flipH="1" rot="10800000">
                <a:off x="5264672" y="1476306"/>
                <a:ext cx="373368" cy="173891"/>
                <a:chOff x="6878028" y="829343"/>
                <a:chExt cx="496500" cy="231300"/>
              </a:xfrm>
            </p:grpSpPr>
            <p:sp>
              <p:nvSpPr>
                <p:cNvPr id="1969" name="Google Shape;1969;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70" name="Google Shape;1970;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71" name="Google Shape;1971;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72" name="Google Shape;1972;p9"/>
              <p:cNvGrpSpPr/>
              <p:nvPr/>
            </p:nvGrpSpPr>
            <p:grpSpPr>
              <a:xfrm flipH="1" rot="10800000">
                <a:off x="5711607" y="1476306"/>
                <a:ext cx="373368" cy="173891"/>
                <a:chOff x="6878028" y="829343"/>
                <a:chExt cx="496500" cy="231300"/>
              </a:xfrm>
            </p:grpSpPr>
            <p:sp>
              <p:nvSpPr>
                <p:cNvPr id="1973" name="Google Shape;1973;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74" name="Google Shape;1974;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75" name="Google Shape;1975;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76" name="Google Shape;1976;p9"/>
              <p:cNvGrpSpPr/>
              <p:nvPr/>
            </p:nvGrpSpPr>
            <p:grpSpPr>
              <a:xfrm flipH="1" rot="10800000">
                <a:off x="5488139" y="1738995"/>
                <a:ext cx="373368" cy="173891"/>
                <a:chOff x="6878028" y="829343"/>
                <a:chExt cx="496500" cy="231300"/>
              </a:xfrm>
            </p:grpSpPr>
            <p:sp>
              <p:nvSpPr>
                <p:cNvPr id="1977" name="Google Shape;1977;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78" name="Google Shape;1978;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79" name="Google Shape;1979;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80" name="Google Shape;1980;p9"/>
              <p:cNvGrpSpPr/>
              <p:nvPr/>
            </p:nvGrpSpPr>
            <p:grpSpPr>
              <a:xfrm flipH="1" rot="10800000">
                <a:off x="5935075" y="1738995"/>
                <a:ext cx="373368" cy="173891"/>
                <a:chOff x="6878028" y="829343"/>
                <a:chExt cx="496500" cy="231300"/>
              </a:xfrm>
            </p:grpSpPr>
            <p:sp>
              <p:nvSpPr>
                <p:cNvPr id="1981" name="Google Shape;1981;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82" name="Google Shape;1982;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83" name="Google Shape;1983;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84" name="Google Shape;1984;p9"/>
              <p:cNvGrpSpPr/>
              <p:nvPr/>
            </p:nvGrpSpPr>
            <p:grpSpPr>
              <a:xfrm flipH="1" rot="10800000">
                <a:off x="1689188" y="1476306"/>
                <a:ext cx="373368" cy="173891"/>
                <a:chOff x="6878028" y="829343"/>
                <a:chExt cx="496500" cy="231300"/>
              </a:xfrm>
            </p:grpSpPr>
            <p:sp>
              <p:nvSpPr>
                <p:cNvPr id="1985" name="Google Shape;1985;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86" name="Google Shape;1986;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87" name="Google Shape;1987;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88" name="Google Shape;1988;p9"/>
              <p:cNvGrpSpPr/>
              <p:nvPr/>
            </p:nvGrpSpPr>
            <p:grpSpPr>
              <a:xfrm flipH="1" rot="10800000">
                <a:off x="2136123" y="1476306"/>
                <a:ext cx="373368" cy="173891"/>
                <a:chOff x="6878028" y="829343"/>
                <a:chExt cx="496500" cy="231300"/>
              </a:xfrm>
            </p:grpSpPr>
            <p:sp>
              <p:nvSpPr>
                <p:cNvPr id="1989" name="Google Shape;1989;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90" name="Google Shape;1990;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91" name="Google Shape;1991;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92" name="Google Shape;1992;p9"/>
              <p:cNvGrpSpPr/>
              <p:nvPr/>
            </p:nvGrpSpPr>
            <p:grpSpPr>
              <a:xfrm flipH="1" rot="10800000">
                <a:off x="1912655" y="1738995"/>
                <a:ext cx="373368" cy="173891"/>
                <a:chOff x="6878028" y="829343"/>
                <a:chExt cx="496500" cy="231300"/>
              </a:xfrm>
            </p:grpSpPr>
            <p:sp>
              <p:nvSpPr>
                <p:cNvPr id="1993" name="Google Shape;1993;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94" name="Google Shape;1994;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95" name="Google Shape;1995;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1996" name="Google Shape;1996;p9"/>
              <p:cNvGrpSpPr/>
              <p:nvPr/>
            </p:nvGrpSpPr>
            <p:grpSpPr>
              <a:xfrm flipH="1" rot="10800000">
                <a:off x="2359591" y="1738995"/>
                <a:ext cx="373368" cy="173891"/>
                <a:chOff x="6878028" y="829343"/>
                <a:chExt cx="496500" cy="231300"/>
              </a:xfrm>
            </p:grpSpPr>
            <p:sp>
              <p:nvSpPr>
                <p:cNvPr id="1997" name="Google Shape;1997;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98" name="Google Shape;1998;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99" name="Google Shape;1999;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00" name="Google Shape;2000;p9"/>
              <p:cNvGrpSpPr/>
              <p:nvPr/>
            </p:nvGrpSpPr>
            <p:grpSpPr>
              <a:xfrm flipH="1" rot="10800000">
                <a:off x="7052414" y="1476306"/>
                <a:ext cx="373368" cy="173891"/>
                <a:chOff x="6878028" y="829343"/>
                <a:chExt cx="496500" cy="231300"/>
              </a:xfrm>
            </p:grpSpPr>
            <p:sp>
              <p:nvSpPr>
                <p:cNvPr id="2001" name="Google Shape;2001;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02" name="Google Shape;2002;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03" name="Google Shape;2003;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04" name="Google Shape;2004;p9"/>
              <p:cNvGrpSpPr/>
              <p:nvPr/>
            </p:nvGrpSpPr>
            <p:grpSpPr>
              <a:xfrm flipH="1" rot="10800000">
                <a:off x="7499349" y="1476306"/>
                <a:ext cx="373368" cy="173891"/>
                <a:chOff x="6878028" y="829343"/>
                <a:chExt cx="496500" cy="231300"/>
              </a:xfrm>
            </p:grpSpPr>
            <p:sp>
              <p:nvSpPr>
                <p:cNvPr id="2005" name="Google Shape;2005;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06" name="Google Shape;2006;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07" name="Google Shape;2007;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08" name="Google Shape;2008;p9"/>
              <p:cNvGrpSpPr/>
              <p:nvPr/>
            </p:nvGrpSpPr>
            <p:grpSpPr>
              <a:xfrm flipH="1" rot="10800000">
                <a:off x="7275881" y="1738995"/>
                <a:ext cx="373368" cy="173891"/>
                <a:chOff x="6878028" y="829343"/>
                <a:chExt cx="496500" cy="231300"/>
              </a:xfrm>
            </p:grpSpPr>
            <p:sp>
              <p:nvSpPr>
                <p:cNvPr id="2009" name="Google Shape;2009;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10" name="Google Shape;2010;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11" name="Google Shape;2011;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12" name="Google Shape;2012;p9"/>
              <p:cNvGrpSpPr/>
              <p:nvPr/>
            </p:nvGrpSpPr>
            <p:grpSpPr>
              <a:xfrm flipH="1" rot="10800000">
                <a:off x="7722817" y="1738995"/>
                <a:ext cx="373368" cy="173891"/>
                <a:chOff x="6878028" y="829343"/>
                <a:chExt cx="496500" cy="231300"/>
              </a:xfrm>
            </p:grpSpPr>
            <p:sp>
              <p:nvSpPr>
                <p:cNvPr id="2013" name="Google Shape;2013;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14" name="Google Shape;2014;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15" name="Google Shape;2015;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16" name="Google Shape;2016;p9"/>
              <p:cNvGrpSpPr/>
              <p:nvPr/>
            </p:nvGrpSpPr>
            <p:grpSpPr>
              <a:xfrm flipH="1" rot="10800000">
                <a:off x="6158543" y="1476306"/>
                <a:ext cx="373368" cy="173891"/>
                <a:chOff x="6878028" y="829343"/>
                <a:chExt cx="496500" cy="231300"/>
              </a:xfrm>
            </p:grpSpPr>
            <p:sp>
              <p:nvSpPr>
                <p:cNvPr id="2017" name="Google Shape;2017;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18" name="Google Shape;2018;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19" name="Google Shape;2019;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20" name="Google Shape;2020;p9"/>
              <p:cNvGrpSpPr/>
              <p:nvPr/>
            </p:nvGrpSpPr>
            <p:grpSpPr>
              <a:xfrm flipH="1" rot="10800000">
                <a:off x="6605478" y="1476306"/>
                <a:ext cx="373368" cy="173891"/>
                <a:chOff x="6878028" y="829343"/>
                <a:chExt cx="496500" cy="231300"/>
              </a:xfrm>
            </p:grpSpPr>
            <p:sp>
              <p:nvSpPr>
                <p:cNvPr id="2021" name="Google Shape;2021;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22" name="Google Shape;2022;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23" name="Google Shape;2023;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24" name="Google Shape;2024;p9"/>
              <p:cNvGrpSpPr/>
              <p:nvPr/>
            </p:nvGrpSpPr>
            <p:grpSpPr>
              <a:xfrm flipH="1" rot="10800000">
                <a:off x="6382010" y="1738995"/>
                <a:ext cx="373368" cy="173891"/>
                <a:chOff x="6878028" y="829343"/>
                <a:chExt cx="496500" cy="231300"/>
              </a:xfrm>
            </p:grpSpPr>
            <p:sp>
              <p:nvSpPr>
                <p:cNvPr id="2025" name="Google Shape;2025;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26" name="Google Shape;2026;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27" name="Google Shape;2027;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28" name="Google Shape;2028;p9"/>
              <p:cNvGrpSpPr/>
              <p:nvPr/>
            </p:nvGrpSpPr>
            <p:grpSpPr>
              <a:xfrm flipH="1" rot="10800000">
                <a:off x="6828946" y="1738995"/>
                <a:ext cx="373368" cy="173891"/>
                <a:chOff x="6878028" y="829343"/>
                <a:chExt cx="496500" cy="231300"/>
              </a:xfrm>
            </p:grpSpPr>
            <p:sp>
              <p:nvSpPr>
                <p:cNvPr id="2029" name="Google Shape;2029;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30" name="Google Shape;2030;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31" name="Google Shape;2031;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32" name="Google Shape;2032;p9"/>
              <p:cNvGrpSpPr/>
              <p:nvPr/>
            </p:nvGrpSpPr>
            <p:grpSpPr>
              <a:xfrm flipH="1" rot="10800000">
                <a:off x="2583059" y="1476306"/>
                <a:ext cx="373368" cy="173891"/>
                <a:chOff x="6878028" y="829343"/>
                <a:chExt cx="496500" cy="231300"/>
              </a:xfrm>
            </p:grpSpPr>
            <p:sp>
              <p:nvSpPr>
                <p:cNvPr id="2033" name="Google Shape;2033;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34" name="Google Shape;2034;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35" name="Google Shape;2035;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36" name="Google Shape;2036;p9"/>
              <p:cNvGrpSpPr/>
              <p:nvPr/>
            </p:nvGrpSpPr>
            <p:grpSpPr>
              <a:xfrm flipH="1" rot="10800000">
                <a:off x="3029994" y="1476306"/>
                <a:ext cx="373368" cy="173891"/>
                <a:chOff x="6878028" y="829343"/>
                <a:chExt cx="496500" cy="231300"/>
              </a:xfrm>
            </p:grpSpPr>
            <p:sp>
              <p:nvSpPr>
                <p:cNvPr id="2037" name="Google Shape;2037;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38" name="Google Shape;2038;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39" name="Google Shape;2039;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40" name="Google Shape;2040;p9"/>
              <p:cNvGrpSpPr/>
              <p:nvPr/>
            </p:nvGrpSpPr>
            <p:grpSpPr>
              <a:xfrm flipH="1" rot="10800000">
                <a:off x="2806526" y="1738995"/>
                <a:ext cx="373368" cy="173891"/>
                <a:chOff x="6878028" y="829343"/>
                <a:chExt cx="496500" cy="231300"/>
              </a:xfrm>
            </p:grpSpPr>
            <p:sp>
              <p:nvSpPr>
                <p:cNvPr id="2041" name="Google Shape;2041;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42" name="Google Shape;2042;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43" name="Google Shape;2043;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44" name="Google Shape;2044;p9"/>
              <p:cNvGrpSpPr/>
              <p:nvPr/>
            </p:nvGrpSpPr>
            <p:grpSpPr>
              <a:xfrm flipH="1" rot="10800000">
                <a:off x="3253462" y="1738995"/>
                <a:ext cx="373368" cy="173891"/>
                <a:chOff x="6878028" y="829343"/>
                <a:chExt cx="496500" cy="231300"/>
              </a:xfrm>
            </p:grpSpPr>
            <p:sp>
              <p:nvSpPr>
                <p:cNvPr id="2045" name="Google Shape;2045;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46" name="Google Shape;2046;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47" name="Google Shape;2047;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48" name="Google Shape;2048;p9"/>
              <p:cNvGrpSpPr/>
              <p:nvPr/>
            </p:nvGrpSpPr>
            <p:grpSpPr>
              <a:xfrm flipH="1" rot="10800000">
                <a:off x="3476930" y="1476306"/>
                <a:ext cx="373368" cy="173891"/>
                <a:chOff x="6878028" y="829343"/>
                <a:chExt cx="496500" cy="231300"/>
              </a:xfrm>
            </p:grpSpPr>
            <p:sp>
              <p:nvSpPr>
                <p:cNvPr id="2049" name="Google Shape;2049;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50" name="Google Shape;2050;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51" name="Google Shape;2051;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52" name="Google Shape;2052;p9"/>
              <p:cNvGrpSpPr/>
              <p:nvPr/>
            </p:nvGrpSpPr>
            <p:grpSpPr>
              <a:xfrm flipH="1" rot="10800000">
                <a:off x="3923865" y="1476306"/>
                <a:ext cx="373368" cy="173891"/>
                <a:chOff x="6878028" y="829343"/>
                <a:chExt cx="496500" cy="231300"/>
              </a:xfrm>
            </p:grpSpPr>
            <p:sp>
              <p:nvSpPr>
                <p:cNvPr id="2053" name="Google Shape;2053;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54" name="Google Shape;2054;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55" name="Google Shape;2055;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56" name="Google Shape;2056;p9"/>
              <p:cNvGrpSpPr/>
              <p:nvPr/>
            </p:nvGrpSpPr>
            <p:grpSpPr>
              <a:xfrm flipH="1" rot="10800000">
                <a:off x="3700397" y="1738995"/>
                <a:ext cx="373368" cy="173891"/>
                <a:chOff x="6878028" y="829343"/>
                <a:chExt cx="496500" cy="231300"/>
              </a:xfrm>
            </p:grpSpPr>
            <p:sp>
              <p:nvSpPr>
                <p:cNvPr id="2057" name="Google Shape;2057;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58" name="Google Shape;2058;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59" name="Google Shape;2059;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60" name="Google Shape;2060;p9"/>
              <p:cNvGrpSpPr/>
              <p:nvPr/>
            </p:nvGrpSpPr>
            <p:grpSpPr>
              <a:xfrm flipH="1" rot="10800000">
                <a:off x="4147333" y="1738995"/>
                <a:ext cx="373368" cy="173891"/>
                <a:chOff x="6878028" y="829343"/>
                <a:chExt cx="496500" cy="231300"/>
              </a:xfrm>
            </p:grpSpPr>
            <p:sp>
              <p:nvSpPr>
                <p:cNvPr id="2061" name="Google Shape;2061;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62" name="Google Shape;2062;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63" name="Google Shape;2063;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64" name="Google Shape;2064;p9"/>
              <p:cNvGrpSpPr/>
              <p:nvPr/>
            </p:nvGrpSpPr>
            <p:grpSpPr>
              <a:xfrm flipH="1" rot="10800000">
                <a:off x="4370801" y="1476306"/>
                <a:ext cx="373368" cy="173891"/>
                <a:chOff x="6878028" y="829343"/>
                <a:chExt cx="496500" cy="231300"/>
              </a:xfrm>
            </p:grpSpPr>
            <p:sp>
              <p:nvSpPr>
                <p:cNvPr id="2065" name="Google Shape;2065;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66" name="Google Shape;2066;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67" name="Google Shape;2067;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68" name="Google Shape;2068;p9"/>
              <p:cNvGrpSpPr/>
              <p:nvPr/>
            </p:nvGrpSpPr>
            <p:grpSpPr>
              <a:xfrm flipH="1" rot="10800000">
                <a:off x="4817736" y="1476306"/>
                <a:ext cx="373368" cy="173891"/>
                <a:chOff x="6878028" y="829343"/>
                <a:chExt cx="496500" cy="231300"/>
              </a:xfrm>
            </p:grpSpPr>
            <p:sp>
              <p:nvSpPr>
                <p:cNvPr id="2069" name="Google Shape;2069;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70" name="Google Shape;2070;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71" name="Google Shape;2071;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72" name="Google Shape;2072;p9"/>
              <p:cNvGrpSpPr/>
              <p:nvPr/>
            </p:nvGrpSpPr>
            <p:grpSpPr>
              <a:xfrm flipH="1" rot="10800000">
                <a:off x="4594268" y="1738995"/>
                <a:ext cx="373368" cy="173891"/>
                <a:chOff x="6878028" y="829343"/>
                <a:chExt cx="496500" cy="231300"/>
              </a:xfrm>
            </p:grpSpPr>
            <p:sp>
              <p:nvSpPr>
                <p:cNvPr id="2073" name="Google Shape;2073;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74" name="Google Shape;2074;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75" name="Google Shape;2075;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76" name="Google Shape;2076;p9"/>
              <p:cNvGrpSpPr/>
              <p:nvPr/>
            </p:nvGrpSpPr>
            <p:grpSpPr>
              <a:xfrm flipH="1" rot="10800000">
                <a:off x="5041204" y="1738995"/>
                <a:ext cx="373368" cy="173891"/>
                <a:chOff x="6878028" y="829343"/>
                <a:chExt cx="496500" cy="231300"/>
              </a:xfrm>
            </p:grpSpPr>
            <p:sp>
              <p:nvSpPr>
                <p:cNvPr id="2077" name="Google Shape;2077;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78" name="Google Shape;2078;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79" name="Google Shape;2079;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80" name="Google Shape;2080;p9"/>
              <p:cNvGrpSpPr/>
              <p:nvPr/>
            </p:nvGrpSpPr>
            <p:grpSpPr>
              <a:xfrm flipH="1" rot="10800000">
                <a:off x="5264672" y="1476306"/>
                <a:ext cx="373368" cy="173891"/>
                <a:chOff x="6878028" y="829343"/>
                <a:chExt cx="496500" cy="231300"/>
              </a:xfrm>
            </p:grpSpPr>
            <p:sp>
              <p:nvSpPr>
                <p:cNvPr id="2081" name="Google Shape;2081;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82" name="Google Shape;2082;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83" name="Google Shape;2083;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84" name="Google Shape;2084;p9"/>
              <p:cNvGrpSpPr/>
              <p:nvPr/>
            </p:nvGrpSpPr>
            <p:grpSpPr>
              <a:xfrm flipH="1" rot="10800000">
                <a:off x="5711607" y="1476306"/>
                <a:ext cx="373368" cy="173891"/>
                <a:chOff x="6878028" y="829343"/>
                <a:chExt cx="496500" cy="231300"/>
              </a:xfrm>
            </p:grpSpPr>
            <p:sp>
              <p:nvSpPr>
                <p:cNvPr id="2085" name="Google Shape;2085;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86" name="Google Shape;2086;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87" name="Google Shape;2087;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88" name="Google Shape;2088;p9"/>
              <p:cNvGrpSpPr/>
              <p:nvPr/>
            </p:nvGrpSpPr>
            <p:grpSpPr>
              <a:xfrm flipH="1" rot="10800000">
                <a:off x="5488139" y="1738995"/>
                <a:ext cx="373368" cy="173891"/>
                <a:chOff x="6878028" y="829343"/>
                <a:chExt cx="496500" cy="231300"/>
              </a:xfrm>
            </p:grpSpPr>
            <p:sp>
              <p:nvSpPr>
                <p:cNvPr id="2089" name="Google Shape;2089;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90" name="Google Shape;2090;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91" name="Google Shape;2091;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92" name="Google Shape;2092;p9"/>
              <p:cNvGrpSpPr/>
              <p:nvPr/>
            </p:nvGrpSpPr>
            <p:grpSpPr>
              <a:xfrm flipH="1" rot="10800000">
                <a:off x="5935075" y="1738995"/>
                <a:ext cx="373368" cy="173891"/>
                <a:chOff x="6878028" y="829343"/>
                <a:chExt cx="496500" cy="231300"/>
              </a:xfrm>
            </p:grpSpPr>
            <p:sp>
              <p:nvSpPr>
                <p:cNvPr id="2093" name="Google Shape;2093;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94" name="Google Shape;2094;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95" name="Google Shape;2095;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096" name="Google Shape;2096;p9"/>
              <p:cNvGrpSpPr/>
              <p:nvPr/>
            </p:nvGrpSpPr>
            <p:grpSpPr>
              <a:xfrm flipH="1" rot="10800000">
                <a:off x="1689188" y="1476306"/>
                <a:ext cx="373368" cy="173891"/>
                <a:chOff x="6878028" y="829343"/>
                <a:chExt cx="496500" cy="231300"/>
              </a:xfrm>
            </p:grpSpPr>
            <p:sp>
              <p:nvSpPr>
                <p:cNvPr id="2097" name="Google Shape;2097;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98" name="Google Shape;2098;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99" name="Google Shape;2099;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100" name="Google Shape;2100;p9"/>
              <p:cNvGrpSpPr/>
              <p:nvPr/>
            </p:nvGrpSpPr>
            <p:grpSpPr>
              <a:xfrm flipH="1" rot="10800000">
                <a:off x="2136123" y="1476306"/>
                <a:ext cx="373368" cy="173891"/>
                <a:chOff x="6878028" y="829343"/>
                <a:chExt cx="496500" cy="231300"/>
              </a:xfrm>
            </p:grpSpPr>
            <p:sp>
              <p:nvSpPr>
                <p:cNvPr id="2101" name="Google Shape;2101;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02" name="Google Shape;2102;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03" name="Google Shape;2103;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104" name="Google Shape;2104;p9"/>
              <p:cNvGrpSpPr/>
              <p:nvPr/>
            </p:nvGrpSpPr>
            <p:grpSpPr>
              <a:xfrm flipH="1" rot="10800000">
                <a:off x="1912655" y="1738995"/>
                <a:ext cx="373368" cy="173891"/>
                <a:chOff x="6878028" y="829343"/>
                <a:chExt cx="496500" cy="231300"/>
              </a:xfrm>
            </p:grpSpPr>
            <p:sp>
              <p:nvSpPr>
                <p:cNvPr id="2105" name="Google Shape;2105;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06" name="Google Shape;2106;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07" name="Google Shape;2107;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108" name="Google Shape;2108;p9"/>
              <p:cNvGrpSpPr/>
              <p:nvPr/>
            </p:nvGrpSpPr>
            <p:grpSpPr>
              <a:xfrm flipH="1" rot="10800000">
                <a:off x="2359591" y="1738995"/>
                <a:ext cx="373368" cy="173891"/>
                <a:chOff x="6878028" y="829343"/>
                <a:chExt cx="496500" cy="231300"/>
              </a:xfrm>
            </p:grpSpPr>
            <p:sp>
              <p:nvSpPr>
                <p:cNvPr id="2109" name="Google Shape;2109;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10" name="Google Shape;2110;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11" name="Google Shape;2111;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112" name="Google Shape;2112;p9"/>
              <p:cNvGrpSpPr/>
              <p:nvPr/>
            </p:nvGrpSpPr>
            <p:grpSpPr>
              <a:xfrm flipH="1" rot="10800000">
                <a:off x="7052414" y="1476306"/>
                <a:ext cx="373368" cy="173891"/>
                <a:chOff x="6878028" y="829343"/>
                <a:chExt cx="496500" cy="231300"/>
              </a:xfrm>
            </p:grpSpPr>
            <p:sp>
              <p:nvSpPr>
                <p:cNvPr id="2113" name="Google Shape;2113;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14" name="Google Shape;2114;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15" name="Google Shape;2115;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116" name="Google Shape;2116;p9"/>
              <p:cNvGrpSpPr/>
              <p:nvPr/>
            </p:nvGrpSpPr>
            <p:grpSpPr>
              <a:xfrm flipH="1" rot="10800000">
                <a:off x="7499349" y="1476306"/>
                <a:ext cx="373368" cy="173891"/>
                <a:chOff x="6878028" y="829343"/>
                <a:chExt cx="496500" cy="231300"/>
              </a:xfrm>
            </p:grpSpPr>
            <p:sp>
              <p:nvSpPr>
                <p:cNvPr id="2117" name="Google Shape;2117;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18" name="Google Shape;2118;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19" name="Google Shape;2119;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120" name="Google Shape;2120;p9"/>
              <p:cNvGrpSpPr/>
              <p:nvPr/>
            </p:nvGrpSpPr>
            <p:grpSpPr>
              <a:xfrm flipH="1" rot="10800000">
                <a:off x="7275881" y="1738995"/>
                <a:ext cx="373368" cy="173891"/>
                <a:chOff x="6878028" y="829343"/>
                <a:chExt cx="496500" cy="231300"/>
              </a:xfrm>
            </p:grpSpPr>
            <p:sp>
              <p:nvSpPr>
                <p:cNvPr id="2121" name="Google Shape;2121;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22" name="Google Shape;2122;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23" name="Google Shape;2123;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124" name="Google Shape;2124;p9"/>
              <p:cNvGrpSpPr/>
              <p:nvPr/>
            </p:nvGrpSpPr>
            <p:grpSpPr>
              <a:xfrm flipH="1" rot="10800000">
                <a:off x="7722817" y="1738995"/>
                <a:ext cx="373368" cy="173891"/>
                <a:chOff x="6878028" y="829343"/>
                <a:chExt cx="496500" cy="231300"/>
              </a:xfrm>
            </p:grpSpPr>
            <p:sp>
              <p:nvSpPr>
                <p:cNvPr id="2125" name="Google Shape;2125;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26" name="Google Shape;2126;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27" name="Google Shape;2127;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128" name="Google Shape;2128;p9"/>
              <p:cNvGrpSpPr/>
              <p:nvPr/>
            </p:nvGrpSpPr>
            <p:grpSpPr>
              <a:xfrm flipH="1" rot="10800000">
                <a:off x="6158543" y="1476306"/>
                <a:ext cx="373368" cy="173891"/>
                <a:chOff x="6878028" y="829343"/>
                <a:chExt cx="496500" cy="231300"/>
              </a:xfrm>
            </p:grpSpPr>
            <p:sp>
              <p:nvSpPr>
                <p:cNvPr id="2129" name="Google Shape;2129;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30" name="Google Shape;2130;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31" name="Google Shape;2131;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132" name="Google Shape;2132;p9"/>
              <p:cNvGrpSpPr/>
              <p:nvPr/>
            </p:nvGrpSpPr>
            <p:grpSpPr>
              <a:xfrm flipH="1" rot="10800000">
                <a:off x="6605478" y="1476306"/>
                <a:ext cx="373368" cy="173891"/>
                <a:chOff x="6878028" y="829343"/>
                <a:chExt cx="496500" cy="231300"/>
              </a:xfrm>
            </p:grpSpPr>
            <p:sp>
              <p:nvSpPr>
                <p:cNvPr id="2133" name="Google Shape;2133;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34" name="Google Shape;2134;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35" name="Google Shape;2135;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136" name="Google Shape;2136;p9"/>
              <p:cNvGrpSpPr/>
              <p:nvPr/>
            </p:nvGrpSpPr>
            <p:grpSpPr>
              <a:xfrm flipH="1" rot="10800000">
                <a:off x="6382010" y="1738995"/>
                <a:ext cx="373368" cy="173891"/>
                <a:chOff x="6878028" y="829343"/>
                <a:chExt cx="496500" cy="231300"/>
              </a:xfrm>
            </p:grpSpPr>
            <p:sp>
              <p:nvSpPr>
                <p:cNvPr id="2137" name="Google Shape;2137;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38" name="Google Shape;2138;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39" name="Google Shape;2139;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nvGrpSpPr>
              <p:cNvPr id="2140" name="Google Shape;2140;p9"/>
              <p:cNvGrpSpPr/>
              <p:nvPr/>
            </p:nvGrpSpPr>
            <p:grpSpPr>
              <a:xfrm flipH="1" rot="10800000">
                <a:off x="6828946" y="1738995"/>
                <a:ext cx="373368" cy="173891"/>
                <a:chOff x="6878028" y="829343"/>
                <a:chExt cx="496500" cy="231300"/>
              </a:xfrm>
            </p:grpSpPr>
            <p:sp>
              <p:nvSpPr>
                <p:cNvPr id="2141" name="Google Shape;2141;p9"/>
                <p:cNvSpPr/>
                <p:nvPr/>
              </p:nvSpPr>
              <p:spPr>
                <a:xfrm>
                  <a:off x="6878028" y="829343"/>
                  <a:ext cx="496500" cy="2313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42" name="Google Shape;2142;p9"/>
                <p:cNvSpPr/>
                <p:nvPr/>
              </p:nvSpPr>
              <p:spPr>
                <a:xfrm>
                  <a:off x="6967900" y="829350"/>
                  <a:ext cx="316200" cy="231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43" name="Google Shape;2143;p9"/>
                <p:cNvSpPr/>
                <p:nvPr/>
              </p:nvSpPr>
              <p:spPr>
                <a:xfrm>
                  <a:off x="6959825" y="908925"/>
                  <a:ext cx="333300" cy="72000"/>
                </a:xfrm>
                <a:prstGeom prst="cube">
                  <a:avLst>
                    <a:gd fmla="val 100000" name="adj"/>
                  </a:avLst>
                </a:prstGeom>
                <a:solidFill>
                  <a:srgbClr val="000000"/>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grpSp>
      </p:grpSp>
      <p:grpSp>
        <p:nvGrpSpPr>
          <p:cNvPr id="2144" name="Google Shape;2144;p9"/>
          <p:cNvGrpSpPr/>
          <p:nvPr/>
        </p:nvGrpSpPr>
        <p:grpSpPr>
          <a:xfrm flipH="1" rot="5400000">
            <a:off x="8359789" y="1624271"/>
            <a:ext cx="1717468" cy="138047"/>
            <a:chOff x="385304" y="348651"/>
            <a:chExt cx="13747080" cy="1104959"/>
          </a:xfrm>
        </p:grpSpPr>
        <p:grpSp>
          <p:nvGrpSpPr>
            <p:cNvPr id="2145" name="Google Shape;2145;p9"/>
            <p:cNvGrpSpPr/>
            <p:nvPr/>
          </p:nvGrpSpPr>
          <p:grpSpPr>
            <a:xfrm>
              <a:off x="385304" y="348651"/>
              <a:ext cx="7398660" cy="1104959"/>
              <a:chOff x="323986" y="134934"/>
              <a:chExt cx="7398660" cy="1104959"/>
            </a:xfrm>
          </p:grpSpPr>
          <p:grpSp>
            <p:nvGrpSpPr>
              <p:cNvPr id="2146" name="Google Shape;2146;p9"/>
              <p:cNvGrpSpPr/>
              <p:nvPr/>
            </p:nvGrpSpPr>
            <p:grpSpPr>
              <a:xfrm>
                <a:off x="894661" y="700338"/>
                <a:ext cx="6827985" cy="539555"/>
                <a:chOff x="2701643" y="1771178"/>
                <a:chExt cx="9117352" cy="727163"/>
              </a:xfrm>
            </p:grpSpPr>
            <p:grpSp>
              <p:nvGrpSpPr>
                <p:cNvPr id="2147" name="Google Shape;2147;p9"/>
                <p:cNvGrpSpPr/>
                <p:nvPr/>
              </p:nvGrpSpPr>
              <p:grpSpPr>
                <a:xfrm>
                  <a:off x="2701643" y="1771178"/>
                  <a:ext cx="2061787" cy="727163"/>
                  <a:chOff x="2701643" y="1771178"/>
                  <a:chExt cx="2061787" cy="727163"/>
                </a:xfrm>
              </p:grpSpPr>
              <p:grpSp>
                <p:nvGrpSpPr>
                  <p:cNvPr id="2148" name="Google Shape;2148;p9"/>
                  <p:cNvGrpSpPr/>
                  <p:nvPr/>
                </p:nvGrpSpPr>
                <p:grpSpPr>
                  <a:xfrm flipH="1" rot="10800000">
                    <a:off x="2701643" y="1771178"/>
                    <a:ext cx="1651305" cy="347400"/>
                    <a:chOff x="6956327" y="-339995"/>
                    <a:chExt cx="1650975" cy="347400"/>
                  </a:xfrm>
                </p:grpSpPr>
                <p:sp>
                  <p:nvSpPr>
                    <p:cNvPr id="2149" name="Google Shape;2149;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50" name="Google Shape;2150;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51" name="Google Shape;2151;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152" name="Google Shape;2152;p9"/>
                  <p:cNvGrpSpPr/>
                  <p:nvPr/>
                </p:nvGrpSpPr>
                <p:grpSpPr>
                  <a:xfrm flipH="1" rot="10800000">
                    <a:off x="3101361" y="2144941"/>
                    <a:ext cx="1662069" cy="353400"/>
                    <a:chOff x="7355965" y="-719758"/>
                    <a:chExt cx="1661737" cy="353400"/>
                  </a:xfrm>
                </p:grpSpPr>
                <p:sp>
                  <p:nvSpPr>
                    <p:cNvPr id="2153" name="Google Shape;2153;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54" name="Google Shape;2154;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55" name="Google Shape;2155;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156" name="Google Shape;2156;p9"/>
                <p:cNvGrpSpPr/>
                <p:nvPr/>
              </p:nvGrpSpPr>
              <p:grpSpPr>
                <a:xfrm>
                  <a:off x="4113646" y="1771178"/>
                  <a:ext cx="2061787" cy="727163"/>
                  <a:chOff x="2701643" y="1771178"/>
                  <a:chExt cx="2061787" cy="727163"/>
                </a:xfrm>
              </p:grpSpPr>
              <p:grpSp>
                <p:nvGrpSpPr>
                  <p:cNvPr id="2157" name="Google Shape;2157;p9"/>
                  <p:cNvGrpSpPr/>
                  <p:nvPr/>
                </p:nvGrpSpPr>
                <p:grpSpPr>
                  <a:xfrm flipH="1" rot="10800000">
                    <a:off x="2701643" y="1771178"/>
                    <a:ext cx="1651305" cy="347400"/>
                    <a:chOff x="6956327" y="-339995"/>
                    <a:chExt cx="1650975" cy="347400"/>
                  </a:xfrm>
                </p:grpSpPr>
                <p:sp>
                  <p:nvSpPr>
                    <p:cNvPr id="2158" name="Google Shape;2158;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59" name="Google Shape;2159;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60" name="Google Shape;2160;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161" name="Google Shape;2161;p9"/>
                  <p:cNvGrpSpPr/>
                  <p:nvPr/>
                </p:nvGrpSpPr>
                <p:grpSpPr>
                  <a:xfrm flipH="1" rot="10800000">
                    <a:off x="3101361" y="2144941"/>
                    <a:ext cx="1662069" cy="353400"/>
                    <a:chOff x="7355965" y="-719758"/>
                    <a:chExt cx="1661737" cy="353400"/>
                  </a:xfrm>
                </p:grpSpPr>
                <p:sp>
                  <p:nvSpPr>
                    <p:cNvPr id="2162" name="Google Shape;2162;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63" name="Google Shape;2163;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64" name="Google Shape;2164;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165" name="Google Shape;2165;p9"/>
                <p:cNvGrpSpPr/>
                <p:nvPr/>
              </p:nvGrpSpPr>
              <p:grpSpPr>
                <a:xfrm>
                  <a:off x="5524615" y="1771178"/>
                  <a:ext cx="2061787" cy="727163"/>
                  <a:chOff x="2701643" y="1771178"/>
                  <a:chExt cx="2061787" cy="727163"/>
                </a:xfrm>
              </p:grpSpPr>
              <p:grpSp>
                <p:nvGrpSpPr>
                  <p:cNvPr id="2166" name="Google Shape;2166;p9"/>
                  <p:cNvGrpSpPr/>
                  <p:nvPr/>
                </p:nvGrpSpPr>
                <p:grpSpPr>
                  <a:xfrm flipH="1" rot="10800000">
                    <a:off x="2701643" y="1771178"/>
                    <a:ext cx="1651305" cy="347400"/>
                    <a:chOff x="6956327" y="-339995"/>
                    <a:chExt cx="1650975" cy="347400"/>
                  </a:xfrm>
                </p:grpSpPr>
                <p:sp>
                  <p:nvSpPr>
                    <p:cNvPr id="2167" name="Google Shape;2167;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68" name="Google Shape;2168;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69" name="Google Shape;2169;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170" name="Google Shape;2170;p9"/>
                  <p:cNvGrpSpPr/>
                  <p:nvPr/>
                </p:nvGrpSpPr>
                <p:grpSpPr>
                  <a:xfrm flipH="1" rot="10800000">
                    <a:off x="3101361" y="2144941"/>
                    <a:ext cx="1662069" cy="353400"/>
                    <a:chOff x="7355965" y="-719758"/>
                    <a:chExt cx="1661737" cy="353400"/>
                  </a:xfrm>
                </p:grpSpPr>
                <p:sp>
                  <p:nvSpPr>
                    <p:cNvPr id="2171" name="Google Shape;2171;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72" name="Google Shape;2172;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73" name="Google Shape;2173;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174" name="Google Shape;2174;p9"/>
                <p:cNvGrpSpPr/>
                <p:nvPr/>
              </p:nvGrpSpPr>
              <p:grpSpPr>
                <a:xfrm>
                  <a:off x="6936617" y="1771178"/>
                  <a:ext cx="2061787" cy="727163"/>
                  <a:chOff x="2701643" y="1771178"/>
                  <a:chExt cx="2061787" cy="727163"/>
                </a:xfrm>
              </p:grpSpPr>
              <p:grpSp>
                <p:nvGrpSpPr>
                  <p:cNvPr id="2175" name="Google Shape;2175;p9"/>
                  <p:cNvGrpSpPr/>
                  <p:nvPr/>
                </p:nvGrpSpPr>
                <p:grpSpPr>
                  <a:xfrm flipH="1" rot="10800000">
                    <a:off x="2701643" y="1771178"/>
                    <a:ext cx="1651305" cy="347400"/>
                    <a:chOff x="6956327" y="-339995"/>
                    <a:chExt cx="1650975" cy="347400"/>
                  </a:xfrm>
                </p:grpSpPr>
                <p:sp>
                  <p:nvSpPr>
                    <p:cNvPr id="2176" name="Google Shape;2176;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77" name="Google Shape;2177;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78" name="Google Shape;2178;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179" name="Google Shape;2179;p9"/>
                  <p:cNvGrpSpPr/>
                  <p:nvPr/>
                </p:nvGrpSpPr>
                <p:grpSpPr>
                  <a:xfrm flipH="1" rot="10800000">
                    <a:off x="3101361" y="2144941"/>
                    <a:ext cx="1662069" cy="353400"/>
                    <a:chOff x="7355965" y="-719758"/>
                    <a:chExt cx="1661737" cy="353400"/>
                  </a:xfrm>
                </p:grpSpPr>
                <p:sp>
                  <p:nvSpPr>
                    <p:cNvPr id="2180" name="Google Shape;2180;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81" name="Google Shape;2181;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82" name="Google Shape;2182;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183" name="Google Shape;2183;p9"/>
                <p:cNvGrpSpPr/>
                <p:nvPr/>
              </p:nvGrpSpPr>
              <p:grpSpPr>
                <a:xfrm>
                  <a:off x="8345206" y="1771178"/>
                  <a:ext cx="2061787" cy="727163"/>
                  <a:chOff x="2701643" y="1771178"/>
                  <a:chExt cx="2061787" cy="727163"/>
                </a:xfrm>
              </p:grpSpPr>
              <p:grpSp>
                <p:nvGrpSpPr>
                  <p:cNvPr id="2184" name="Google Shape;2184;p9"/>
                  <p:cNvGrpSpPr/>
                  <p:nvPr/>
                </p:nvGrpSpPr>
                <p:grpSpPr>
                  <a:xfrm flipH="1" rot="10800000">
                    <a:off x="2701643" y="1771178"/>
                    <a:ext cx="1651305" cy="347400"/>
                    <a:chOff x="6956327" y="-339995"/>
                    <a:chExt cx="1650975" cy="347400"/>
                  </a:xfrm>
                </p:grpSpPr>
                <p:sp>
                  <p:nvSpPr>
                    <p:cNvPr id="2185" name="Google Shape;2185;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86" name="Google Shape;2186;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87" name="Google Shape;2187;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188" name="Google Shape;2188;p9"/>
                  <p:cNvGrpSpPr/>
                  <p:nvPr/>
                </p:nvGrpSpPr>
                <p:grpSpPr>
                  <a:xfrm flipH="1" rot="10800000">
                    <a:off x="3101361" y="2144941"/>
                    <a:ext cx="1662069" cy="353400"/>
                    <a:chOff x="7355965" y="-719758"/>
                    <a:chExt cx="1661737" cy="353400"/>
                  </a:xfrm>
                </p:grpSpPr>
                <p:sp>
                  <p:nvSpPr>
                    <p:cNvPr id="2189" name="Google Shape;2189;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90" name="Google Shape;2190;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91" name="Google Shape;2191;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192" name="Google Shape;2192;p9"/>
                <p:cNvGrpSpPr/>
                <p:nvPr/>
              </p:nvGrpSpPr>
              <p:grpSpPr>
                <a:xfrm>
                  <a:off x="9757208" y="1771178"/>
                  <a:ext cx="2061787" cy="727163"/>
                  <a:chOff x="2701643" y="1771178"/>
                  <a:chExt cx="2061787" cy="727163"/>
                </a:xfrm>
              </p:grpSpPr>
              <p:grpSp>
                <p:nvGrpSpPr>
                  <p:cNvPr id="2193" name="Google Shape;2193;p9"/>
                  <p:cNvGrpSpPr/>
                  <p:nvPr/>
                </p:nvGrpSpPr>
                <p:grpSpPr>
                  <a:xfrm flipH="1" rot="10800000">
                    <a:off x="2701643" y="1771178"/>
                    <a:ext cx="1651305" cy="347400"/>
                    <a:chOff x="6956327" y="-339995"/>
                    <a:chExt cx="1650975" cy="347400"/>
                  </a:xfrm>
                </p:grpSpPr>
                <p:sp>
                  <p:nvSpPr>
                    <p:cNvPr id="2194" name="Google Shape;2194;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95" name="Google Shape;2195;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96" name="Google Shape;2196;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197" name="Google Shape;2197;p9"/>
                  <p:cNvGrpSpPr/>
                  <p:nvPr/>
                </p:nvGrpSpPr>
                <p:grpSpPr>
                  <a:xfrm flipH="1" rot="10800000">
                    <a:off x="3101361" y="2144941"/>
                    <a:ext cx="1662069" cy="353400"/>
                    <a:chOff x="7355965" y="-719758"/>
                    <a:chExt cx="1661737" cy="353400"/>
                  </a:xfrm>
                </p:grpSpPr>
                <p:sp>
                  <p:nvSpPr>
                    <p:cNvPr id="2198" name="Google Shape;2198;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99" name="Google Shape;2199;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00" name="Google Shape;2200;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nvGrpSpPr>
              <p:cNvPr id="2201" name="Google Shape;2201;p9"/>
              <p:cNvGrpSpPr/>
              <p:nvPr/>
            </p:nvGrpSpPr>
            <p:grpSpPr>
              <a:xfrm>
                <a:off x="323986" y="134934"/>
                <a:ext cx="6837434" cy="539555"/>
                <a:chOff x="323986" y="134934"/>
                <a:chExt cx="6837434" cy="539555"/>
              </a:xfrm>
            </p:grpSpPr>
            <p:grpSp>
              <p:nvGrpSpPr>
                <p:cNvPr id="2202" name="Google Shape;2202;p9"/>
                <p:cNvGrpSpPr/>
                <p:nvPr/>
              </p:nvGrpSpPr>
              <p:grpSpPr>
                <a:xfrm>
                  <a:off x="1381459" y="134934"/>
                  <a:ext cx="1544072" cy="539555"/>
                  <a:chOff x="2701643" y="1771178"/>
                  <a:chExt cx="2061787" cy="727163"/>
                </a:xfrm>
              </p:grpSpPr>
              <p:grpSp>
                <p:nvGrpSpPr>
                  <p:cNvPr id="2203" name="Google Shape;2203;p9"/>
                  <p:cNvGrpSpPr/>
                  <p:nvPr/>
                </p:nvGrpSpPr>
                <p:grpSpPr>
                  <a:xfrm flipH="1" rot="10800000">
                    <a:off x="2701643" y="1771178"/>
                    <a:ext cx="1651305" cy="347400"/>
                    <a:chOff x="6956327" y="-339995"/>
                    <a:chExt cx="1650975" cy="347400"/>
                  </a:xfrm>
                </p:grpSpPr>
                <p:sp>
                  <p:nvSpPr>
                    <p:cNvPr id="2204" name="Google Shape;2204;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05" name="Google Shape;2205;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06" name="Google Shape;2206;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207" name="Google Shape;2207;p9"/>
                  <p:cNvGrpSpPr/>
                  <p:nvPr/>
                </p:nvGrpSpPr>
                <p:grpSpPr>
                  <a:xfrm flipH="1" rot="10800000">
                    <a:off x="3101361" y="2144941"/>
                    <a:ext cx="1662069" cy="353400"/>
                    <a:chOff x="7355965" y="-719758"/>
                    <a:chExt cx="1661737" cy="353400"/>
                  </a:xfrm>
                </p:grpSpPr>
                <p:sp>
                  <p:nvSpPr>
                    <p:cNvPr id="2208" name="Google Shape;2208;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09" name="Google Shape;2209;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10" name="Google Shape;2210;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211" name="Google Shape;2211;p9"/>
                <p:cNvGrpSpPr/>
                <p:nvPr/>
              </p:nvGrpSpPr>
              <p:grpSpPr>
                <a:xfrm>
                  <a:off x="2438159" y="134934"/>
                  <a:ext cx="1544072" cy="539555"/>
                  <a:chOff x="2701643" y="1771178"/>
                  <a:chExt cx="2061787" cy="727163"/>
                </a:xfrm>
              </p:grpSpPr>
              <p:grpSp>
                <p:nvGrpSpPr>
                  <p:cNvPr id="2212" name="Google Shape;2212;p9"/>
                  <p:cNvGrpSpPr/>
                  <p:nvPr/>
                </p:nvGrpSpPr>
                <p:grpSpPr>
                  <a:xfrm flipH="1" rot="10800000">
                    <a:off x="2701643" y="1771178"/>
                    <a:ext cx="1651305" cy="347400"/>
                    <a:chOff x="6956327" y="-339995"/>
                    <a:chExt cx="1650975" cy="347400"/>
                  </a:xfrm>
                </p:grpSpPr>
                <p:sp>
                  <p:nvSpPr>
                    <p:cNvPr id="2213" name="Google Shape;2213;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14" name="Google Shape;2214;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15" name="Google Shape;2215;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216" name="Google Shape;2216;p9"/>
                  <p:cNvGrpSpPr/>
                  <p:nvPr/>
                </p:nvGrpSpPr>
                <p:grpSpPr>
                  <a:xfrm flipH="1" rot="10800000">
                    <a:off x="3101361" y="2144941"/>
                    <a:ext cx="1662069" cy="353400"/>
                    <a:chOff x="7355965" y="-719758"/>
                    <a:chExt cx="1661737" cy="353400"/>
                  </a:xfrm>
                </p:grpSpPr>
                <p:sp>
                  <p:nvSpPr>
                    <p:cNvPr id="2217" name="Google Shape;2217;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18" name="Google Shape;2218;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19" name="Google Shape;2219;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220" name="Google Shape;2220;p9"/>
                <p:cNvGrpSpPr/>
                <p:nvPr/>
              </p:nvGrpSpPr>
              <p:grpSpPr>
                <a:xfrm>
                  <a:off x="3495632" y="134934"/>
                  <a:ext cx="1544072" cy="539555"/>
                  <a:chOff x="2701643" y="1771178"/>
                  <a:chExt cx="2061787" cy="727163"/>
                </a:xfrm>
              </p:grpSpPr>
              <p:grpSp>
                <p:nvGrpSpPr>
                  <p:cNvPr id="2221" name="Google Shape;2221;p9"/>
                  <p:cNvGrpSpPr/>
                  <p:nvPr/>
                </p:nvGrpSpPr>
                <p:grpSpPr>
                  <a:xfrm flipH="1" rot="10800000">
                    <a:off x="2701643" y="1771178"/>
                    <a:ext cx="1651305" cy="347400"/>
                    <a:chOff x="6956327" y="-339995"/>
                    <a:chExt cx="1650975" cy="347400"/>
                  </a:xfrm>
                </p:grpSpPr>
                <p:sp>
                  <p:nvSpPr>
                    <p:cNvPr id="2222" name="Google Shape;2222;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23" name="Google Shape;2223;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24" name="Google Shape;2224;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225" name="Google Shape;2225;p9"/>
                  <p:cNvGrpSpPr/>
                  <p:nvPr/>
                </p:nvGrpSpPr>
                <p:grpSpPr>
                  <a:xfrm flipH="1" rot="10800000">
                    <a:off x="3101361" y="2144941"/>
                    <a:ext cx="1662069" cy="353400"/>
                    <a:chOff x="7355965" y="-719758"/>
                    <a:chExt cx="1661737" cy="353400"/>
                  </a:xfrm>
                </p:grpSpPr>
                <p:sp>
                  <p:nvSpPr>
                    <p:cNvPr id="2226" name="Google Shape;2226;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27" name="Google Shape;2227;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28" name="Google Shape;2228;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229" name="Google Shape;2229;p9"/>
                <p:cNvGrpSpPr/>
                <p:nvPr/>
              </p:nvGrpSpPr>
              <p:grpSpPr>
                <a:xfrm>
                  <a:off x="4550548" y="134934"/>
                  <a:ext cx="1544072" cy="539555"/>
                  <a:chOff x="2701643" y="1771178"/>
                  <a:chExt cx="2061787" cy="727163"/>
                </a:xfrm>
              </p:grpSpPr>
              <p:grpSp>
                <p:nvGrpSpPr>
                  <p:cNvPr id="2230" name="Google Shape;2230;p9"/>
                  <p:cNvGrpSpPr/>
                  <p:nvPr/>
                </p:nvGrpSpPr>
                <p:grpSpPr>
                  <a:xfrm flipH="1" rot="10800000">
                    <a:off x="2701643" y="1771178"/>
                    <a:ext cx="1651305" cy="347400"/>
                    <a:chOff x="6956327" y="-339995"/>
                    <a:chExt cx="1650975" cy="347400"/>
                  </a:xfrm>
                </p:grpSpPr>
                <p:sp>
                  <p:nvSpPr>
                    <p:cNvPr id="2231" name="Google Shape;2231;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32" name="Google Shape;2232;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33" name="Google Shape;2233;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234" name="Google Shape;2234;p9"/>
                  <p:cNvGrpSpPr/>
                  <p:nvPr/>
                </p:nvGrpSpPr>
                <p:grpSpPr>
                  <a:xfrm flipH="1" rot="10800000">
                    <a:off x="3101361" y="2144941"/>
                    <a:ext cx="1662069" cy="353400"/>
                    <a:chOff x="7355965" y="-719758"/>
                    <a:chExt cx="1661737" cy="353400"/>
                  </a:xfrm>
                </p:grpSpPr>
                <p:sp>
                  <p:nvSpPr>
                    <p:cNvPr id="2235" name="Google Shape;2235;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36" name="Google Shape;2236;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37" name="Google Shape;2237;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238" name="Google Shape;2238;p9"/>
                <p:cNvGrpSpPr/>
                <p:nvPr/>
              </p:nvGrpSpPr>
              <p:grpSpPr>
                <a:xfrm>
                  <a:off x="323986" y="134934"/>
                  <a:ext cx="1544072" cy="539555"/>
                  <a:chOff x="2701643" y="1771178"/>
                  <a:chExt cx="2061787" cy="727163"/>
                </a:xfrm>
              </p:grpSpPr>
              <p:grpSp>
                <p:nvGrpSpPr>
                  <p:cNvPr id="2239" name="Google Shape;2239;p9"/>
                  <p:cNvGrpSpPr/>
                  <p:nvPr/>
                </p:nvGrpSpPr>
                <p:grpSpPr>
                  <a:xfrm flipH="1" rot="10800000">
                    <a:off x="2701643" y="1771178"/>
                    <a:ext cx="1651305" cy="347400"/>
                    <a:chOff x="6956327" y="-339995"/>
                    <a:chExt cx="1650975" cy="347400"/>
                  </a:xfrm>
                </p:grpSpPr>
                <p:sp>
                  <p:nvSpPr>
                    <p:cNvPr id="2240" name="Google Shape;2240;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41" name="Google Shape;2241;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42" name="Google Shape;2242;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243" name="Google Shape;2243;p9"/>
                  <p:cNvGrpSpPr/>
                  <p:nvPr/>
                </p:nvGrpSpPr>
                <p:grpSpPr>
                  <a:xfrm flipH="1" rot="10800000">
                    <a:off x="3101361" y="2144941"/>
                    <a:ext cx="1662069" cy="353400"/>
                    <a:chOff x="7355965" y="-719758"/>
                    <a:chExt cx="1661737" cy="353400"/>
                  </a:xfrm>
                </p:grpSpPr>
                <p:sp>
                  <p:nvSpPr>
                    <p:cNvPr id="2244" name="Google Shape;2244;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45" name="Google Shape;2245;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46" name="Google Shape;2246;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247" name="Google Shape;2247;p9"/>
                <p:cNvGrpSpPr/>
                <p:nvPr/>
              </p:nvGrpSpPr>
              <p:grpSpPr>
                <a:xfrm>
                  <a:off x="5617348" y="134934"/>
                  <a:ext cx="1544072" cy="539555"/>
                  <a:chOff x="2701643" y="1771178"/>
                  <a:chExt cx="2061787" cy="727163"/>
                </a:xfrm>
              </p:grpSpPr>
              <p:grpSp>
                <p:nvGrpSpPr>
                  <p:cNvPr id="2248" name="Google Shape;2248;p9"/>
                  <p:cNvGrpSpPr/>
                  <p:nvPr/>
                </p:nvGrpSpPr>
                <p:grpSpPr>
                  <a:xfrm flipH="1" rot="10800000">
                    <a:off x="2701643" y="1771178"/>
                    <a:ext cx="1651305" cy="347400"/>
                    <a:chOff x="6956327" y="-339995"/>
                    <a:chExt cx="1650975" cy="347400"/>
                  </a:xfrm>
                </p:grpSpPr>
                <p:sp>
                  <p:nvSpPr>
                    <p:cNvPr id="2249" name="Google Shape;2249;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50" name="Google Shape;2250;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51" name="Google Shape;2251;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252" name="Google Shape;2252;p9"/>
                  <p:cNvGrpSpPr/>
                  <p:nvPr/>
                </p:nvGrpSpPr>
                <p:grpSpPr>
                  <a:xfrm flipH="1" rot="10800000">
                    <a:off x="3101361" y="2144941"/>
                    <a:ext cx="1662069" cy="353400"/>
                    <a:chOff x="7355965" y="-719758"/>
                    <a:chExt cx="1661737" cy="353400"/>
                  </a:xfrm>
                </p:grpSpPr>
                <p:sp>
                  <p:nvSpPr>
                    <p:cNvPr id="2253" name="Google Shape;2253;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54" name="Google Shape;2254;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55" name="Google Shape;2255;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grpSp>
          <p:nvGrpSpPr>
            <p:cNvPr id="2256" name="Google Shape;2256;p9"/>
            <p:cNvGrpSpPr/>
            <p:nvPr/>
          </p:nvGrpSpPr>
          <p:grpSpPr>
            <a:xfrm>
              <a:off x="6733724" y="348651"/>
              <a:ext cx="7398660" cy="1104959"/>
              <a:chOff x="323986" y="134934"/>
              <a:chExt cx="7398660" cy="1104959"/>
            </a:xfrm>
          </p:grpSpPr>
          <p:grpSp>
            <p:nvGrpSpPr>
              <p:cNvPr id="2257" name="Google Shape;2257;p9"/>
              <p:cNvGrpSpPr/>
              <p:nvPr/>
            </p:nvGrpSpPr>
            <p:grpSpPr>
              <a:xfrm>
                <a:off x="894661" y="700338"/>
                <a:ext cx="6827985" cy="539555"/>
                <a:chOff x="2701643" y="1771178"/>
                <a:chExt cx="9117352" cy="727163"/>
              </a:xfrm>
            </p:grpSpPr>
            <p:grpSp>
              <p:nvGrpSpPr>
                <p:cNvPr id="2258" name="Google Shape;2258;p9"/>
                <p:cNvGrpSpPr/>
                <p:nvPr/>
              </p:nvGrpSpPr>
              <p:grpSpPr>
                <a:xfrm>
                  <a:off x="2701643" y="1771178"/>
                  <a:ext cx="2061787" cy="727163"/>
                  <a:chOff x="2701643" y="1771178"/>
                  <a:chExt cx="2061787" cy="727163"/>
                </a:xfrm>
              </p:grpSpPr>
              <p:grpSp>
                <p:nvGrpSpPr>
                  <p:cNvPr id="2259" name="Google Shape;2259;p9"/>
                  <p:cNvGrpSpPr/>
                  <p:nvPr/>
                </p:nvGrpSpPr>
                <p:grpSpPr>
                  <a:xfrm flipH="1" rot="10800000">
                    <a:off x="2701643" y="1771178"/>
                    <a:ext cx="1651305" cy="347400"/>
                    <a:chOff x="6956327" y="-339995"/>
                    <a:chExt cx="1650975" cy="347400"/>
                  </a:xfrm>
                </p:grpSpPr>
                <p:sp>
                  <p:nvSpPr>
                    <p:cNvPr id="2260" name="Google Shape;2260;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61" name="Google Shape;2261;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62" name="Google Shape;2262;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263" name="Google Shape;2263;p9"/>
                  <p:cNvGrpSpPr/>
                  <p:nvPr/>
                </p:nvGrpSpPr>
                <p:grpSpPr>
                  <a:xfrm flipH="1" rot="10800000">
                    <a:off x="3101361" y="2144941"/>
                    <a:ext cx="1662069" cy="353400"/>
                    <a:chOff x="7355965" y="-719758"/>
                    <a:chExt cx="1661737" cy="353400"/>
                  </a:xfrm>
                </p:grpSpPr>
                <p:sp>
                  <p:nvSpPr>
                    <p:cNvPr id="2264" name="Google Shape;2264;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65" name="Google Shape;2265;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66" name="Google Shape;2266;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267" name="Google Shape;2267;p9"/>
                <p:cNvGrpSpPr/>
                <p:nvPr/>
              </p:nvGrpSpPr>
              <p:grpSpPr>
                <a:xfrm>
                  <a:off x="4113646" y="1771178"/>
                  <a:ext cx="2061787" cy="727163"/>
                  <a:chOff x="2701643" y="1771178"/>
                  <a:chExt cx="2061787" cy="727163"/>
                </a:xfrm>
              </p:grpSpPr>
              <p:grpSp>
                <p:nvGrpSpPr>
                  <p:cNvPr id="2268" name="Google Shape;2268;p9"/>
                  <p:cNvGrpSpPr/>
                  <p:nvPr/>
                </p:nvGrpSpPr>
                <p:grpSpPr>
                  <a:xfrm flipH="1" rot="10800000">
                    <a:off x="2701643" y="1771178"/>
                    <a:ext cx="1651305" cy="347400"/>
                    <a:chOff x="6956327" y="-339995"/>
                    <a:chExt cx="1650975" cy="347400"/>
                  </a:xfrm>
                </p:grpSpPr>
                <p:sp>
                  <p:nvSpPr>
                    <p:cNvPr id="2269" name="Google Shape;2269;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70" name="Google Shape;2270;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71" name="Google Shape;2271;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272" name="Google Shape;2272;p9"/>
                  <p:cNvGrpSpPr/>
                  <p:nvPr/>
                </p:nvGrpSpPr>
                <p:grpSpPr>
                  <a:xfrm flipH="1" rot="10800000">
                    <a:off x="3101361" y="2144941"/>
                    <a:ext cx="1662069" cy="353400"/>
                    <a:chOff x="7355965" y="-719758"/>
                    <a:chExt cx="1661737" cy="353400"/>
                  </a:xfrm>
                </p:grpSpPr>
                <p:sp>
                  <p:nvSpPr>
                    <p:cNvPr id="2273" name="Google Shape;2273;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74" name="Google Shape;2274;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75" name="Google Shape;2275;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276" name="Google Shape;2276;p9"/>
                <p:cNvGrpSpPr/>
                <p:nvPr/>
              </p:nvGrpSpPr>
              <p:grpSpPr>
                <a:xfrm>
                  <a:off x="5524615" y="1771178"/>
                  <a:ext cx="2061787" cy="727163"/>
                  <a:chOff x="2701643" y="1771178"/>
                  <a:chExt cx="2061787" cy="727163"/>
                </a:xfrm>
              </p:grpSpPr>
              <p:grpSp>
                <p:nvGrpSpPr>
                  <p:cNvPr id="2277" name="Google Shape;2277;p9"/>
                  <p:cNvGrpSpPr/>
                  <p:nvPr/>
                </p:nvGrpSpPr>
                <p:grpSpPr>
                  <a:xfrm flipH="1" rot="10800000">
                    <a:off x="2701643" y="1771178"/>
                    <a:ext cx="1651305" cy="347400"/>
                    <a:chOff x="6956327" y="-339995"/>
                    <a:chExt cx="1650975" cy="347400"/>
                  </a:xfrm>
                </p:grpSpPr>
                <p:sp>
                  <p:nvSpPr>
                    <p:cNvPr id="2278" name="Google Shape;2278;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79" name="Google Shape;2279;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80" name="Google Shape;2280;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281" name="Google Shape;2281;p9"/>
                  <p:cNvGrpSpPr/>
                  <p:nvPr/>
                </p:nvGrpSpPr>
                <p:grpSpPr>
                  <a:xfrm flipH="1" rot="10800000">
                    <a:off x="3101361" y="2144941"/>
                    <a:ext cx="1662069" cy="353400"/>
                    <a:chOff x="7355965" y="-719758"/>
                    <a:chExt cx="1661737" cy="353400"/>
                  </a:xfrm>
                </p:grpSpPr>
                <p:sp>
                  <p:nvSpPr>
                    <p:cNvPr id="2282" name="Google Shape;2282;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83" name="Google Shape;2283;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84" name="Google Shape;2284;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285" name="Google Shape;2285;p9"/>
                <p:cNvGrpSpPr/>
                <p:nvPr/>
              </p:nvGrpSpPr>
              <p:grpSpPr>
                <a:xfrm>
                  <a:off x="6936617" y="1771178"/>
                  <a:ext cx="2061787" cy="727163"/>
                  <a:chOff x="2701643" y="1771178"/>
                  <a:chExt cx="2061787" cy="727163"/>
                </a:xfrm>
              </p:grpSpPr>
              <p:grpSp>
                <p:nvGrpSpPr>
                  <p:cNvPr id="2286" name="Google Shape;2286;p9"/>
                  <p:cNvGrpSpPr/>
                  <p:nvPr/>
                </p:nvGrpSpPr>
                <p:grpSpPr>
                  <a:xfrm flipH="1" rot="10800000">
                    <a:off x="2701643" y="1771178"/>
                    <a:ext cx="1651305" cy="347400"/>
                    <a:chOff x="6956327" y="-339995"/>
                    <a:chExt cx="1650975" cy="347400"/>
                  </a:xfrm>
                </p:grpSpPr>
                <p:sp>
                  <p:nvSpPr>
                    <p:cNvPr id="2287" name="Google Shape;2287;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88" name="Google Shape;2288;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89" name="Google Shape;2289;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290" name="Google Shape;2290;p9"/>
                  <p:cNvGrpSpPr/>
                  <p:nvPr/>
                </p:nvGrpSpPr>
                <p:grpSpPr>
                  <a:xfrm flipH="1" rot="10800000">
                    <a:off x="3101361" y="2144941"/>
                    <a:ext cx="1662069" cy="353400"/>
                    <a:chOff x="7355965" y="-719758"/>
                    <a:chExt cx="1661737" cy="353400"/>
                  </a:xfrm>
                </p:grpSpPr>
                <p:sp>
                  <p:nvSpPr>
                    <p:cNvPr id="2291" name="Google Shape;2291;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92" name="Google Shape;2292;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93" name="Google Shape;2293;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294" name="Google Shape;2294;p9"/>
                <p:cNvGrpSpPr/>
                <p:nvPr/>
              </p:nvGrpSpPr>
              <p:grpSpPr>
                <a:xfrm>
                  <a:off x="8345206" y="1771178"/>
                  <a:ext cx="2061787" cy="727163"/>
                  <a:chOff x="2701643" y="1771178"/>
                  <a:chExt cx="2061787" cy="727163"/>
                </a:xfrm>
              </p:grpSpPr>
              <p:grpSp>
                <p:nvGrpSpPr>
                  <p:cNvPr id="2295" name="Google Shape;2295;p9"/>
                  <p:cNvGrpSpPr/>
                  <p:nvPr/>
                </p:nvGrpSpPr>
                <p:grpSpPr>
                  <a:xfrm flipH="1" rot="10800000">
                    <a:off x="2701643" y="1771178"/>
                    <a:ext cx="1651305" cy="347400"/>
                    <a:chOff x="6956327" y="-339995"/>
                    <a:chExt cx="1650975" cy="347400"/>
                  </a:xfrm>
                </p:grpSpPr>
                <p:sp>
                  <p:nvSpPr>
                    <p:cNvPr id="2296" name="Google Shape;2296;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97" name="Google Shape;2297;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98" name="Google Shape;2298;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299" name="Google Shape;2299;p9"/>
                  <p:cNvGrpSpPr/>
                  <p:nvPr/>
                </p:nvGrpSpPr>
                <p:grpSpPr>
                  <a:xfrm flipH="1" rot="10800000">
                    <a:off x="3101361" y="2144941"/>
                    <a:ext cx="1662069" cy="353400"/>
                    <a:chOff x="7355965" y="-719758"/>
                    <a:chExt cx="1661737" cy="353400"/>
                  </a:xfrm>
                </p:grpSpPr>
                <p:sp>
                  <p:nvSpPr>
                    <p:cNvPr id="2300" name="Google Shape;2300;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01" name="Google Shape;2301;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02" name="Google Shape;2302;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303" name="Google Shape;2303;p9"/>
                <p:cNvGrpSpPr/>
                <p:nvPr/>
              </p:nvGrpSpPr>
              <p:grpSpPr>
                <a:xfrm>
                  <a:off x="9757208" y="1771178"/>
                  <a:ext cx="2061787" cy="727163"/>
                  <a:chOff x="2701643" y="1771178"/>
                  <a:chExt cx="2061787" cy="727163"/>
                </a:xfrm>
              </p:grpSpPr>
              <p:grpSp>
                <p:nvGrpSpPr>
                  <p:cNvPr id="2304" name="Google Shape;2304;p9"/>
                  <p:cNvGrpSpPr/>
                  <p:nvPr/>
                </p:nvGrpSpPr>
                <p:grpSpPr>
                  <a:xfrm flipH="1" rot="10800000">
                    <a:off x="2701643" y="1771178"/>
                    <a:ext cx="1651305" cy="347400"/>
                    <a:chOff x="6956327" y="-339995"/>
                    <a:chExt cx="1650975" cy="347400"/>
                  </a:xfrm>
                </p:grpSpPr>
                <p:sp>
                  <p:nvSpPr>
                    <p:cNvPr id="2305" name="Google Shape;2305;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06" name="Google Shape;2306;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07" name="Google Shape;2307;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308" name="Google Shape;2308;p9"/>
                  <p:cNvGrpSpPr/>
                  <p:nvPr/>
                </p:nvGrpSpPr>
                <p:grpSpPr>
                  <a:xfrm flipH="1" rot="10800000">
                    <a:off x="3101361" y="2144941"/>
                    <a:ext cx="1662069" cy="353400"/>
                    <a:chOff x="7355965" y="-719758"/>
                    <a:chExt cx="1661737" cy="353400"/>
                  </a:xfrm>
                </p:grpSpPr>
                <p:sp>
                  <p:nvSpPr>
                    <p:cNvPr id="2309" name="Google Shape;2309;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10" name="Google Shape;2310;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11" name="Google Shape;2311;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nvGrpSpPr>
              <p:cNvPr id="2312" name="Google Shape;2312;p9"/>
              <p:cNvGrpSpPr/>
              <p:nvPr/>
            </p:nvGrpSpPr>
            <p:grpSpPr>
              <a:xfrm>
                <a:off x="323986" y="134934"/>
                <a:ext cx="6837434" cy="539555"/>
                <a:chOff x="323986" y="134934"/>
                <a:chExt cx="6837434" cy="539555"/>
              </a:xfrm>
            </p:grpSpPr>
            <p:grpSp>
              <p:nvGrpSpPr>
                <p:cNvPr id="2313" name="Google Shape;2313;p9"/>
                <p:cNvGrpSpPr/>
                <p:nvPr/>
              </p:nvGrpSpPr>
              <p:grpSpPr>
                <a:xfrm>
                  <a:off x="1381459" y="134934"/>
                  <a:ext cx="1544072" cy="539555"/>
                  <a:chOff x="2701643" y="1771178"/>
                  <a:chExt cx="2061787" cy="727163"/>
                </a:xfrm>
              </p:grpSpPr>
              <p:grpSp>
                <p:nvGrpSpPr>
                  <p:cNvPr id="2314" name="Google Shape;2314;p9"/>
                  <p:cNvGrpSpPr/>
                  <p:nvPr/>
                </p:nvGrpSpPr>
                <p:grpSpPr>
                  <a:xfrm flipH="1" rot="10800000">
                    <a:off x="2701643" y="1771178"/>
                    <a:ext cx="1651305" cy="347400"/>
                    <a:chOff x="6956327" y="-339995"/>
                    <a:chExt cx="1650975" cy="347400"/>
                  </a:xfrm>
                </p:grpSpPr>
                <p:sp>
                  <p:nvSpPr>
                    <p:cNvPr id="2315" name="Google Shape;2315;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16" name="Google Shape;2316;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17" name="Google Shape;2317;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318" name="Google Shape;2318;p9"/>
                  <p:cNvGrpSpPr/>
                  <p:nvPr/>
                </p:nvGrpSpPr>
                <p:grpSpPr>
                  <a:xfrm flipH="1" rot="10800000">
                    <a:off x="3101361" y="2144941"/>
                    <a:ext cx="1662069" cy="353400"/>
                    <a:chOff x="7355965" y="-719758"/>
                    <a:chExt cx="1661737" cy="353400"/>
                  </a:xfrm>
                </p:grpSpPr>
                <p:sp>
                  <p:nvSpPr>
                    <p:cNvPr id="2319" name="Google Shape;2319;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20" name="Google Shape;2320;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21" name="Google Shape;2321;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322" name="Google Shape;2322;p9"/>
                <p:cNvGrpSpPr/>
                <p:nvPr/>
              </p:nvGrpSpPr>
              <p:grpSpPr>
                <a:xfrm>
                  <a:off x="2438159" y="134934"/>
                  <a:ext cx="1544072" cy="539555"/>
                  <a:chOff x="2701643" y="1771178"/>
                  <a:chExt cx="2061787" cy="727163"/>
                </a:xfrm>
              </p:grpSpPr>
              <p:grpSp>
                <p:nvGrpSpPr>
                  <p:cNvPr id="2323" name="Google Shape;2323;p9"/>
                  <p:cNvGrpSpPr/>
                  <p:nvPr/>
                </p:nvGrpSpPr>
                <p:grpSpPr>
                  <a:xfrm flipH="1" rot="10800000">
                    <a:off x="2701643" y="1771178"/>
                    <a:ext cx="1651305" cy="347400"/>
                    <a:chOff x="6956327" y="-339995"/>
                    <a:chExt cx="1650975" cy="347400"/>
                  </a:xfrm>
                </p:grpSpPr>
                <p:sp>
                  <p:nvSpPr>
                    <p:cNvPr id="2324" name="Google Shape;2324;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25" name="Google Shape;2325;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26" name="Google Shape;2326;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327" name="Google Shape;2327;p9"/>
                  <p:cNvGrpSpPr/>
                  <p:nvPr/>
                </p:nvGrpSpPr>
                <p:grpSpPr>
                  <a:xfrm flipH="1" rot="10800000">
                    <a:off x="3101361" y="2144941"/>
                    <a:ext cx="1662069" cy="353400"/>
                    <a:chOff x="7355965" y="-719758"/>
                    <a:chExt cx="1661737" cy="353400"/>
                  </a:xfrm>
                </p:grpSpPr>
                <p:sp>
                  <p:nvSpPr>
                    <p:cNvPr id="2328" name="Google Shape;2328;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29" name="Google Shape;2329;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30" name="Google Shape;2330;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331" name="Google Shape;2331;p9"/>
                <p:cNvGrpSpPr/>
                <p:nvPr/>
              </p:nvGrpSpPr>
              <p:grpSpPr>
                <a:xfrm>
                  <a:off x="3495632" y="134934"/>
                  <a:ext cx="1544072" cy="539555"/>
                  <a:chOff x="2701643" y="1771178"/>
                  <a:chExt cx="2061787" cy="727163"/>
                </a:xfrm>
              </p:grpSpPr>
              <p:grpSp>
                <p:nvGrpSpPr>
                  <p:cNvPr id="2332" name="Google Shape;2332;p9"/>
                  <p:cNvGrpSpPr/>
                  <p:nvPr/>
                </p:nvGrpSpPr>
                <p:grpSpPr>
                  <a:xfrm flipH="1" rot="10800000">
                    <a:off x="2701643" y="1771178"/>
                    <a:ext cx="1651305" cy="347400"/>
                    <a:chOff x="6956327" y="-339995"/>
                    <a:chExt cx="1650975" cy="347400"/>
                  </a:xfrm>
                </p:grpSpPr>
                <p:sp>
                  <p:nvSpPr>
                    <p:cNvPr id="2333" name="Google Shape;2333;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34" name="Google Shape;2334;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35" name="Google Shape;2335;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336" name="Google Shape;2336;p9"/>
                  <p:cNvGrpSpPr/>
                  <p:nvPr/>
                </p:nvGrpSpPr>
                <p:grpSpPr>
                  <a:xfrm flipH="1" rot="10800000">
                    <a:off x="3101361" y="2144941"/>
                    <a:ext cx="1662069" cy="353400"/>
                    <a:chOff x="7355965" y="-719758"/>
                    <a:chExt cx="1661737" cy="353400"/>
                  </a:xfrm>
                </p:grpSpPr>
                <p:sp>
                  <p:nvSpPr>
                    <p:cNvPr id="2337" name="Google Shape;2337;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38" name="Google Shape;2338;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39" name="Google Shape;2339;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340" name="Google Shape;2340;p9"/>
                <p:cNvGrpSpPr/>
                <p:nvPr/>
              </p:nvGrpSpPr>
              <p:grpSpPr>
                <a:xfrm>
                  <a:off x="4550548" y="134934"/>
                  <a:ext cx="1544072" cy="539555"/>
                  <a:chOff x="2701643" y="1771178"/>
                  <a:chExt cx="2061787" cy="727163"/>
                </a:xfrm>
              </p:grpSpPr>
              <p:grpSp>
                <p:nvGrpSpPr>
                  <p:cNvPr id="2341" name="Google Shape;2341;p9"/>
                  <p:cNvGrpSpPr/>
                  <p:nvPr/>
                </p:nvGrpSpPr>
                <p:grpSpPr>
                  <a:xfrm flipH="1" rot="10800000">
                    <a:off x="2701643" y="1771178"/>
                    <a:ext cx="1651305" cy="347400"/>
                    <a:chOff x="6956327" y="-339995"/>
                    <a:chExt cx="1650975" cy="347400"/>
                  </a:xfrm>
                </p:grpSpPr>
                <p:sp>
                  <p:nvSpPr>
                    <p:cNvPr id="2342" name="Google Shape;2342;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43" name="Google Shape;2343;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44" name="Google Shape;2344;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345" name="Google Shape;2345;p9"/>
                  <p:cNvGrpSpPr/>
                  <p:nvPr/>
                </p:nvGrpSpPr>
                <p:grpSpPr>
                  <a:xfrm flipH="1" rot="10800000">
                    <a:off x="3101361" y="2144941"/>
                    <a:ext cx="1662069" cy="353400"/>
                    <a:chOff x="7355965" y="-719758"/>
                    <a:chExt cx="1661737" cy="353400"/>
                  </a:xfrm>
                </p:grpSpPr>
                <p:sp>
                  <p:nvSpPr>
                    <p:cNvPr id="2346" name="Google Shape;2346;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47" name="Google Shape;2347;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48" name="Google Shape;2348;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349" name="Google Shape;2349;p9"/>
                <p:cNvGrpSpPr/>
                <p:nvPr/>
              </p:nvGrpSpPr>
              <p:grpSpPr>
                <a:xfrm>
                  <a:off x="323986" y="134934"/>
                  <a:ext cx="1544072" cy="539555"/>
                  <a:chOff x="2701643" y="1771178"/>
                  <a:chExt cx="2061787" cy="727163"/>
                </a:xfrm>
              </p:grpSpPr>
              <p:grpSp>
                <p:nvGrpSpPr>
                  <p:cNvPr id="2350" name="Google Shape;2350;p9"/>
                  <p:cNvGrpSpPr/>
                  <p:nvPr/>
                </p:nvGrpSpPr>
                <p:grpSpPr>
                  <a:xfrm flipH="1" rot="10800000">
                    <a:off x="2701643" y="1771178"/>
                    <a:ext cx="1651305" cy="347400"/>
                    <a:chOff x="6956327" y="-339995"/>
                    <a:chExt cx="1650975" cy="347400"/>
                  </a:xfrm>
                </p:grpSpPr>
                <p:sp>
                  <p:nvSpPr>
                    <p:cNvPr id="2351" name="Google Shape;2351;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52" name="Google Shape;2352;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53" name="Google Shape;2353;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354" name="Google Shape;2354;p9"/>
                  <p:cNvGrpSpPr/>
                  <p:nvPr/>
                </p:nvGrpSpPr>
                <p:grpSpPr>
                  <a:xfrm flipH="1" rot="10800000">
                    <a:off x="3101361" y="2144941"/>
                    <a:ext cx="1662069" cy="353400"/>
                    <a:chOff x="7355965" y="-719758"/>
                    <a:chExt cx="1661737" cy="353400"/>
                  </a:xfrm>
                </p:grpSpPr>
                <p:sp>
                  <p:nvSpPr>
                    <p:cNvPr id="2355" name="Google Shape;2355;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56" name="Google Shape;2356;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57" name="Google Shape;2357;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358" name="Google Shape;2358;p9"/>
                <p:cNvGrpSpPr/>
                <p:nvPr/>
              </p:nvGrpSpPr>
              <p:grpSpPr>
                <a:xfrm>
                  <a:off x="5617348" y="134934"/>
                  <a:ext cx="1544072" cy="539555"/>
                  <a:chOff x="2701643" y="1771178"/>
                  <a:chExt cx="2061787" cy="727163"/>
                </a:xfrm>
              </p:grpSpPr>
              <p:grpSp>
                <p:nvGrpSpPr>
                  <p:cNvPr id="2359" name="Google Shape;2359;p9"/>
                  <p:cNvGrpSpPr/>
                  <p:nvPr/>
                </p:nvGrpSpPr>
                <p:grpSpPr>
                  <a:xfrm flipH="1" rot="10800000">
                    <a:off x="2701643" y="1771178"/>
                    <a:ext cx="1651305" cy="347400"/>
                    <a:chOff x="6956327" y="-339995"/>
                    <a:chExt cx="1650975" cy="347400"/>
                  </a:xfrm>
                </p:grpSpPr>
                <p:sp>
                  <p:nvSpPr>
                    <p:cNvPr id="2360" name="Google Shape;2360;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61" name="Google Shape;2361;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62" name="Google Shape;2362;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363" name="Google Shape;2363;p9"/>
                  <p:cNvGrpSpPr/>
                  <p:nvPr/>
                </p:nvGrpSpPr>
                <p:grpSpPr>
                  <a:xfrm flipH="1" rot="10800000">
                    <a:off x="3101361" y="2144941"/>
                    <a:ext cx="1662069" cy="353400"/>
                    <a:chOff x="7355965" y="-719758"/>
                    <a:chExt cx="1661737" cy="353400"/>
                  </a:xfrm>
                </p:grpSpPr>
                <p:sp>
                  <p:nvSpPr>
                    <p:cNvPr id="2364" name="Google Shape;2364;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65" name="Google Shape;2365;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66" name="Google Shape;2366;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grpSp>
      <p:grpSp>
        <p:nvGrpSpPr>
          <p:cNvPr id="2367" name="Google Shape;2367;p9"/>
          <p:cNvGrpSpPr/>
          <p:nvPr/>
        </p:nvGrpSpPr>
        <p:grpSpPr>
          <a:xfrm flipH="1" rot="5400000">
            <a:off x="8224197" y="1487346"/>
            <a:ext cx="1717497" cy="138041"/>
            <a:chOff x="2032659" y="1985329"/>
            <a:chExt cx="13747309" cy="1104923"/>
          </a:xfrm>
        </p:grpSpPr>
        <p:grpSp>
          <p:nvGrpSpPr>
            <p:cNvPr id="2368" name="Google Shape;2368;p9"/>
            <p:cNvGrpSpPr/>
            <p:nvPr/>
          </p:nvGrpSpPr>
          <p:grpSpPr>
            <a:xfrm>
              <a:off x="8381080" y="1985329"/>
              <a:ext cx="7398888" cy="1104923"/>
              <a:chOff x="220021" y="913261"/>
              <a:chExt cx="7224771" cy="1089024"/>
            </a:xfrm>
          </p:grpSpPr>
          <p:grpSp>
            <p:nvGrpSpPr>
              <p:cNvPr id="2369" name="Google Shape;2369;p9"/>
              <p:cNvGrpSpPr/>
              <p:nvPr/>
            </p:nvGrpSpPr>
            <p:grpSpPr>
              <a:xfrm>
                <a:off x="777272" y="1470511"/>
                <a:ext cx="6667520" cy="531774"/>
                <a:chOff x="2701643" y="1771178"/>
                <a:chExt cx="9117352" cy="727163"/>
              </a:xfrm>
            </p:grpSpPr>
            <p:grpSp>
              <p:nvGrpSpPr>
                <p:cNvPr id="2370" name="Google Shape;2370;p9"/>
                <p:cNvGrpSpPr/>
                <p:nvPr/>
              </p:nvGrpSpPr>
              <p:grpSpPr>
                <a:xfrm>
                  <a:off x="2701643" y="1771178"/>
                  <a:ext cx="2061787" cy="727163"/>
                  <a:chOff x="2701643" y="1771178"/>
                  <a:chExt cx="2061787" cy="727163"/>
                </a:xfrm>
              </p:grpSpPr>
              <p:grpSp>
                <p:nvGrpSpPr>
                  <p:cNvPr id="2371" name="Google Shape;2371;p9"/>
                  <p:cNvGrpSpPr/>
                  <p:nvPr/>
                </p:nvGrpSpPr>
                <p:grpSpPr>
                  <a:xfrm flipH="1" rot="10800000">
                    <a:off x="2701643" y="1771178"/>
                    <a:ext cx="1651305" cy="347400"/>
                    <a:chOff x="6956327" y="-339995"/>
                    <a:chExt cx="1650975" cy="347400"/>
                  </a:xfrm>
                </p:grpSpPr>
                <p:sp>
                  <p:nvSpPr>
                    <p:cNvPr id="2372" name="Google Shape;2372;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73" name="Google Shape;2373;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74" name="Google Shape;2374;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375" name="Google Shape;2375;p9"/>
                  <p:cNvGrpSpPr/>
                  <p:nvPr/>
                </p:nvGrpSpPr>
                <p:grpSpPr>
                  <a:xfrm flipH="1" rot="10800000">
                    <a:off x="3101361" y="2144941"/>
                    <a:ext cx="1662069" cy="353400"/>
                    <a:chOff x="7355965" y="-719758"/>
                    <a:chExt cx="1661737" cy="353400"/>
                  </a:xfrm>
                </p:grpSpPr>
                <p:sp>
                  <p:nvSpPr>
                    <p:cNvPr id="2376" name="Google Shape;2376;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77" name="Google Shape;2377;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78" name="Google Shape;2378;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379" name="Google Shape;2379;p9"/>
                <p:cNvGrpSpPr/>
                <p:nvPr/>
              </p:nvGrpSpPr>
              <p:grpSpPr>
                <a:xfrm>
                  <a:off x="4113646" y="1771178"/>
                  <a:ext cx="2061787" cy="727163"/>
                  <a:chOff x="2701643" y="1771178"/>
                  <a:chExt cx="2061787" cy="727163"/>
                </a:xfrm>
              </p:grpSpPr>
              <p:grpSp>
                <p:nvGrpSpPr>
                  <p:cNvPr id="2380" name="Google Shape;2380;p9"/>
                  <p:cNvGrpSpPr/>
                  <p:nvPr/>
                </p:nvGrpSpPr>
                <p:grpSpPr>
                  <a:xfrm flipH="1" rot="10800000">
                    <a:off x="2701643" y="1771178"/>
                    <a:ext cx="1651305" cy="347400"/>
                    <a:chOff x="6956327" y="-339995"/>
                    <a:chExt cx="1650975" cy="347400"/>
                  </a:xfrm>
                </p:grpSpPr>
                <p:sp>
                  <p:nvSpPr>
                    <p:cNvPr id="2381" name="Google Shape;2381;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82" name="Google Shape;2382;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83" name="Google Shape;2383;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384" name="Google Shape;2384;p9"/>
                  <p:cNvGrpSpPr/>
                  <p:nvPr/>
                </p:nvGrpSpPr>
                <p:grpSpPr>
                  <a:xfrm flipH="1" rot="10800000">
                    <a:off x="3101361" y="2144941"/>
                    <a:ext cx="1662069" cy="353400"/>
                    <a:chOff x="7355965" y="-719758"/>
                    <a:chExt cx="1661737" cy="353400"/>
                  </a:xfrm>
                </p:grpSpPr>
                <p:sp>
                  <p:nvSpPr>
                    <p:cNvPr id="2385" name="Google Shape;2385;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86" name="Google Shape;2386;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87" name="Google Shape;2387;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388" name="Google Shape;2388;p9"/>
                <p:cNvGrpSpPr/>
                <p:nvPr/>
              </p:nvGrpSpPr>
              <p:grpSpPr>
                <a:xfrm>
                  <a:off x="5524615" y="1771178"/>
                  <a:ext cx="2061787" cy="727163"/>
                  <a:chOff x="2701643" y="1771178"/>
                  <a:chExt cx="2061787" cy="727163"/>
                </a:xfrm>
              </p:grpSpPr>
              <p:grpSp>
                <p:nvGrpSpPr>
                  <p:cNvPr id="2389" name="Google Shape;2389;p9"/>
                  <p:cNvGrpSpPr/>
                  <p:nvPr/>
                </p:nvGrpSpPr>
                <p:grpSpPr>
                  <a:xfrm flipH="1" rot="10800000">
                    <a:off x="2701643" y="1771178"/>
                    <a:ext cx="1651305" cy="347400"/>
                    <a:chOff x="6956327" y="-339995"/>
                    <a:chExt cx="1650975" cy="347400"/>
                  </a:xfrm>
                </p:grpSpPr>
                <p:sp>
                  <p:nvSpPr>
                    <p:cNvPr id="2390" name="Google Shape;2390;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91" name="Google Shape;2391;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92" name="Google Shape;2392;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393" name="Google Shape;2393;p9"/>
                  <p:cNvGrpSpPr/>
                  <p:nvPr/>
                </p:nvGrpSpPr>
                <p:grpSpPr>
                  <a:xfrm flipH="1" rot="10800000">
                    <a:off x="3101361" y="2144941"/>
                    <a:ext cx="1662069" cy="353400"/>
                    <a:chOff x="7355965" y="-719758"/>
                    <a:chExt cx="1661737" cy="353400"/>
                  </a:xfrm>
                </p:grpSpPr>
                <p:sp>
                  <p:nvSpPr>
                    <p:cNvPr id="2394" name="Google Shape;2394;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95" name="Google Shape;2395;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96" name="Google Shape;2396;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397" name="Google Shape;2397;p9"/>
                <p:cNvGrpSpPr/>
                <p:nvPr/>
              </p:nvGrpSpPr>
              <p:grpSpPr>
                <a:xfrm>
                  <a:off x="6936617" y="1771178"/>
                  <a:ext cx="2061787" cy="727163"/>
                  <a:chOff x="2701643" y="1771178"/>
                  <a:chExt cx="2061787" cy="727163"/>
                </a:xfrm>
              </p:grpSpPr>
              <p:grpSp>
                <p:nvGrpSpPr>
                  <p:cNvPr id="2398" name="Google Shape;2398;p9"/>
                  <p:cNvGrpSpPr/>
                  <p:nvPr/>
                </p:nvGrpSpPr>
                <p:grpSpPr>
                  <a:xfrm flipH="1" rot="10800000">
                    <a:off x="2701643" y="1771178"/>
                    <a:ext cx="1651305" cy="347400"/>
                    <a:chOff x="6956327" y="-339995"/>
                    <a:chExt cx="1650975" cy="347400"/>
                  </a:xfrm>
                </p:grpSpPr>
                <p:sp>
                  <p:nvSpPr>
                    <p:cNvPr id="2399" name="Google Shape;2399;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00" name="Google Shape;2400;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01" name="Google Shape;2401;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402" name="Google Shape;2402;p9"/>
                  <p:cNvGrpSpPr/>
                  <p:nvPr/>
                </p:nvGrpSpPr>
                <p:grpSpPr>
                  <a:xfrm flipH="1" rot="10800000">
                    <a:off x="3101361" y="2144941"/>
                    <a:ext cx="1662069" cy="353400"/>
                    <a:chOff x="7355965" y="-719758"/>
                    <a:chExt cx="1661737" cy="353400"/>
                  </a:xfrm>
                </p:grpSpPr>
                <p:sp>
                  <p:nvSpPr>
                    <p:cNvPr id="2403" name="Google Shape;2403;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04" name="Google Shape;2404;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05" name="Google Shape;2405;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406" name="Google Shape;2406;p9"/>
                <p:cNvGrpSpPr/>
                <p:nvPr/>
              </p:nvGrpSpPr>
              <p:grpSpPr>
                <a:xfrm>
                  <a:off x="8345206" y="1771178"/>
                  <a:ext cx="2061787" cy="727163"/>
                  <a:chOff x="2701643" y="1771178"/>
                  <a:chExt cx="2061787" cy="727163"/>
                </a:xfrm>
              </p:grpSpPr>
              <p:grpSp>
                <p:nvGrpSpPr>
                  <p:cNvPr id="2407" name="Google Shape;2407;p9"/>
                  <p:cNvGrpSpPr/>
                  <p:nvPr/>
                </p:nvGrpSpPr>
                <p:grpSpPr>
                  <a:xfrm flipH="1" rot="10800000">
                    <a:off x="2701643" y="1771178"/>
                    <a:ext cx="1651305" cy="347400"/>
                    <a:chOff x="6956327" y="-339995"/>
                    <a:chExt cx="1650975" cy="347400"/>
                  </a:xfrm>
                </p:grpSpPr>
                <p:sp>
                  <p:nvSpPr>
                    <p:cNvPr id="2408" name="Google Shape;2408;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09" name="Google Shape;2409;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10" name="Google Shape;2410;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411" name="Google Shape;2411;p9"/>
                  <p:cNvGrpSpPr/>
                  <p:nvPr/>
                </p:nvGrpSpPr>
                <p:grpSpPr>
                  <a:xfrm flipH="1" rot="10800000">
                    <a:off x="3101361" y="2144941"/>
                    <a:ext cx="1662069" cy="353400"/>
                    <a:chOff x="7355965" y="-719758"/>
                    <a:chExt cx="1661737" cy="353400"/>
                  </a:xfrm>
                </p:grpSpPr>
                <p:sp>
                  <p:nvSpPr>
                    <p:cNvPr id="2412" name="Google Shape;2412;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13" name="Google Shape;2413;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14" name="Google Shape;2414;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415" name="Google Shape;2415;p9"/>
                <p:cNvGrpSpPr/>
                <p:nvPr/>
              </p:nvGrpSpPr>
              <p:grpSpPr>
                <a:xfrm>
                  <a:off x="9757208" y="1771178"/>
                  <a:ext cx="2061787" cy="727163"/>
                  <a:chOff x="2701643" y="1771178"/>
                  <a:chExt cx="2061787" cy="727163"/>
                </a:xfrm>
              </p:grpSpPr>
              <p:grpSp>
                <p:nvGrpSpPr>
                  <p:cNvPr id="2416" name="Google Shape;2416;p9"/>
                  <p:cNvGrpSpPr/>
                  <p:nvPr/>
                </p:nvGrpSpPr>
                <p:grpSpPr>
                  <a:xfrm flipH="1" rot="10800000">
                    <a:off x="2701643" y="1771178"/>
                    <a:ext cx="1651305" cy="347400"/>
                    <a:chOff x="6956327" y="-339995"/>
                    <a:chExt cx="1650975" cy="347400"/>
                  </a:xfrm>
                </p:grpSpPr>
                <p:sp>
                  <p:nvSpPr>
                    <p:cNvPr id="2417" name="Google Shape;2417;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18" name="Google Shape;2418;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19" name="Google Shape;2419;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420" name="Google Shape;2420;p9"/>
                  <p:cNvGrpSpPr/>
                  <p:nvPr/>
                </p:nvGrpSpPr>
                <p:grpSpPr>
                  <a:xfrm flipH="1" rot="10800000">
                    <a:off x="3101361" y="2144941"/>
                    <a:ext cx="1662069" cy="353400"/>
                    <a:chOff x="7355965" y="-719758"/>
                    <a:chExt cx="1661737" cy="353400"/>
                  </a:xfrm>
                </p:grpSpPr>
                <p:sp>
                  <p:nvSpPr>
                    <p:cNvPr id="2421" name="Google Shape;2421;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22" name="Google Shape;2422;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23" name="Google Shape;2423;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nvGrpSpPr>
              <p:cNvPr id="2424" name="Google Shape;2424;p9"/>
              <p:cNvGrpSpPr/>
              <p:nvPr/>
            </p:nvGrpSpPr>
            <p:grpSpPr>
              <a:xfrm>
                <a:off x="1252619" y="913261"/>
                <a:ext cx="1507785" cy="531774"/>
                <a:chOff x="2701643" y="1771178"/>
                <a:chExt cx="2061787" cy="727163"/>
              </a:xfrm>
            </p:grpSpPr>
            <p:grpSp>
              <p:nvGrpSpPr>
                <p:cNvPr id="2425" name="Google Shape;2425;p9"/>
                <p:cNvGrpSpPr/>
                <p:nvPr/>
              </p:nvGrpSpPr>
              <p:grpSpPr>
                <a:xfrm flipH="1" rot="10800000">
                  <a:off x="2701643" y="1771178"/>
                  <a:ext cx="1651305" cy="347400"/>
                  <a:chOff x="6956327" y="-339995"/>
                  <a:chExt cx="1650975" cy="347400"/>
                </a:xfrm>
              </p:grpSpPr>
              <p:sp>
                <p:nvSpPr>
                  <p:cNvPr id="2426" name="Google Shape;2426;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27" name="Google Shape;2427;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28" name="Google Shape;2428;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429" name="Google Shape;2429;p9"/>
                <p:cNvGrpSpPr/>
                <p:nvPr/>
              </p:nvGrpSpPr>
              <p:grpSpPr>
                <a:xfrm flipH="1" rot="10800000">
                  <a:off x="3101361" y="2144941"/>
                  <a:ext cx="1662069" cy="353400"/>
                  <a:chOff x="7355965" y="-719758"/>
                  <a:chExt cx="1661737" cy="353400"/>
                </a:xfrm>
              </p:grpSpPr>
              <p:sp>
                <p:nvSpPr>
                  <p:cNvPr id="2430" name="Google Shape;2430;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31" name="Google Shape;2431;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32" name="Google Shape;2432;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433" name="Google Shape;2433;p9"/>
              <p:cNvGrpSpPr/>
              <p:nvPr/>
            </p:nvGrpSpPr>
            <p:grpSpPr>
              <a:xfrm>
                <a:off x="2284461" y="913261"/>
                <a:ext cx="1507785" cy="531774"/>
                <a:chOff x="2701643" y="1771178"/>
                <a:chExt cx="2061787" cy="727163"/>
              </a:xfrm>
            </p:grpSpPr>
            <p:grpSp>
              <p:nvGrpSpPr>
                <p:cNvPr id="2434" name="Google Shape;2434;p9"/>
                <p:cNvGrpSpPr/>
                <p:nvPr/>
              </p:nvGrpSpPr>
              <p:grpSpPr>
                <a:xfrm flipH="1" rot="10800000">
                  <a:off x="2701643" y="1771178"/>
                  <a:ext cx="1651305" cy="347400"/>
                  <a:chOff x="6956327" y="-339995"/>
                  <a:chExt cx="1650975" cy="347400"/>
                </a:xfrm>
              </p:grpSpPr>
              <p:sp>
                <p:nvSpPr>
                  <p:cNvPr id="2435" name="Google Shape;2435;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36" name="Google Shape;2436;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37" name="Google Shape;2437;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438" name="Google Shape;2438;p9"/>
                <p:cNvGrpSpPr/>
                <p:nvPr/>
              </p:nvGrpSpPr>
              <p:grpSpPr>
                <a:xfrm flipH="1" rot="10800000">
                  <a:off x="3101361" y="2144941"/>
                  <a:ext cx="1662069" cy="353400"/>
                  <a:chOff x="7355965" y="-719758"/>
                  <a:chExt cx="1661737" cy="353400"/>
                </a:xfrm>
              </p:grpSpPr>
              <p:sp>
                <p:nvSpPr>
                  <p:cNvPr id="2439" name="Google Shape;2439;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40" name="Google Shape;2440;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41" name="Google Shape;2441;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442" name="Google Shape;2442;p9"/>
              <p:cNvGrpSpPr/>
              <p:nvPr/>
            </p:nvGrpSpPr>
            <p:grpSpPr>
              <a:xfrm>
                <a:off x="3317058" y="913261"/>
                <a:ext cx="1507785" cy="531774"/>
                <a:chOff x="2701643" y="1771178"/>
                <a:chExt cx="2061787" cy="727163"/>
              </a:xfrm>
            </p:grpSpPr>
            <p:grpSp>
              <p:nvGrpSpPr>
                <p:cNvPr id="2443" name="Google Shape;2443;p9"/>
                <p:cNvGrpSpPr/>
                <p:nvPr/>
              </p:nvGrpSpPr>
              <p:grpSpPr>
                <a:xfrm flipH="1" rot="10800000">
                  <a:off x="2701643" y="1771178"/>
                  <a:ext cx="1651305" cy="347400"/>
                  <a:chOff x="6956327" y="-339995"/>
                  <a:chExt cx="1650975" cy="347400"/>
                </a:xfrm>
              </p:grpSpPr>
              <p:sp>
                <p:nvSpPr>
                  <p:cNvPr id="2444" name="Google Shape;2444;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45" name="Google Shape;2445;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46" name="Google Shape;2446;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447" name="Google Shape;2447;p9"/>
                <p:cNvGrpSpPr/>
                <p:nvPr/>
              </p:nvGrpSpPr>
              <p:grpSpPr>
                <a:xfrm flipH="1" rot="10800000">
                  <a:off x="3101361" y="2144941"/>
                  <a:ext cx="1662069" cy="353400"/>
                  <a:chOff x="7355965" y="-719758"/>
                  <a:chExt cx="1661737" cy="353400"/>
                </a:xfrm>
              </p:grpSpPr>
              <p:sp>
                <p:nvSpPr>
                  <p:cNvPr id="2448" name="Google Shape;2448;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49" name="Google Shape;2449;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50" name="Google Shape;2450;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451" name="Google Shape;2451;p9"/>
              <p:cNvGrpSpPr/>
              <p:nvPr/>
            </p:nvGrpSpPr>
            <p:grpSpPr>
              <a:xfrm>
                <a:off x="4347159" y="913261"/>
                <a:ext cx="1507785" cy="531774"/>
                <a:chOff x="2701643" y="1771178"/>
                <a:chExt cx="2061787" cy="727163"/>
              </a:xfrm>
            </p:grpSpPr>
            <p:grpSp>
              <p:nvGrpSpPr>
                <p:cNvPr id="2452" name="Google Shape;2452;p9"/>
                <p:cNvGrpSpPr/>
                <p:nvPr/>
              </p:nvGrpSpPr>
              <p:grpSpPr>
                <a:xfrm flipH="1" rot="10800000">
                  <a:off x="2701643" y="1771178"/>
                  <a:ext cx="1651305" cy="347400"/>
                  <a:chOff x="6956327" y="-339995"/>
                  <a:chExt cx="1650975" cy="347400"/>
                </a:xfrm>
              </p:grpSpPr>
              <p:sp>
                <p:nvSpPr>
                  <p:cNvPr id="2453" name="Google Shape;2453;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54" name="Google Shape;2454;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55" name="Google Shape;2455;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456" name="Google Shape;2456;p9"/>
                <p:cNvGrpSpPr/>
                <p:nvPr/>
              </p:nvGrpSpPr>
              <p:grpSpPr>
                <a:xfrm flipH="1" rot="10800000">
                  <a:off x="3101361" y="2144941"/>
                  <a:ext cx="1662069" cy="353400"/>
                  <a:chOff x="7355965" y="-719758"/>
                  <a:chExt cx="1661737" cy="353400"/>
                </a:xfrm>
              </p:grpSpPr>
              <p:sp>
                <p:nvSpPr>
                  <p:cNvPr id="2457" name="Google Shape;2457;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58" name="Google Shape;2458;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59" name="Google Shape;2459;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460" name="Google Shape;2460;p9"/>
              <p:cNvGrpSpPr/>
              <p:nvPr/>
            </p:nvGrpSpPr>
            <p:grpSpPr>
              <a:xfrm>
                <a:off x="5379756" y="913261"/>
                <a:ext cx="1507785" cy="531774"/>
                <a:chOff x="2701643" y="1771178"/>
                <a:chExt cx="2061787" cy="727163"/>
              </a:xfrm>
            </p:grpSpPr>
            <p:grpSp>
              <p:nvGrpSpPr>
                <p:cNvPr id="2461" name="Google Shape;2461;p9"/>
                <p:cNvGrpSpPr/>
                <p:nvPr/>
              </p:nvGrpSpPr>
              <p:grpSpPr>
                <a:xfrm flipH="1" rot="10800000">
                  <a:off x="2701643" y="1771178"/>
                  <a:ext cx="1651305" cy="347400"/>
                  <a:chOff x="6956327" y="-339995"/>
                  <a:chExt cx="1650975" cy="347400"/>
                </a:xfrm>
              </p:grpSpPr>
              <p:sp>
                <p:nvSpPr>
                  <p:cNvPr id="2462" name="Google Shape;2462;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rPr lang="en-US" sz="1867">
                        <a:solidFill>
                          <a:srgbClr val="000000"/>
                        </a:solidFill>
                        <a:latin typeface="Arial"/>
                        <a:ea typeface="Arial"/>
                        <a:cs typeface="Arial"/>
                        <a:sym typeface="Arial"/>
                      </a:rPr>
                      <a:t>```</a:t>
                    </a:r>
                    <a:endParaRPr sz="1867">
                      <a:solidFill>
                        <a:srgbClr val="000000"/>
                      </a:solidFill>
                      <a:latin typeface="Arial"/>
                      <a:ea typeface="Arial"/>
                      <a:cs typeface="Arial"/>
                      <a:sym typeface="Arial"/>
                    </a:endParaRPr>
                  </a:p>
                </p:txBody>
              </p:sp>
              <p:sp>
                <p:nvSpPr>
                  <p:cNvPr id="2463" name="Google Shape;2463;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64" name="Google Shape;2464;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465" name="Google Shape;2465;p9"/>
                <p:cNvGrpSpPr/>
                <p:nvPr/>
              </p:nvGrpSpPr>
              <p:grpSpPr>
                <a:xfrm flipH="1" rot="10800000">
                  <a:off x="3101361" y="2144941"/>
                  <a:ext cx="1662069" cy="353400"/>
                  <a:chOff x="7355965" y="-719758"/>
                  <a:chExt cx="1661737" cy="353400"/>
                </a:xfrm>
              </p:grpSpPr>
              <p:sp>
                <p:nvSpPr>
                  <p:cNvPr id="2466" name="Google Shape;2466;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67" name="Google Shape;2467;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68" name="Google Shape;2468;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469" name="Google Shape;2469;p9"/>
              <p:cNvGrpSpPr/>
              <p:nvPr/>
            </p:nvGrpSpPr>
            <p:grpSpPr>
              <a:xfrm>
                <a:off x="220021" y="913261"/>
                <a:ext cx="1507785" cy="531774"/>
                <a:chOff x="2701643" y="1771178"/>
                <a:chExt cx="2061787" cy="727163"/>
              </a:xfrm>
            </p:grpSpPr>
            <p:grpSp>
              <p:nvGrpSpPr>
                <p:cNvPr id="2470" name="Google Shape;2470;p9"/>
                <p:cNvGrpSpPr/>
                <p:nvPr/>
              </p:nvGrpSpPr>
              <p:grpSpPr>
                <a:xfrm flipH="1" rot="10800000">
                  <a:off x="2701643" y="1771178"/>
                  <a:ext cx="1651305" cy="347400"/>
                  <a:chOff x="6956327" y="-339995"/>
                  <a:chExt cx="1650975" cy="347400"/>
                </a:xfrm>
              </p:grpSpPr>
              <p:sp>
                <p:nvSpPr>
                  <p:cNvPr id="2471" name="Google Shape;2471;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72" name="Google Shape;2472;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73" name="Google Shape;2473;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474" name="Google Shape;2474;p9"/>
                <p:cNvGrpSpPr/>
                <p:nvPr/>
              </p:nvGrpSpPr>
              <p:grpSpPr>
                <a:xfrm flipH="1" rot="10800000">
                  <a:off x="3101361" y="2144941"/>
                  <a:ext cx="1662069" cy="353400"/>
                  <a:chOff x="7355965" y="-719758"/>
                  <a:chExt cx="1661737" cy="353400"/>
                </a:xfrm>
              </p:grpSpPr>
              <p:sp>
                <p:nvSpPr>
                  <p:cNvPr id="2475" name="Google Shape;2475;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76" name="Google Shape;2476;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77" name="Google Shape;2477;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nvGrpSpPr>
            <p:cNvPr id="2478" name="Google Shape;2478;p9"/>
            <p:cNvGrpSpPr/>
            <p:nvPr/>
          </p:nvGrpSpPr>
          <p:grpSpPr>
            <a:xfrm>
              <a:off x="2032659" y="1985329"/>
              <a:ext cx="7398888" cy="1104923"/>
              <a:chOff x="220021" y="913261"/>
              <a:chExt cx="7224771" cy="1089024"/>
            </a:xfrm>
          </p:grpSpPr>
          <p:grpSp>
            <p:nvGrpSpPr>
              <p:cNvPr id="2479" name="Google Shape;2479;p9"/>
              <p:cNvGrpSpPr/>
              <p:nvPr/>
            </p:nvGrpSpPr>
            <p:grpSpPr>
              <a:xfrm>
                <a:off x="777272" y="1470511"/>
                <a:ext cx="6667520" cy="531774"/>
                <a:chOff x="2701643" y="1771178"/>
                <a:chExt cx="9117352" cy="727163"/>
              </a:xfrm>
            </p:grpSpPr>
            <p:grpSp>
              <p:nvGrpSpPr>
                <p:cNvPr id="2480" name="Google Shape;2480;p9"/>
                <p:cNvGrpSpPr/>
                <p:nvPr/>
              </p:nvGrpSpPr>
              <p:grpSpPr>
                <a:xfrm>
                  <a:off x="2701643" y="1771178"/>
                  <a:ext cx="2061787" cy="727163"/>
                  <a:chOff x="2701643" y="1771178"/>
                  <a:chExt cx="2061787" cy="727163"/>
                </a:xfrm>
              </p:grpSpPr>
              <p:grpSp>
                <p:nvGrpSpPr>
                  <p:cNvPr id="2481" name="Google Shape;2481;p9"/>
                  <p:cNvGrpSpPr/>
                  <p:nvPr/>
                </p:nvGrpSpPr>
                <p:grpSpPr>
                  <a:xfrm flipH="1" rot="10800000">
                    <a:off x="2701643" y="1771178"/>
                    <a:ext cx="1651305" cy="347400"/>
                    <a:chOff x="6956327" y="-339995"/>
                    <a:chExt cx="1650975" cy="347400"/>
                  </a:xfrm>
                </p:grpSpPr>
                <p:sp>
                  <p:nvSpPr>
                    <p:cNvPr id="2482" name="Google Shape;2482;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83" name="Google Shape;2483;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84" name="Google Shape;2484;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485" name="Google Shape;2485;p9"/>
                  <p:cNvGrpSpPr/>
                  <p:nvPr/>
                </p:nvGrpSpPr>
                <p:grpSpPr>
                  <a:xfrm flipH="1" rot="10800000">
                    <a:off x="3101361" y="2144941"/>
                    <a:ext cx="1662069" cy="353400"/>
                    <a:chOff x="7355965" y="-719758"/>
                    <a:chExt cx="1661737" cy="353400"/>
                  </a:xfrm>
                </p:grpSpPr>
                <p:sp>
                  <p:nvSpPr>
                    <p:cNvPr id="2486" name="Google Shape;2486;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87" name="Google Shape;2487;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88" name="Google Shape;2488;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489" name="Google Shape;2489;p9"/>
                <p:cNvGrpSpPr/>
                <p:nvPr/>
              </p:nvGrpSpPr>
              <p:grpSpPr>
                <a:xfrm>
                  <a:off x="4113646" y="1771178"/>
                  <a:ext cx="2061787" cy="727163"/>
                  <a:chOff x="2701643" y="1771178"/>
                  <a:chExt cx="2061787" cy="727163"/>
                </a:xfrm>
              </p:grpSpPr>
              <p:grpSp>
                <p:nvGrpSpPr>
                  <p:cNvPr id="2490" name="Google Shape;2490;p9"/>
                  <p:cNvGrpSpPr/>
                  <p:nvPr/>
                </p:nvGrpSpPr>
                <p:grpSpPr>
                  <a:xfrm flipH="1" rot="10800000">
                    <a:off x="2701643" y="1771178"/>
                    <a:ext cx="1651305" cy="347400"/>
                    <a:chOff x="6956327" y="-339995"/>
                    <a:chExt cx="1650975" cy="347400"/>
                  </a:xfrm>
                </p:grpSpPr>
                <p:sp>
                  <p:nvSpPr>
                    <p:cNvPr id="2491" name="Google Shape;2491;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92" name="Google Shape;2492;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93" name="Google Shape;2493;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494" name="Google Shape;2494;p9"/>
                  <p:cNvGrpSpPr/>
                  <p:nvPr/>
                </p:nvGrpSpPr>
                <p:grpSpPr>
                  <a:xfrm flipH="1" rot="10800000">
                    <a:off x="3101361" y="2144941"/>
                    <a:ext cx="1662069" cy="353400"/>
                    <a:chOff x="7355965" y="-719758"/>
                    <a:chExt cx="1661737" cy="353400"/>
                  </a:xfrm>
                </p:grpSpPr>
                <p:sp>
                  <p:nvSpPr>
                    <p:cNvPr id="2495" name="Google Shape;2495;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96" name="Google Shape;2496;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97" name="Google Shape;2497;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498" name="Google Shape;2498;p9"/>
                <p:cNvGrpSpPr/>
                <p:nvPr/>
              </p:nvGrpSpPr>
              <p:grpSpPr>
                <a:xfrm>
                  <a:off x="5524615" y="1771178"/>
                  <a:ext cx="2061787" cy="727163"/>
                  <a:chOff x="2701643" y="1771178"/>
                  <a:chExt cx="2061787" cy="727163"/>
                </a:xfrm>
              </p:grpSpPr>
              <p:grpSp>
                <p:nvGrpSpPr>
                  <p:cNvPr id="2499" name="Google Shape;2499;p9"/>
                  <p:cNvGrpSpPr/>
                  <p:nvPr/>
                </p:nvGrpSpPr>
                <p:grpSpPr>
                  <a:xfrm flipH="1" rot="10800000">
                    <a:off x="2701643" y="1771178"/>
                    <a:ext cx="1651305" cy="347400"/>
                    <a:chOff x="6956327" y="-339995"/>
                    <a:chExt cx="1650975" cy="347400"/>
                  </a:xfrm>
                </p:grpSpPr>
                <p:sp>
                  <p:nvSpPr>
                    <p:cNvPr id="2500" name="Google Shape;2500;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01" name="Google Shape;2501;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02" name="Google Shape;2502;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503" name="Google Shape;2503;p9"/>
                  <p:cNvGrpSpPr/>
                  <p:nvPr/>
                </p:nvGrpSpPr>
                <p:grpSpPr>
                  <a:xfrm flipH="1" rot="10800000">
                    <a:off x="3101361" y="2144941"/>
                    <a:ext cx="1662069" cy="353400"/>
                    <a:chOff x="7355965" y="-719758"/>
                    <a:chExt cx="1661737" cy="353400"/>
                  </a:xfrm>
                </p:grpSpPr>
                <p:sp>
                  <p:nvSpPr>
                    <p:cNvPr id="2504" name="Google Shape;2504;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05" name="Google Shape;2505;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06" name="Google Shape;2506;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507" name="Google Shape;2507;p9"/>
                <p:cNvGrpSpPr/>
                <p:nvPr/>
              </p:nvGrpSpPr>
              <p:grpSpPr>
                <a:xfrm>
                  <a:off x="6936617" y="1771178"/>
                  <a:ext cx="2061787" cy="727163"/>
                  <a:chOff x="2701643" y="1771178"/>
                  <a:chExt cx="2061787" cy="727163"/>
                </a:xfrm>
              </p:grpSpPr>
              <p:grpSp>
                <p:nvGrpSpPr>
                  <p:cNvPr id="2508" name="Google Shape;2508;p9"/>
                  <p:cNvGrpSpPr/>
                  <p:nvPr/>
                </p:nvGrpSpPr>
                <p:grpSpPr>
                  <a:xfrm flipH="1" rot="10800000">
                    <a:off x="2701643" y="1771178"/>
                    <a:ext cx="1651305" cy="347400"/>
                    <a:chOff x="6956327" y="-339995"/>
                    <a:chExt cx="1650975" cy="347400"/>
                  </a:xfrm>
                </p:grpSpPr>
                <p:sp>
                  <p:nvSpPr>
                    <p:cNvPr id="2509" name="Google Shape;2509;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10" name="Google Shape;2510;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11" name="Google Shape;2511;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512" name="Google Shape;2512;p9"/>
                  <p:cNvGrpSpPr/>
                  <p:nvPr/>
                </p:nvGrpSpPr>
                <p:grpSpPr>
                  <a:xfrm flipH="1" rot="10800000">
                    <a:off x="3101361" y="2144941"/>
                    <a:ext cx="1662069" cy="353400"/>
                    <a:chOff x="7355965" y="-719758"/>
                    <a:chExt cx="1661737" cy="353400"/>
                  </a:xfrm>
                </p:grpSpPr>
                <p:sp>
                  <p:nvSpPr>
                    <p:cNvPr id="2513" name="Google Shape;2513;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14" name="Google Shape;2514;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15" name="Google Shape;2515;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516" name="Google Shape;2516;p9"/>
                <p:cNvGrpSpPr/>
                <p:nvPr/>
              </p:nvGrpSpPr>
              <p:grpSpPr>
                <a:xfrm>
                  <a:off x="8345206" y="1771178"/>
                  <a:ext cx="2061787" cy="727163"/>
                  <a:chOff x="2701643" y="1771178"/>
                  <a:chExt cx="2061787" cy="727163"/>
                </a:xfrm>
              </p:grpSpPr>
              <p:grpSp>
                <p:nvGrpSpPr>
                  <p:cNvPr id="2517" name="Google Shape;2517;p9"/>
                  <p:cNvGrpSpPr/>
                  <p:nvPr/>
                </p:nvGrpSpPr>
                <p:grpSpPr>
                  <a:xfrm flipH="1" rot="10800000">
                    <a:off x="2701643" y="1771178"/>
                    <a:ext cx="1651305" cy="347400"/>
                    <a:chOff x="6956327" y="-339995"/>
                    <a:chExt cx="1650975" cy="347400"/>
                  </a:xfrm>
                </p:grpSpPr>
                <p:sp>
                  <p:nvSpPr>
                    <p:cNvPr id="2518" name="Google Shape;2518;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19" name="Google Shape;2519;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20" name="Google Shape;2520;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521" name="Google Shape;2521;p9"/>
                  <p:cNvGrpSpPr/>
                  <p:nvPr/>
                </p:nvGrpSpPr>
                <p:grpSpPr>
                  <a:xfrm flipH="1" rot="10800000">
                    <a:off x="3101361" y="2144941"/>
                    <a:ext cx="1662069" cy="353400"/>
                    <a:chOff x="7355965" y="-719758"/>
                    <a:chExt cx="1661737" cy="353400"/>
                  </a:xfrm>
                </p:grpSpPr>
                <p:sp>
                  <p:nvSpPr>
                    <p:cNvPr id="2522" name="Google Shape;2522;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23" name="Google Shape;2523;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24" name="Google Shape;2524;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525" name="Google Shape;2525;p9"/>
                <p:cNvGrpSpPr/>
                <p:nvPr/>
              </p:nvGrpSpPr>
              <p:grpSpPr>
                <a:xfrm>
                  <a:off x="9757208" y="1771178"/>
                  <a:ext cx="2061787" cy="727163"/>
                  <a:chOff x="2701643" y="1771178"/>
                  <a:chExt cx="2061787" cy="727163"/>
                </a:xfrm>
              </p:grpSpPr>
              <p:grpSp>
                <p:nvGrpSpPr>
                  <p:cNvPr id="2526" name="Google Shape;2526;p9"/>
                  <p:cNvGrpSpPr/>
                  <p:nvPr/>
                </p:nvGrpSpPr>
                <p:grpSpPr>
                  <a:xfrm flipH="1" rot="10800000">
                    <a:off x="2701643" y="1771178"/>
                    <a:ext cx="1651305" cy="347400"/>
                    <a:chOff x="6956327" y="-339995"/>
                    <a:chExt cx="1650975" cy="347400"/>
                  </a:xfrm>
                </p:grpSpPr>
                <p:sp>
                  <p:nvSpPr>
                    <p:cNvPr id="2527" name="Google Shape;2527;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28" name="Google Shape;2528;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29" name="Google Shape;2529;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530" name="Google Shape;2530;p9"/>
                  <p:cNvGrpSpPr/>
                  <p:nvPr/>
                </p:nvGrpSpPr>
                <p:grpSpPr>
                  <a:xfrm flipH="1" rot="10800000">
                    <a:off x="3101361" y="2144941"/>
                    <a:ext cx="1662069" cy="353400"/>
                    <a:chOff x="7355965" y="-719758"/>
                    <a:chExt cx="1661737" cy="353400"/>
                  </a:xfrm>
                </p:grpSpPr>
                <p:sp>
                  <p:nvSpPr>
                    <p:cNvPr id="2531" name="Google Shape;2531;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32" name="Google Shape;2532;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33" name="Google Shape;2533;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nvGrpSpPr>
              <p:cNvPr id="2534" name="Google Shape;2534;p9"/>
              <p:cNvGrpSpPr/>
              <p:nvPr/>
            </p:nvGrpSpPr>
            <p:grpSpPr>
              <a:xfrm>
                <a:off x="1252619" y="913261"/>
                <a:ext cx="1507785" cy="531774"/>
                <a:chOff x="2701643" y="1771178"/>
                <a:chExt cx="2061787" cy="727163"/>
              </a:xfrm>
            </p:grpSpPr>
            <p:grpSp>
              <p:nvGrpSpPr>
                <p:cNvPr id="2535" name="Google Shape;2535;p9"/>
                <p:cNvGrpSpPr/>
                <p:nvPr/>
              </p:nvGrpSpPr>
              <p:grpSpPr>
                <a:xfrm flipH="1" rot="10800000">
                  <a:off x="2701643" y="1771178"/>
                  <a:ext cx="1651305" cy="347400"/>
                  <a:chOff x="6956327" y="-339995"/>
                  <a:chExt cx="1650975" cy="347400"/>
                </a:xfrm>
              </p:grpSpPr>
              <p:sp>
                <p:nvSpPr>
                  <p:cNvPr id="2536" name="Google Shape;2536;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37" name="Google Shape;2537;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38" name="Google Shape;2538;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539" name="Google Shape;2539;p9"/>
                <p:cNvGrpSpPr/>
                <p:nvPr/>
              </p:nvGrpSpPr>
              <p:grpSpPr>
                <a:xfrm flipH="1" rot="10800000">
                  <a:off x="3101361" y="2144941"/>
                  <a:ext cx="1662069" cy="353400"/>
                  <a:chOff x="7355965" y="-719758"/>
                  <a:chExt cx="1661737" cy="353400"/>
                </a:xfrm>
              </p:grpSpPr>
              <p:sp>
                <p:nvSpPr>
                  <p:cNvPr id="2540" name="Google Shape;2540;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41" name="Google Shape;2541;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42" name="Google Shape;2542;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543" name="Google Shape;2543;p9"/>
              <p:cNvGrpSpPr/>
              <p:nvPr/>
            </p:nvGrpSpPr>
            <p:grpSpPr>
              <a:xfrm>
                <a:off x="2284461" y="913261"/>
                <a:ext cx="1507785" cy="531774"/>
                <a:chOff x="2701643" y="1771178"/>
                <a:chExt cx="2061787" cy="727163"/>
              </a:xfrm>
            </p:grpSpPr>
            <p:grpSp>
              <p:nvGrpSpPr>
                <p:cNvPr id="2544" name="Google Shape;2544;p9"/>
                <p:cNvGrpSpPr/>
                <p:nvPr/>
              </p:nvGrpSpPr>
              <p:grpSpPr>
                <a:xfrm flipH="1" rot="10800000">
                  <a:off x="2701643" y="1771178"/>
                  <a:ext cx="1651305" cy="347400"/>
                  <a:chOff x="6956327" y="-339995"/>
                  <a:chExt cx="1650975" cy="347400"/>
                </a:xfrm>
              </p:grpSpPr>
              <p:sp>
                <p:nvSpPr>
                  <p:cNvPr id="2545" name="Google Shape;2545;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46" name="Google Shape;2546;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47" name="Google Shape;2547;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548" name="Google Shape;2548;p9"/>
                <p:cNvGrpSpPr/>
                <p:nvPr/>
              </p:nvGrpSpPr>
              <p:grpSpPr>
                <a:xfrm flipH="1" rot="10800000">
                  <a:off x="3101361" y="2144941"/>
                  <a:ext cx="1662069" cy="353400"/>
                  <a:chOff x="7355965" y="-719758"/>
                  <a:chExt cx="1661737" cy="353400"/>
                </a:xfrm>
              </p:grpSpPr>
              <p:sp>
                <p:nvSpPr>
                  <p:cNvPr id="2549" name="Google Shape;2549;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50" name="Google Shape;2550;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51" name="Google Shape;2551;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552" name="Google Shape;2552;p9"/>
              <p:cNvGrpSpPr/>
              <p:nvPr/>
            </p:nvGrpSpPr>
            <p:grpSpPr>
              <a:xfrm>
                <a:off x="3317058" y="913261"/>
                <a:ext cx="1507785" cy="531774"/>
                <a:chOff x="2701643" y="1771178"/>
                <a:chExt cx="2061787" cy="727163"/>
              </a:xfrm>
            </p:grpSpPr>
            <p:grpSp>
              <p:nvGrpSpPr>
                <p:cNvPr id="2553" name="Google Shape;2553;p9"/>
                <p:cNvGrpSpPr/>
                <p:nvPr/>
              </p:nvGrpSpPr>
              <p:grpSpPr>
                <a:xfrm flipH="1" rot="10800000">
                  <a:off x="2701643" y="1771178"/>
                  <a:ext cx="1651305" cy="347400"/>
                  <a:chOff x="6956327" y="-339995"/>
                  <a:chExt cx="1650975" cy="347400"/>
                </a:xfrm>
              </p:grpSpPr>
              <p:sp>
                <p:nvSpPr>
                  <p:cNvPr id="2554" name="Google Shape;2554;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55" name="Google Shape;2555;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56" name="Google Shape;2556;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557" name="Google Shape;2557;p9"/>
                <p:cNvGrpSpPr/>
                <p:nvPr/>
              </p:nvGrpSpPr>
              <p:grpSpPr>
                <a:xfrm flipH="1" rot="10800000">
                  <a:off x="3101361" y="2144941"/>
                  <a:ext cx="1662069" cy="353400"/>
                  <a:chOff x="7355965" y="-719758"/>
                  <a:chExt cx="1661737" cy="353400"/>
                </a:xfrm>
              </p:grpSpPr>
              <p:sp>
                <p:nvSpPr>
                  <p:cNvPr id="2558" name="Google Shape;2558;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59" name="Google Shape;2559;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60" name="Google Shape;2560;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561" name="Google Shape;2561;p9"/>
              <p:cNvGrpSpPr/>
              <p:nvPr/>
            </p:nvGrpSpPr>
            <p:grpSpPr>
              <a:xfrm>
                <a:off x="4347159" y="913261"/>
                <a:ext cx="1507785" cy="531774"/>
                <a:chOff x="2701643" y="1771178"/>
                <a:chExt cx="2061787" cy="727163"/>
              </a:xfrm>
            </p:grpSpPr>
            <p:grpSp>
              <p:nvGrpSpPr>
                <p:cNvPr id="2562" name="Google Shape;2562;p9"/>
                <p:cNvGrpSpPr/>
                <p:nvPr/>
              </p:nvGrpSpPr>
              <p:grpSpPr>
                <a:xfrm flipH="1" rot="10800000">
                  <a:off x="2701643" y="1771178"/>
                  <a:ext cx="1651305" cy="347400"/>
                  <a:chOff x="6956327" y="-339995"/>
                  <a:chExt cx="1650975" cy="347400"/>
                </a:xfrm>
              </p:grpSpPr>
              <p:sp>
                <p:nvSpPr>
                  <p:cNvPr id="2563" name="Google Shape;2563;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64" name="Google Shape;2564;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65" name="Google Shape;2565;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566" name="Google Shape;2566;p9"/>
                <p:cNvGrpSpPr/>
                <p:nvPr/>
              </p:nvGrpSpPr>
              <p:grpSpPr>
                <a:xfrm flipH="1" rot="10800000">
                  <a:off x="3101361" y="2144941"/>
                  <a:ext cx="1662069" cy="353400"/>
                  <a:chOff x="7355965" y="-719758"/>
                  <a:chExt cx="1661737" cy="353400"/>
                </a:xfrm>
              </p:grpSpPr>
              <p:sp>
                <p:nvSpPr>
                  <p:cNvPr id="2567" name="Google Shape;2567;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68" name="Google Shape;2568;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69" name="Google Shape;2569;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570" name="Google Shape;2570;p9"/>
              <p:cNvGrpSpPr/>
              <p:nvPr/>
            </p:nvGrpSpPr>
            <p:grpSpPr>
              <a:xfrm>
                <a:off x="5379756" y="913261"/>
                <a:ext cx="1507785" cy="531774"/>
                <a:chOff x="2701643" y="1771178"/>
                <a:chExt cx="2061787" cy="727163"/>
              </a:xfrm>
            </p:grpSpPr>
            <p:grpSp>
              <p:nvGrpSpPr>
                <p:cNvPr id="2571" name="Google Shape;2571;p9"/>
                <p:cNvGrpSpPr/>
                <p:nvPr/>
              </p:nvGrpSpPr>
              <p:grpSpPr>
                <a:xfrm flipH="1" rot="10800000">
                  <a:off x="2701643" y="1771178"/>
                  <a:ext cx="1651305" cy="347400"/>
                  <a:chOff x="6956327" y="-339995"/>
                  <a:chExt cx="1650975" cy="347400"/>
                </a:xfrm>
              </p:grpSpPr>
              <p:sp>
                <p:nvSpPr>
                  <p:cNvPr id="2572" name="Google Shape;2572;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rPr lang="en-US" sz="1867">
                        <a:solidFill>
                          <a:srgbClr val="000000"/>
                        </a:solidFill>
                        <a:latin typeface="Arial"/>
                        <a:ea typeface="Arial"/>
                        <a:cs typeface="Arial"/>
                        <a:sym typeface="Arial"/>
                      </a:rPr>
                      <a:t>```</a:t>
                    </a:r>
                    <a:endParaRPr sz="1867">
                      <a:solidFill>
                        <a:srgbClr val="000000"/>
                      </a:solidFill>
                      <a:latin typeface="Arial"/>
                      <a:ea typeface="Arial"/>
                      <a:cs typeface="Arial"/>
                      <a:sym typeface="Arial"/>
                    </a:endParaRPr>
                  </a:p>
                </p:txBody>
              </p:sp>
              <p:sp>
                <p:nvSpPr>
                  <p:cNvPr id="2573" name="Google Shape;2573;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74" name="Google Shape;2574;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575" name="Google Shape;2575;p9"/>
                <p:cNvGrpSpPr/>
                <p:nvPr/>
              </p:nvGrpSpPr>
              <p:grpSpPr>
                <a:xfrm flipH="1" rot="10800000">
                  <a:off x="3101361" y="2144941"/>
                  <a:ext cx="1662069" cy="353400"/>
                  <a:chOff x="7355965" y="-719758"/>
                  <a:chExt cx="1661737" cy="353400"/>
                </a:xfrm>
              </p:grpSpPr>
              <p:sp>
                <p:nvSpPr>
                  <p:cNvPr id="2576" name="Google Shape;2576;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77" name="Google Shape;2577;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78" name="Google Shape;2578;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579" name="Google Shape;2579;p9"/>
              <p:cNvGrpSpPr/>
              <p:nvPr/>
            </p:nvGrpSpPr>
            <p:grpSpPr>
              <a:xfrm>
                <a:off x="220021" y="913261"/>
                <a:ext cx="1507785" cy="531774"/>
                <a:chOff x="2701643" y="1771178"/>
                <a:chExt cx="2061787" cy="727163"/>
              </a:xfrm>
            </p:grpSpPr>
            <p:grpSp>
              <p:nvGrpSpPr>
                <p:cNvPr id="2580" name="Google Shape;2580;p9"/>
                <p:cNvGrpSpPr/>
                <p:nvPr/>
              </p:nvGrpSpPr>
              <p:grpSpPr>
                <a:xfrm flipH="1" rot="10800000">
                  <a:off x="2701643" y="1771178"/>
                  <a:ext cx="1651305" cy="347400"/>
                  <a:chOff x="6956327" y="-339995"/>
                  <a:chExt cx="1650975" cy="347400"/>
                </a:xfrm>
              </p:grpSpPr>
              <p:sp>
                <p:nvSpPr>
                  <p:cNvPr id="2581" name="Google Shape;2581;p9"/>
                  <p:cNvSpPr/>
                  <p:nvPr/>
                </p:nvSpPr>
                <p:spPr>
                  <a:xfrm>
                    <a:off x="7008302" y="-339995"/>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82" name="Google Shape;2582;p9"/>
                  <p:cNvSpPr/>
                  <p:nvPr/>
                </p:nvSpPr>
                <p:spPr>
                  <a:xfrm>
                    <a:off x="8123402" y="-72145"/>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83" name="Google Shape;2583;p9"/>
                  <p:cNvSpPr/>
                  <p:nvPr/>
                </p:nvSpPr>
                <p:spPr>
                  <a:xfrm>
                    <a:off x="6956327" y="-89895"/>
                    <a:ext cx="17180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584" name="Google Shape;2584;p9"/>
                <p:cNvGrpSpPr/>
                <p:nvPr/>
              </p:nvGrpSpPr>
              <p:grpSpPr>
                <a:xfrm flipH="1" rot="10800000">
                  <a:off x="3101361" y="2144941"/>
                  <a:ext cx="1662069" cy="353400"/>
                  <a:chOff x="7355965" y="-719758"/>
                  <a:chExt cx="1661737" cy="353400"/>
                </a:xfrm>
              </p:grpSpPr>
              <p:sp>
                <p:nvSpPr>
                  <p:cNvPr id="2585" name="Google Shape;2585;p9"/>
                  <p:cNvSpPr/>
                  <p:nvPr/>
                </p:nvSpPr>
                <p:spPr>
                  <a:xfrm>
                    <a:off x="7355965" y="-687658"/>
                    <a:ext cx="1599000" cy="321300"/>
                  </a:xfrm>
                  <a:prstGeom prst="cube">
                    <a:avLst>
                      <a:gd fmla="val 100000" name="adj"/>
                    </a:avLst>
                  </a:prstGeom>
                  <a:solidFill>
                    <a:srgbClr val="999999"/>
                  </a:solidFill>
                  <a:ln>
                    <a:noFill/>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86" name="Google Shape;2586;p9"/>
                  <p:cNvSpPr/>
                  <p:nvPr/>
                </p:nvSpPr>
                <p:spPr>
                  <a:xfrm rot="10800000">
                    <a:off x="7592452" y="-712083"/>
                    <a:ext cx="238250" cy="71875"/>
                  </a:xfrm>
                  <a:custGeom>
                    <a:rect b="b" l="l" r="r" t="t"/>
                    <a:pathLst>
                      <a:path extrusionOk="0" h="2875" w="9530">
                        <a:moveTo>
                          <a:pt x="0" y="2554"/>
                        </a:moveTo>
                        <a:lnTo>
                          <a:pt x="9530" y="0"/>
                        </a:lnTo>
                        <a:lnTo>
                          <a:pt x="6655" y="287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87" name="Google Shape;2587;p9"/>
                  <p:cNvSpPr/>
                  <p:nvPr/>
                </p:nvSpPr>
                <p:spPr>
                  <a:xfrm rot="10800000">
                    <a:off x="8825977" y="-719758"/>
                    <a:ext cx="191725" cy="97300"/>
                  </a:xfrm>
                  <a:custGeom>
                    <a:rect b="b" l="l" r="r" t="t"/>
                    <a:pathLst>
                      <a:path extrusionOk="0" h="3892" w="7669">
                        <a:moveTo>
                          <a:pt x="4000" y="0"/>
                        </a:moveTo>
                        <a:lnTo>
                          <a:pt x="7669" y="3892"/>
                        </a:lnTo>
                        <a:lnTo>
                          <a:pt x="0" y="3892"/>
                        </a:lnTo>
                        <a:close/>
                      </a:path>
                    </a:pathLst>
                  </a:custGeom>
                  <a:solidFill>
                    <a:srgbClr val="FFFFFF"/>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grpSp>
      <p:sp>
        <p:nvSpPr>
          <p:cNvPr id="2588" name="Google Shape;2588;p9"/>
          <p:cNvSpPr/>
          <p:nvPr/>
        </p:nvSpPr>
        <p:spPr>
          <a:xfrm rot="-5400000">
            <a:off x="8864797" y="735155"/>
            <a:ext cx="446000" cy="405200"/>
          </a:xfrm>
          <a:prstGeom prst="cube">
            <a:avLst>
              <a:gd fmla="val 77314" name="adj"/>
            </a:avLst>
          </a:prstGeom>
          <a:solidFill>
            <a:srgbClr val="595959"/>
          </a:solidFill>
          <a:ln cap="flat" cmpd="sng" w="9525">
            <a:solidFill>
              <a:srgbClr val="000000"/>
            </a:solidFill>
            <a:prstDash val="solid"/>
            <a:round/>
            <a:headEnd len="sm" w="sm" type="none"/>
            <a:tailEnd len="sm" w="sm" type="none"/>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89" name="Google Shape;2589;p9"/>
          <p:cNvSpPr/>
          <p:nvPr/>
        </p:nvSpPr>
        <p:spPr>
          <a:xfrm rot="-5400000">
            <a:off x="9770937" y="459208"/>
            <a:ext cx="133200" cy="1291600"/>
          </a:xfrm>
          <a:prstGeom prst="can">
            <a:avLst>
              <a:gd fmla="val 25000" name="adj"/>
            </a:avLst>
          </a:prstGeom>
          <a:gradFill>
            <a:gsLst>
              <a:gs pos="0">
                <a:srgbClr val="595959"/>
              </a:gs>
              <a:gs pos="45000">
                <a:srgbClr val="999999"/>
              </a:gs>
              <a:gs pos="100000">
                <a:srgbClr val="FFFFFF"/>
              </a:gs>
            </a:gsLst>
            <a:lin ang="0" scaled="0"/>
          </a:gra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t/>
            </a:r>
            <a:endParaRPr sz="1867">
              <a:solidFill>
                <a:srgbClr val="000000"/>
              </a:solidFill>
              <a:latin typeface="Playfair Display"/>
              <a:ea typeface="Playfair Display"/>
              <a:cs typeface="Playfair Display"/>
              <a:sym typeface="Playfair Display"/>
            </a:endParaRPr>
          </a:p>
        </p:txBody>
      </p:sp>
      <p:sp>
        <p:nvSpPr>
          <p:cNvPr id="2590" name="Google Shape;2590;p9"/>
          <p:cNvSpPr/>
          <p:nvPr/>
        </p:nvSpPr>
        <p:spPr>
          <a:xfrm rot="-5400000">
            <a:off x="8864797" y="1968705"/>
            <a:ext cx="446000" cy="405200"/>
          </a:xfrm>
          <a:prstGeom prst="cube">
            <a:avLst>
              <a:gd fmla="val 77314" name="adj"/>
            </a:avLst>
          </a:prstGeom>
          <a:solidFill>
            <a:srgbClr val="595959"/>
          </a:solidFill>
          <a:ln cap="flat" cmpd="sng" w="9525">
            <a:solidFill>
              <a:srgbClr val="000000"/>
            </a:solidFill>
            <a:prstDash val="solid"/>
            <a:round/>
            <a:headEnd len="sm" w="sm" type="none"/>
            <a:tailEnd len="sm" w="sm" type="none"/>
          </a:ln>
        </p:spPr>
        <p:txBody>
          <a:bodyPr anchorCtr="0" anchor="ctr" bIns="121925" lIns="121925" spcFirstLastPara="1" rIns="121925" wrap="square" tIns="121925">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91" name="Google Shape;2591;p9"/>
          <p:cNvSpPr/>
          <p:nvPr/>
        </p:nvSpPr>
        <p:spPr>
          <a:xfrm rot="-5400000">
            <a:off x="9770937" y="1692760"/>
            <a:ext cx="133200" cy="1291600"/>
          </a:xfrm>
          <a:prstGeom prst="can">
            <a:avLst>
              <a:gd fmla="val 25000" name="adj"/>
            </a:avLst>
          </a:prstGeom>
          <a:gradFill>
            <a:gsLst>
              <a:gs pos="0">
                <a:srgbClr val="595959"/>
              </a:gs>
              <a:gs pos="45000">
                <a:srgbClr val="999999"/>
              </a:gs>
              <a:gs pos="100000">
                <a:srgbClr val="FFFFFF"/>
              </a:gs>
            </a:gsLst>
            <a:lin ang="0" scaled="0"/>
          </a:gra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spcBef>
                <a:spcPts val="0"/>
              </a:spcBef>
              <a:spcAft>
                <a:spcPts val="0"/>
              </a:spcAft>
              <a:buNone/>
            </a:pPr>
            <a:r>
              <a:t/>
            </a:r>
            <a:endParaRPr sz="1867">
              <a:solidFill>
                <a:srgbClr val="000000"/>
              </a:solidFill>
              <a:latin typeface="Playfair Display"/>
              <a:ea typeface="Playfair Display"/>
              <a:cs typeface="Playfair Display"/>
              <a:sym typeface="Playfair Display"/>
            </a:endParaRPr>
          </a:p>
        </p:txBody>
      </p:sp>
      <p:sp>
        <p:nvSpPr>
          <p:cNvPr id="2592" name="Google Shape;2592;p9"/>
          <p:cNvSpPr txBox="1"/>
          <p:nvPr/>
        </p:nvSpPr>
        <p:spPr>
          <a:xfrm rot="-5400000">
            <a:off x="9932737" y="1259311"/>
            <a:ext cx="2152400" cy="763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867">
                <a:solidFill>
                  <a:srgbClr val="000000"/>
                </a:solidFill>
                <a:latin typeface="Roboto"/>
                <a:ea typeface="Roboto"/>
                <a:cs typeface="Roboto"/>
                <a:sym typeface="Roboto"/>
              </a:rPr>
              <a:t>SpaceX ½ Plate Rideshare Slot</a:t>
            </a:r>
            <a:endParaRPr sz="1867">
              <a:solidFill>
                <a:srgbClr val="000000"/>
              </a:solidFill>
              <a:latin typeface="Roboto"/>
              <a:ea typeface="Roboto"/>
              <a:cs typeface="Roboto"/>
              <a:sym typeface="Roboto"/>
            </a:endParaRPr>
          </a:p>
        </p:txBody>
      </p:sp>
      <p:sp>
        <p:nvSpPr>
          <p:cNvPr id="2593" name="Google Shape;2593;p9"/>
          <p:cNvSpPr txBox="1"/>
          <p:nvPr/>
        </p:nvSpPr>
        <p:spPr>
          <a:xfrm>
            <a:off x="8791833" y="250600"/>
            <a:ext cx="1560400" cy="2132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lang="en-US" sz="1333">
                <a:solidFill>
                  <a:srgbClr val="000000"/>
                </a:solidFill>
                <a:latin typeface="Roboto"/>
                <a:ea typeface="Roboto"/>
                <a:cs typeface="Roboto"/>
                <a:sym typeface="Roboto"/>
              </a:rPr>
              <a:t>10-satellite stack</a:t>
            </a:r>
            <a:endParaRPr sz="1333">
              <a:solidFill>
                <a:srgbClr val="000000"/>
              </a:solidFill>
              <a:latin typeface="Roboto"/>
              <a:ea typeface="Roboto"/>
              <a:cs typeface="Roboto"/>
              <a:sym typeface="Roboto"/>
            </a:endParaRPr>
          </a:p>
        </p:txBody>
      </p:sp>
      <p:sp>
        <p:nvSpPr>
          <p:cNvPr id="2594" name="Google Shape;2594;p9"/>
          <p:cNvSpPr txBox="1"/>
          <p:nvPr/>
        </p:nvSpPr>
        <p:spPr>
          <a:xfrm flipH="1">
            <a:off x="8437096" y="2911313"/>
            <a:ext cx="1480400" cy="278903"/>
          </a:xfrm>
          <a:prstGeom prst="rect">
            <a:avLst/>
          </a:prstGeom>
          <a:noFill/>
          <a:ln>
            <a:noFill/>
          </a:ln>
        </p:spPr>
        <p:txBody>
          <a:bodyPr anchorCtr="0" anchor="t" bIns="40550" lIns="40550" spcFirstLastPara="1" rIns="40550" wrap="square" tIns="40550">
            <a:spAutoFit/>
          </a:bodyPr>
          <a:lstStyle/>
          <a:p>
            <a:pPr indent="0" lvl="0" marL="0" marR="0" rtl="0" algn="l">
              <a:lnSpc>
                <a:spcPct val="80000"/>
              </a:lnSpc>
              <a:spcBef>
                <a:spcPts val="0"/>
              </a:spcBef>
              <a:spcAft>
                <a:spcPts val="0"/>
              </a:spcAft>
              <a:buNone/>
            </a:pPr>
            <a:r>
              <a:rPr lang="en-US" sz="1600">
                <a:solidFill>
                  <a:srgbClr val="000000"/>
                </a:solidFill>
                <a:latin typeface="Arial"/>
                <a:ea typeface="Arial"/>
                <a:cs typeface="Arial"/>
                <a:sym typeface="Arial"/>
              </a:rPr>
              <a:t>Veery v1.0</a:t>
            </a:r>
            <a:endParaRPr sz="1600">
              <a:solidFill>
                <a:srgbClr val="000000"/>
              </a:solidFill>
              <a:latin typeface="Arial"/>
              <a:ea typeface="Arial"/>
              <a:cs typeface="Arial"/>
              <a:sym typeface="Arial"/>
            </a:endParaRPr>
          </a:p>
        </p:txBody>
      </p:sp>
      <p:sp>
        <p:nvSpPr>
          <p:cNvPr id="2595" name="Google Shape;2595;p9"/>
          <p:cNvSpPr txBox="1"/>
          <p:nvPr/>
        </p:nvSpPr>
        <p:spPr>
          <a:xfrm>
            <a:off x="9658208" y="-37611"/>
            <a:ext cx="252287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Source: Patrick Walton</a:t>
            </a:r>
            <a:endParaRPr/>
          </a:p>
        </p:txBody>
      </p:sp>
      <p:sp>
        <p:nvSpPr>
          <p:cNvPr id="2596" name="Google Shape;2596;p9"/>
          <p:cNvSpPr txBox="1"/>
          <p:nvPr/>
        </p:nvSpPr>
        <p:spPr>
          <a:xfrm>
            <a:off x="6432572" y="1001991"/>
            <a:ext cx="177684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Arial"/>
                <a:ea typeface="Arial"/>
                <a:cs typeface="Arial"/>
                <a:sym typeface="Arial"/>
                <a:hlinkClick r:id="rId6"/>
              </a:rPr>
              <a:t>Link to poster</a:t>
            </a:r>
            <a:endParaRPr/>
          </a:p>
        </p:txBody>
      </p:sp>
    </p:spTree>
  </p:cSld>
  <p:clrMapOvr>
    <a:masterClrMapping/>
  </p:clrMapOvr>
</p:sld>
</file>

<file path=ppt/theme/theme1.xml><?xml version="1.0" encoding="utf-8"?>
<a:theme xmlns:a="http://schemas.openxmlformats.org/drawingml/2006/main" xmlns:r="http://schemas.openxmlformats.org/officeDocument/2006/relationships" name="3_Office Theme">
  <a:themeElements>
    <a:clrScheme name="NOC 2023">
      <a:dk1>
        <a:srgbClr val="00B8FF"/>
      </a:dk1>
      <a:lt1>
        <a:srgbClr val="FAFBFA"/>
      </a:lt1>
      <a:dk2>
        <a:srgbClr val="000000"/>
      </a:dk2>
      <a:lt2>
        <a:srgbClr val="FAFBFA"/>
      </a:lt2>
      <a:accent1>
        <a:srgbClr val="FF78FF"/>
      </a:accent1>
      <a:accent2>
        <a:srgbClr val="00D790"/>
      </a:accent2>
      <a:accent3>
        <a:srgbClr val="FFE50A"/>
      </a:accent3>
      <a:accent4>
        <a:srgbClr val="FF6FDA"/>
      </a:accent4>
      <a:accent5>
        <a:srgbClr val="54C98C"/>
      </a:accent5>
      <a:accent6>
        <a:srgbClr val="FFD60A"/>
      </a:accent6>
      <a:hlink>
        <a:srgbClr val="00A1FF"/>
      </a:hlink>
      <a:folHlink>
        <a:srgbClr val="00B4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ES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2_Office Theme">
  <a:themeElements>
    <a:clrScheme name="NOC 2023">
      <a:dk1>
        <a:srgbClr val="00B8FF"/>
      </a:dk1>
      <a:lt1>
        <a:srgbClr val="FAFBFA"/>
      </a:lt1>
      <a:dk2>
        <a:srgbClr val="000000"/>
      </a:dk2>
      <a:lt2>
        <a:srgbClr val="FAFBFA"/>
      </a:lt2>
      <a:accent1>
        <a:srgbClr val="FF78FF"/>
      </a:accent1>
      <a:accent2>
        <a:srgbClr val="00D790"/>
      </a:accent2>
      <a:accent3>
        <a:srgbClr val="FFE50A"/>
      </a:accent3>
      <a:accent4>
        <a:srgbClr val="FF6FDA"/>
      </a:accent4>
      <a:accent5>
        <a:srgbClr val="54C98C"/>
      </a:accent5>
      <a:accent6>
        <a:srgbClr val="FFD60A"/>
      </a:accent6>
      <a:hlink>
        <a:srgbClr val="00A1FF"/>
      </a:hlink>
      <a:folHlink>
        <a:srgbClr val="00B4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Earth">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2023-10-02T15:49:03Z</dcterms:created>
  <dc:creator>Wineteer, Alexander G (US 334D)</dc:creator>
</cp:coreProperties>
</file>